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6" r:id="rId7"/>
    <p:sldId id="256" r:id="rId8"/>
    <p:sldId id="261" r:id="rId9"/>
    <p:sldId id="267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2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FACE-6D28-4965-B9BD-00856A471A8E}" type="datetimeFigureOut">
              <a:rPr lang="he-IL" smtClean="0"/>
              <a:t>א'/אייר/תשפ"ב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02A-1AFF-4DCA-9014-CBAFF62BD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9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FACE-6D28-4965-B9BD-00856A471A8E}" type="datetimeFigureOut">
              <a:rPr lang="he-IL" smtClean="0"/>
              <a:t>א'/אייר/תשפ"ב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02A-1AFF-4DCA-9014-CBAFF62BD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0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FACE-6D28-4965-B9BD-00856A471A8E}" type="datetimeFigureOut">
              <a:rPr lang="he-IL" smtClean="0"/>
              <a:t>א'/אייר/תשפ"ב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02A-1AFF-4DCA-9014-CBAFF62BD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25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FACE-6D28-4965-B9BD-00856A471A8E}" type="datetimeFigureOut">
              <a:rPr lang="he-IL" smtClean="0"/>
              <a:t>א'/אייר/תשפ"ב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02A-1AFF-4DCA-9014-CBAFF62BD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640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FACE-6D28-4965-B9BD-00856A471A8E}" type="datetimeFigureOut">
              <a:rPr lang="he-IL" smtClean="0"/>
              <a:t>א'/אייר/תשפ"ב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02A-1AFF-4DCA-9014-CBAFF62BD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9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FACE-6D28-4965-B9BD-00856A471A8E}" type="datetimeFigureOut">
              <a:rPr lang="he-IL" smtClean="0"/>
              <a:t>א'/אייר/תשפ"ב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02A-1AFF-4DCA-9014-CBAFF62BD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662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FACE-6D28-4965-B9BD-00856A471A8E}" type="datetimeFigureOut">
              <a:rPr lang="he-IL" smtClean="0"/>
              <a:t>א'/אייר/תשפ"ב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02A-1AFF-4DCA-9014-CBAFF62BD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27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FACE-6D28-4965-B9BD-00856A471A8E}" type="datetimeFigureOut">
              <a:rPr lang="he-IL" smtClean="0"/>
              <a:t>א'/אייר/תשפ"ב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02A-1AFF-4DCA-9014-CBAFF62BD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0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FACE-6D28-4965-B9BD-00856A471A8E}" type="datetimeFigureOut">
              <a:rPr lang="he-IL" smtClean="0"/>
              <a:t>א'/אייר/תשפ"ב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02A-1AFF-4DCA-9014-CBAFF62BD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033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FACE-6D28-4965-B9BD-00856A471A8E}" type="datetimeFigureOut">
              <a:rPr lang="he-IL" smtClean="0"/>
              <a:t>א'/אייר/תשפ"ב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02A-1AFF-4DCA-9014-CBAFF62BD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95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FACE-6D28-4965-B9BD-00856A471A8E}" type="datetimeFigureOut">
              <a:rPr lang="he-IL" smtClean="0"/>
              <a:t>א'/אייר/תשפ"ב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102A-1AFF-4DCA-9014-CBAFF62BD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959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4FACE-6D28-4965-B9BD-00856A471A8E}" type="datetimeFigureOut">
              <a:rPr lang="he-IL" smtClean="0"/>
              <a:t>א'/אייר/תשפ"ב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102A-1AFF-4DCA-9014-CBAFF62BD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609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SDK - </a:t>
            </a:r>
            <a:r>
              <a:rPr lang="en-US" dirty="0"/>
              <a:t>Java Development Kit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Java Development Kit is a distribution of Java Technology by Oracle Corporation. It implements the Java Language Specification and the Java Virtual Machine Specification and provides the Standard Edition of the Java Application Programming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484" y="201323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0130" y="20488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Data Types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36" y="1774544"/>
            <a:ext cx="11437588" cy="30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8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304474"/>
            <a:ext cx="11915775" cy="5076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6622" y="105757"/>
            <a:ext cx="9278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Data Types – in details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564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79" y="1386039"/>
            <a:ext cx="11166008" cy="41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1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63" y="1051479"/>
            <a:ext cx="8809038" cy="57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9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5" y="508000"/>
            <a:ext cx="11448536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6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68143"/>
            <a:ext cx="10129837" cy="66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2500" y="314236"/>
            <a:ext cx="7734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For Loop – Structure and example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" y="899011"/>
            <a:ext cx="11001375" cy="5800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046648"/>
            <a:ext cx="94583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90512"/>
            <a:ext cx="94583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93" y="546100"/>
            <a:ext cx="10880819" cy="58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7700" y="266700"/>
            <a:ext cx="11023600" cy="647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0" dirty="0" smtClean="0">
                <a:solidFill>
                  <a:srgbClr val="363636"/>
                </a:solidFill>
                <a:effectLst/>
                <a:latin typeface="-apple-system"/>
              </a:rPr>
              <a:t>Modulo Method</a:t>
            </a:r>
          </a:p>
          <a:p>
            <a:pPr>
              <a:lnSpc>
                <a:spcPct val="150000"/>
              </a:lnSpc>
            </a:pPr>
            <a:r>
              <a:rPr lang="en-US" sz="2800" b="0" i="0" dirty="0" smtClean="0">
                <a:solidFill>
                  <a:srgbClr val="444444"/>
                </a:solidFill>
                <a:effectLst/>
                <a:latin typeface="-apple-system"/>
              </a:rPr>
              <a:t>First need to divide the Dividend by the Divisor:</a:t>
            </a:r>
          </a:p>
          <a:p>
            <a:pPr>
              <a:lnSpc>
                <a:spcPct val="150000"/>
              </a:lnSpc>
            </a:pPr>
            <a:r>
              <a:rPr lang="en-US" sz="2800" b="1" i="0" dirty="0" smtClean="0">
                <a:solidFill>
                  <a:srgbClr val="B26200"/>
                </a:solidFill>
                <a:effectLst/>
                <a:latin typeface="-apple-system"/>
              </a:rPr>
              <a:t>72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-apple-system"/>
              </a:rPr>
              <a:t> </a:t>
            </a:r>
            <a:r>
              <a:rPr lang="en-US" sz="2800" b="1" i="0" dirty="0" smtClean="0">
                <a:solidFill>
                  <a:srgbClr val="B26200"/>
                </a:solidFill>
                <a:effectLst/>
                <a:latin typeface="-apple-system"/>
              </a:rPr>
              <a:t>=  3.50</a:t>
            </a:r>
            <a:endParaRPr lang="en-US" sz="2800" b="0" i="0" dirty="0" smtClean="0">
              <a:solidFill>
                <a:srgbClr val="444444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sz="2800" b="0" i="0" dirty="0" smtClean="0">
                <a:solidFill>
                  <a:srgbClr val="444444"/>
                </a:solidFill>
                <a:effectLst/>
                <a:latin typeface="-apple-system"/>
              </a:rPr>
              <a:t>Next we take the Whole part of the Quotient (3) and multiply that by the Divisor (2):</a:t>
            </a:r>
          </a:p>
          <a:p>
            <a:pPr>
              <a:lnSpc>
                <a:spcPct val="150000"/>
              </a:lnSpc>
            </a:pPr>
            <a:r>
              <a:rPr lang="en-US" sz="2800" b="1" i="0" dirty="0" smtClean="0">
                <a:solidFill>
                  <a:srgbClr val="B26200"/>
                </a:solidFill>
                <a:effectLst/>
                <a:latin typeface="-apple-system"/>
              </a:rPr>
              <a:t>3 x 2 = 6</a:t>
            </a:r>
          </a:p>
          <a:p>
            <a:pPr>
              <a:lnSpc>
                <a:spcPct val="150000"/>
              </a:lnSpc>
            </a:pPr>
            <a:r>
              <a:rPr lang="en-US" sz="2800" b="0" i="0" dirty="0" smtClean="0">
                <a:solidFill>
                  <a:srgbClr val="444444"/>
                </a:solidFill>
                <a:effectLst/>
                <a:latin typeface="-apple-system"/>
              </a:rPr>
              <a:t>And finally, we take the answer in the second step and subtract it from the Dividend to get the answer to 7 mod 2:</a:t>
            </a:r>
          </a:p>
          <a:p>
            <a:pPr>
              <a:lnSpc>
                <a:spcPct val="150000"/>
              </a:lnSpc>
            </a:pPr>
            <a:r>
              <a:rPr lang="en-US" sz="2800" b="1" i="0" dirty="0" smtClean="0">
                <a:solidFill>
                  <a:srgbClr val="B26200"/>
                </a:solidFill>
                <a:effectLst/>
                <a:latin typeface="-apple-system"/>
              </a:rPr>
              <a:t>7 - 6 = 1</a:t>
            </a:r>
          </a:p>
          <a:p>
            <a:pPr>
              <a:lnSpc>
                <a:spcPct val="150000"/>
              </a:lnSpc>
            </a:pPr>
            <a:r>
              <a:rPr lang="en-US" sz="2800" b="0" i="0" dirty="0" smtClean="0">
                <a:solidFill>
                  <a:srgbClr val="444444"/>
                </a:solidFill>
                <a:effectLst/>
                <a:latin typeface="-apple-system"/>
              </a:rPr>
              <a:t>As you can see, the answer to 7 mod 2 is </a:t>
            </a:r>
            <a:r>
              <a:rPr lang="en-US" sz="2800" b="1" i="0" dirty="0" smtClean="0">
                <a:solidFill>
                  <a:srgbClr val="363636"/>
                </a:solidFill>
                <a:effectLst/>
                <a:latin typeface="-apple-system"/>
              </a:rPr>
              <a:t>1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-apple-system"/>
              </a:rPr>
              <a:t>.</a:t>
            </a:r>
            <a:endParaRPr lang="en-US" sz="2800" b="0" i="0" dirty="0">
              <a:solidFill>
                <a:srgbClr val="44444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556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– our framework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Eclipse is an integrated development environment used in computer programming. It contains a base workspace and an extensible plug-in system for customizing the environment. It is the second-most-popular IDE for Java development, and, until 2016,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0" y="240146"/>
            <a:ext cx="3143250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5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57300" y="403136"/>
            <a:ext cx="773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Max of 3 numbers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87" y="637401"/>
            <a:ext cx="66008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13" y="0"/>
            <a:ext cx="9336087" cy="6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5" y="0"/>
            <a:ext cx="6448425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3787"/>
            <a:ext cx="8380412" cy="5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0"/>
            <a:ext cx="9383712" cy="70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62" y="1490663"/>
            <a:ext cx="7774591" cy="5367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2500" y="314236"/>
            <a:ext cx="7734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קלוט 10  ערכים רנדומליים לתוך מערך סדר אותו והפוך אותו </a:t>
            </a:r>
            <a:endParaRPr lang="en-US" sz="3200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86" y="1084839"/>
            <a:ext cx="7429500" cy="5667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2436" y="157018"/>
            <a:ext cx="71691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ניצור פרוייקט חדש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0013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631103"/>
            <a:ext cx="8448675" cy="6353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5199" y="46328"/>
            <a:ext cx="71691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dirty="0" smtClean="0"/>
              <a:t>ניצור </a:t>
            </a:r>
            <a:r>
              <a:rPr lang="en-US" sz="3200" dirty="0" smtClean="0"/>
              <a:t>CLASS</a:t>
            </a:r>
            <a:r>
              <a:rPr lang="he-IL" sz="3200" dirty="0" smtClean="0"/>
              <a:t> </a:t>
            </a:r>
            <a:r>
              <a:rPr lang="he-IL" sz="3200" dirty="0" smtClean="0"/>
              <a:t>חדש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75358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5199" y="46328"/>
            <a:ext cx="71691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dirty="0" smtClean="0"/>
              <a:t>ניתן שם ונסמן להוסיף </a:t>
            </a:r>
            <a:r>
              <a:rPr lang="en-US" sz="3200" dirty="0" smtClean="0"/>
              <a:t>MAIN</a:t>
            </a:r>
            <a:endParaRPr lang="he-IL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8" y="850900"/>
            <a:ext cx="5811702" cy="59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3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13" y="1108953"/>
            <a:ext cx="7241515" cy="57490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35199" y="46328"/>
            <a:ext cx="71691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dirty="0" smtClean="0"/>
              <a:t>לשנות שם של מחלקה או </a:t>
            </a:r>
            <a:r>
              <a:rPr lang="en-US" sz="3200" dirty="0" smtClean="0"/>
              <a:t> - CLASS</a:t>
            </a:r>
            <a:r>
              <a:rPr lang="he-IL" sz="3200" dirty="0" smtClean="0"/>
              <a:t> </a:t>
            </a:r>
            <a:r>
              <a:rPr lang="en-US" sz="3200" dirty="0" smtClean="0"/>
              <a:t>Refactor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42055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96" y="757382"/>
            <a:ext cx="11132354" cy="53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3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61" y="87805"/>
            <a:ext cx="10102967" cy="67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7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7397" y="162466"/>
            <a:ext cx="8556859" cy="663894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he-IL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ava  - </a:t>
            </a:r>
            <a:r>
              <a:rPr kumimoji="0" lang="he-IL" altLang="he-IL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Naming Conventions for a different type of Identifiers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Package name should be in all lower case.</a:t>
            </a:r>
            <a:endParaRPr kumimoji="0" lang="he-IL" altLang="he-I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package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com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tutorialspoint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kumimoji="0" lang="he-IL" altLang="he-IL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the words of a class name should start with an upper case character.</a:t>
            </a:r>
            <a:endParaRPr kumimoji="0" lang="he-IL" altLang="he-I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class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TutorialsPointClass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{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 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// some statements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kumimoji="0" lang="en-US" altLang="he-IL" sz="11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Methods should be verbs with the first letter lowercase and the first letter of each internal word capitalized.</a:t>
            </a:r>
            <a:endParaRPr kumimoji="0" lang="he-IL" altLang="he-I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class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TutorialsPointClass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{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   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void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printMessage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{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   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kumimoji="0" lang="en-US" altLang="he-IL" sz="11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 word should be in lower case and the internal words start with capital letters.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names should not start with underscore _ or dollar sign $ characters.</a:t>
            </a:r>
            <a:endParaRPr kumimoji="0" lang="he-IL" altLang="he-I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class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TutorialsPointClass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{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   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rollNum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   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String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firstName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   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String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lastName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kumimoji="0" lang="he-IL" altLang="he-IL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the characters should be in upper case.</a:t>
            </a:r>
            <a:endParaRPr kumimoji="0" lang="he-IL" altLang="he-I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class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TutorialsPointClass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{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   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public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static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final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MAX_score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100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he-IL" altLang="he-IL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r>
              <a:rPr kumimoji="0" lang="he-IL" alt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6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187</Words>
  <Application>Microsoft Office PowerPoint</Application>
  <PresentationFormat>Widescreen</PresentationFormat>
  <Paragraphs>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Courier New</vt:lpstr>
      <vt:lpstr>Segoe UI</vt:lpstr>
      <vt:lpstr>Times New Roman</vt:lpstr>
      <vt:lpstr>Office Theme</vt:lpstr>
      <vt:lpstr>Java SDK - Java Development Kit</vt:lpstr>
      <vt:lpstr>Eclipse – our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SDK - Java Development Kit</dc:title>
  <dc:creator>Assaf Ben-David</dc:creator>
  <cp:lastModifiedBy>Assaf Ben-David</cp:lastModifiedBy>
  <cp:revision>22</cp:revision>
  <dcterms:created xsi:type="dcterms:W3CDTF">2022-05-02T08:53:26Z</dcterms:created>
  <dcterms:modified xsi:type="dcterms:W3CDTF">2022-05-02T12:36:14Z</dcterms:modified>
</cp:coreProperties>
</file>