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61" r:id="rId2"/>
    <p:sldId id="262" r:id="rId3"/>
    <p:sldId id="263" r:id="rId4"/>
    <p:sldId id="264" r:id="rId5"/>
    <p:sldId id="265" r:id="rId6"/>
    <p:sldId id="266" r:id="rId7"/>
    <p:sldId id="267" r:id="rId8"/>
    <p:sldId id="268" r:id="rId9"/>
    <p:sldId id="269"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pPr/>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262516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pPr/>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212772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pPr/>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4233361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pPr/>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xmlns="" val="3406101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pPr/>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40684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4B44E9-E7C8-493B-A4D2-FFDDBD905701}" type="datetimeFigureOut">
              <a:rPr lang="en-IN" smtClean="0"/>
              <a:pPr/>
              <a:t>02-04-2024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2493827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4B44E9-E7C8-493B-A4D2-FFDDBD905701}" type="datetimeFigureOut">
              <a:rPr lang="en-IN" smtClean="0"/>
              <a:pPr/>
              <a:t>02-04-2024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1047563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pPr/>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2223076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pPr/>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786332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pPr/>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3822680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pPr/>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284390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4B44E9-E7C8-493B-A4D2-FFDDBD905701}" type="datetimeFigureOut">
              <a:rPr lang="en-IN" smtClean="0"/>
              <a:pPr/>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1364900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4B44E9-E7C8-493B-A4D2-FFDDBD905701}" type="datetimeFigureOut">
              <a:rPr lang="en-IN" smtClean="0"/>
              <a:pPr/>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148661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A4B44E9-E7C8-493B-A4D2-FFDDBD905701}" type="datetimeFigureOut">
              <a:rPr lang="en-IN" smtClean="0"/>
              <a:pPr/>
              <a:t>02-04-2024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151758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A4B44E9-E7C8-493B-A4D2-FFDDBD905701}" type="datetimeFigureOut">
              <a:rPr lang="en-IN" smtClean="0"/>
              <a:pPr/>
              <a:t>02-04-2024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1002402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A4B44E9-E7C8-493B-A4D2-FFDDBD905701}" type="datetimeFigureOut">
              <a:rPr lang="en-IN" smtClean="0"/>
              <a:pPr/>
              <a:t>02-04-2024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3965238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pPr/>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2135167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print">
            <a:extLst>
              <a:ext uri="{28A0092B-C50C-407E-A947-70E740481C1C}">
                <a14:useLocalDpi xmlns:a14="http://schemas.microsoft.com/office/drawing/2010/main" xmlns=""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cstate="print">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print">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cstate="print">
            <a:extLst>
              <a:ext uri="{28A0092B-C50C-407E-A947-70E740481C1C}">
                <a14:useLocalDpi xmlns:a14="http://schemas.microsoft.com/office/drawing/2010/main" xmlns=""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A4B44E9-E7C8-493B-A4D2-FFDDBD905701}" type="datetimeFigureOut">
              <a:rPr lang="en-IN" smtClean="0"/>
              <a:pPr/>
              <a:t>02-04-2024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631099353"/>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151290" y="1669235"/>
            <a:ext cx="9144000" cy="977778"/>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dirty="0" smtClean="0">
                <a:ln/>
                <a:solidFill>
                  <a:schemeClr val="accent3"/>
                </a:solidFill>
                <a:latin typeface="Arial" panose="020B0604020202020204" pitchFamily="34" charset="0"/>
                <a:cs typeface="Arial" panose="020B0604020202020204" pitchFamily="34" charset="0"/>
              </a:rPr>
              <a:t>KEYLOGGER</a:t>
            </a:r>
            <a:endParaRPr lang="en-US" sz="5400" b="1" cap="none" dirty="0">
              <a:ln/>
              <a:solidFill>
                <a:schemeClr val="accent3"/>
              </a:solidFill>
              <a:latin typeface="Arial" panose="020B0604020202020204" pitchFamily="34" charset="0"/>
              <a:cs typeface="Arial" panose="020B0604020202020204" pitchFamily="34" charset="0"/>
            </a:endParaRPr>
          </a:p>
        </p:txBody>
      </p:sp>
      <p:sp>
        <p:nvSpPr>
          <p:cNvPr id="4" name="TextBox 3"/>
          <p:cNvSpPr txBox="1"/>
          <p:nvPr/>
        </p:nvSpPr>
        <p:spPr>
          <a:xfrm>
            <a:off x="3533166" y="4905020"/>
            <a:ext cx="7980183" cy="1323439"/>
          </a:xfrm>
          <a:prstGeom prst="rect">
            <a:avLst/>
          </a:prstGeom>
          <a:noFill/>
        </p:spPr>
        <p:txBody>
          <a:bodyPr wrap="square" lIns="91440" tIns="45720" rIns="91440" bIns="45720" rtlCol="0" anchor="t">
            <a:spAutoFit/>
          </a:bodyPr>
          <a:lstStyle/>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Presented By:</a:t>
            </a:r>
          </a:p>
          <a:p>
            <a:pPr algn="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G.Derek</a:t>
            </a:r>
            <a:r>
              <a:rPr lang="en-US" sz="2000" b="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Jose</a:t>
            </a:r>
            <a:endPar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a:p>
            <a:pPr algn="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Jayaraj</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Annapackiam</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CSI College Of Engineering</a:t>
            </a:r>
          </a:p>
          <a:p>
            <a:pPr algn="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B.E/CSE</a:t>
            </a:r>
            <a:endPar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p:txBody>
      </p:sp>
    </p:spTree>
    <p:extLst>
      <p:ext uri="{BB962C8B-B14F-4D97-AF65-F5344CB8AC3E}">
        <p14:creationId xmlns:p14="http://schemas.microsoft.com/office/powerpoint/2010/main" xmlns="" val="1591716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84256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276551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chemeClr val="tx1">
                    <a:lumMod val="8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597863" y="1221249"/>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149756003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smtClean="0">
                <a:solidFill>
                  <a:srgbClr val="0F0F0F"/>
                </a:solidFill>
                <a:ea typeface="+mn-lt"/>
                <a:cs typeface="+mn-lt"/>
              </a:rPr>
              <a:t> In today's digital age, where </a:t>
            </a:r>
            <a:r>
              <a:rPr lang="en-US" sz="3200" dirty="0" err="1" smtClean="0">
                <a:solidFill>
                  <a:srgbClr val="0F0F0F"/>
                </a:solidFill>
                <a:ea typeface="+mn-lt"/>
                <a:cs typeface="+mn-lt"/>
              </a:rPr>
              <a:t>cybersecurity</a:t>
            </a:r>
            <a:r>
              <a:rPr lang="en-US" sz="3200" dirty="0" smtClean="0">
                <a:solidFill>
                  <a:srgbClr val="0F0F0F"/>
                </a:solidFill>
                <a:ea typeface="+mn-lt"/>
                <a:cs typeface="+mn-lt"/>
              </a:rPr>
              <a:t> threats loom large, one of the significant concerns is the proliferation of </a:t>
            </a:r>
            <a:r>
              <a:rPr lang="en-US" sz="3200" dirty="0" err="1" smtClean="0">
                <a:solidFill>
                  <a:srgbClr val="0F0F0F"/>
                </a:solidFill>
                <a:ea typeface="+mn-lt"/>
                <a:cs typeface="+mn-lt"/>
              </a:rPr>
              <a:t>keyloggers</a:t>
            </a:r>
            <a:r>
              <a:rPr lang="en-US" sz="3200" dirty="0" smtClean="0">
                <a:solidFill>
                  <a:srgbClr val="0F0F0F"/>
                </a:solidFill>
                <a:ea typeface="+mn-lt"/>
                <a:cs typeface="+mn-lt"/>
              </a:rPr>
              <a:t>, stealthy software tools designed to monitor and record keystrokes on a user's computer without their knowledge. </a:t>
            </a:r>
            <a:r>
              <a:rPr lang="en-US" sz="3200" dirty="0" err="1" smtClean="0">
                <a:solidFill>
                  <a:srgbClr val="0F0F0F"/>
                </a:solidFill>
                <a:ea typeface="+mn-lt"/>
                <a:cs typeface="+mn-lt"/>
              </a:rPr>
              <a:t>Keyloggers</a:t>
            </a:r>
            <a:r>
              <a:rPr lang="en-US" sz="3200" dirty="0"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smtClean="0">
                <a:solidFill>
                  <a:srgbClr val="0F0F0F"/>
                </a:solidFill>
                <a:ea typeface="+mn-lt"/>
                <a:cs typeface="+mn-lt"/>
              </a:rPr>
              <a:t>breaches.project</a:t>
            </a:r>
            <a:r>
              <a:rPr lang="en-US" sz="3200" dirty="0" smtClean="0">
                <a:solidFill>
                  <a:srgbClr val="0F0F0F"/>
                </a:solidFill>
                <a:ea typeface="+mn-lt"/>
                <a:cs typeface="+mn-lt"/>
              </a:rPr>
              <a:t> problem statement for </a:t>
            </a:r>
            <a:r>
              <a:rPr lang="en-US" sz="3200" dirty="0" err="1" smtClean="0">
                <a:solidFill>
                  <a:srgbClr val="0F0F0F"/>
                </a:solidFill>
                <a:ea typeface="+mn-lt"/>
                <a:cs typeface="+mn-lt"/>
              </a:rPr>
              <a:t>keylogger</a:t>
            </a:r>
            <a:endParaRPr lang="en-IN" dirty="0"/>
          </a:p>
        </p:txBody>
      </p:sp>
    </p:spTree>
    <p:extLst>
      <p:ext uri="{BB962C8B-B14F-4D97-AF65-F5344CB8AC3E}">
        <p14:creationId xmlns:p14="http://schemas.microsoft.com/office/powerpoint/2010/main" xmlns="" val="334731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xmlns="" val="99748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48624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925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38093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394850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63002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1036580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3</TotalTime>
  <Words>738</Words>
  <Application>Microsoft Office PowerPoint</Application>
  <PresentationFormat>Custom</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lenovo</cp:lastModifiedBy>
  <cp:revision>2</cp:revision>
  <dcterms:created xsi:type="dcterms:W3CDTF">2024-04-02T14:01:15Z</dcterms:created>
  <dcterms:modified xsi:type="dcterms:W3CDTF">2024-04-02T14:59:05Z</dcterms:modified>
</cp:coreProperties>
</file>