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73B0-43F2-4FE9-AA35-FBCF781863C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A13C-B273-4353-A176-1F41CF829E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adBlock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93" y="1690688"/>
            <a:ext cx="6527007" cy="4351338"/>
          </a:xfrm>
        </p:spPr>
      </p:pic>
      <p:sp>
        <p:nvSpPr>
          <p:cNvPr id="5" name="ZoneTexte 4"/>
          <p:cNvSpPr txBox="1"/>
          <p:nvPr/>
        </p:nvSpPr>
        <p:spPr>
          <a:xfrm>
            <a:off x="838200" y="2835305"/>
            <a:ext cx="5005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gratuite;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web;</a:t>
            </a: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bloquer les pubs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agaçantes;</a:t>
            </a: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désactiver le suivi et bien d’autres choses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2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KeePass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3009205"/>
            <a:ext cx="5005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KeePass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retenez un seul mot de passe et chiffrez tous les autres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76" y="2690662"/>
            <a:ext cx="5383123" cy="2206746"/>
          </a:xfrm>
        </p:spPr>
      </p:pic>
    </p:spTree>
    <p:extLst>
      <p:ext uri="{BB962C8B-B14F-4D97-AF65-F5344CB8AC3E}">
        <p14:creationId xmlns:p14="http://schemas.microsoft.com/office/powerpoint/2010/main" val="171539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KeePass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3009205"/>
            <a:ext cx="5005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</a:t>
            </a:r>
            <a:r>
              <a:rPr lang="fr-FR" dirty="0" smtClean="0"/>
              <a:t> 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nouvelle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;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recherche approfondie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43" y="2368066"/>
            <a:ext cx="2763198" cy="2901358"/>
          </a:xfrm>
        </p:spPr>
      </p:pic>
    </p:spTree>
    <p:extLst>
      <p:ext uri="{BB962C8B-B14F-4D97-AF65-F5344CB8AC3E}">
        <p14:creationId xmlns:p14="http://schemas.microsoft.com/office/powerpoint/2010/main" val="209830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KeePass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3009205"/>
            <a:ext cx="5005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</a:t>
            </a:r>
            <a:r>
              <a:rPr lang="fr-FR" dirty="0" smtClean="0"/>
              <a:t> 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logiciels malveillants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recherche approfondie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21" y="2067104"/>
            <a:ext cx="3453862" cy="3453862"/>
          </a:xfrm>
        </p:spPr>
      </p:pic>
    </p:spTree>
    <p:extLst>
      <p:ext uri="{BB962C8B-B14F-4D97-AF65-F5344CB8AC3E}">
        <p14:creationId xmlns:p14="http://schemas.microsoft.com/office/powerpoint/2010/main" val="463780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adBlock</vt:lpstr>
      <vt:lpstr>KeePass</vt:lpstr>
      <vt:lpstr>KeePass</vt:lpstr>
      <vt:lpstr>KeePass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DERKARIOM~01</dc:creator>
  <cp:lastModifiedBy>DERKARIOM~01</cp:lastModifiedBy>
  <cp:revision>6</cp:revision>
  <dcterms:created xsi:type="dcterms:W3CDTF">2022-11-02T08:46:28Z</dcterms:created>
  <dcterms:modified xsi:type="dcterms:W3CDTF">2022-11-02T10:26:54Z</dcterms:modified>
</cp:coreProperties>
</file>