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38015" y="1854967"/>
            <a:ext cx="8825658" cy="749078"/>
          </a:xfrm>
        </p:spPr>
        <p:txBody>
          <a:bodyPr/>
          <a:lstStyle/>
          <a:p>
            <a:r>
              <a:rPr lang="fr-F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THEMES : CYBERCRIMINALITE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23968" y="2763229"/>
            <a:ext cx="4275437" cy="861420"/>
          </a:xfrm>
        </p:spPr>
        <p:txBody>
          <a:bodyPr>
            <a:normAutofit/>
          </a:bodyPr>
          <a:lstStyle/>
          <a:p>
            <a:r>
              <a:rPr lang="fr-FR" dirty="0" smtClean="0"/>
              <a:t>UNIVERSITER ABDOU MOUMOUNI</a:t>
            </a:r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274526" y="3193939"/>
            <a:ext cx="2374320" cy="43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INFORMATIQUE L3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83598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126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PRESENTATION</a:t>
            </a:r>
          </a:p>
          <a:p>
            <a:r>
              <a:rPr lang="fr-FR" dirty="0" smtClean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4045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PRESENTATION</a:t>
            </a:r>
          </a:p>
          <a:p>
            <a:r>
              <a:rPr lang="fr-FR" dirty="0" smtClean="0"/>
              <a:t>MOTIVATION</a:t>
            </a:r>
          </a:p>
          <a:p>
            <a:r>
              <a:rPr lang="fr-FR" dirty="0" smtClean="0"/>
              <a:t>CARACTERISTIUQUE ET DIFFERENTES FORMES</a:t>
            </a:r>
          </a:p>
        </p:txBody>
      </p:sp>
    </p:spTree>
    <p:extLst>
      <p:ext uri="{BB962C8B-B14F-4D97-AF65-F5344CB8AC3E}">
        <p14:creationId xmlns:p14="http://schemas.microsoft.com/office/powerpoint/2010/main" val="15876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PRESENTATION</a:t>
            </a:r>
          </a:p>
          <a:p>
            <a:r>
              <a:rPr lang="fr-FR" dirty="0" smtClean="0"/>
              <a:t>MOTIVATION</a:t>
            </a:r>
          </a:p>
          <a:p>
            <a:r>
              <a:rPr lang="fr-FR" dirty="0" smtClean="0"/>
              <a:t>CARACTERISTIUQUE ET DIFFERENTES FORMES</a:t>
            </a:r>
          </a:p>
          <a:p>
            <a:r>
              <a:rPr lang="fr-FR" dirty="0" smtClean="0"/>
              <a:t>LA CYBERCRIMINALITE DANS LE MONDE</a:t>
            </a:r>
          </a:p>
        </p:txBody>
      </p:sp>
    </p:spTree>
    <p:extLst>
      <p:ext uri="{BB962C8B-B14F-4D97-AF65-F5344CB8AC3E}">
        <p14:creationId xmlns:p14="http://schemas.microsoft.com/office/powerpoint/2010/main" val="33558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PRESENTATION</a:t>
            </a:r>
          </a:p>
          <a:p>
            <a:r>
              <a:rPr lang="fr-FR" dirty="0" smtClean="0"/>
              <a:t>MOTIVATION</a:t>
            </a:r>
          </a:p>
          <a:p>
            <a:r>
              <a:rPr lang="fr-FR" dirty="0" smtClean="0"/>
              <a:t>CARACTERISTIUQUE ET DIFFERENTES FORMES</a:t>
            </a:r>
          </a:p>
          <a:p>
            <a:r>
              <a:rPr lang="fr-FR" dirty="0" smtClean="0"/>
              <a:t>LA CYBERCRIMINALITE DANS LE MONDE</a:t>
            </a:r>
          </a:p>
          <a:p>
            <a:r>
              <a:rPr lang="fr-FR" dirty="0" smtClean="0"/>
              <a:t>LES CONSEQUENCES DE LA CYBERCRIMINALITE</a:t>
            </a:r>
          </a:p>
        </p:txBody>
      </p:sp>
    </p:spTree>
    <p:extLst>
      <p:ext uri="{BB962C8B-B14F-4D97-AF65-F5344CB8AC3E}">
        <p14:creationId xmlns:p14="http://schemas.microsoft.com/office/powerpoint/2010/main" val="6879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PRESENTATION</a:t>
            </a:r>
          </a:p>
          <a:p>
            <a:r>
              <a:rPr lang="fr-FR" dirty="0" smtClean="0"/>
              <a:t>MOTIVATION</a:t>
            </a:r>
          </a:p>
          <a:p>
            <a:r>
              <a:rPr lang="fr-FR" dirty="0" smtClean="0"/>
              <a:t>CARACTERISTIUQUE ET DIFFERENTES FORMES</a:t>
            </a:r>
          </a:p>
          <a:p>
            <a:r>
              <a:rPr lang="fr-FR" dirty="0" smtClean="0"/>
              <a:t>LA CYBERCRIMINALITE DANS LE MONDE</a:t>
            </a:r>
          </a:p>
          <a:p>
            <a:r>
              <a:rPr lang="fr-FR" dirty="0" smtClean="0"/>
              <a:t>LES CONSEQUENCES DE LA CYBERCRIMINALITE</a:t>
            </a:r>
          </a:p>
          <a:p>
            <a:r>
              <a:rPr lang="fr-FR" dirty="0" smtClean="0"/>
              <a:t>LE CAS DE LA REPUBLIQUE DU NIGER</a:t>
            </a:r>
          </a:p>
        </p:txBody>
      </p:sp>
    </p:spTree>
    <p:extLst>
      <p:ext uri="{BB962C8B-B14F-4D97-AF65-F5344CB8AC3E}">
        <p14:creationId xmlns:p14="http://schemas.microsoft.com/office/powerpoint/2010/main" val="43786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PRESENTATION</a:t>
            </a:r>
          </a:p>
          <a:p>
            <a:r>
              <a:rPr lang="fr-FR" dirty="0" smtClean="0"/>
              <a:t>MOTIVATION</a:t>
            </a:r>
          </a:p>
          <a:p>
            <a:r>
              <a:rPr lang="fr-FR" dirty="0" smtClean="0"/>
              <a:t>CARACTERISTIUQUE ET DIFFERENTES FORMES</a:t>
            </a:r>
          </a:p>
          <a:p>
            <a:r>
              <a:rPr lang="fr-FR" dirty="0" smtClean="0"/>
              <a:t>LA CYBERCRIMINALITE DANS LE MONDE</a:t>
            </a:r>
          </a:p>
          <a:p>
            <a:r>
              <a:rPr lang="fr-FR" dirty="0" smtClean="0"/>
              <a:t>LES CONSEQUENCES DE LA CYBERCRIMINALITE</a:t>
            </a:r>
          </a:p>
          <a:p>
            <a:r>
              <a:rPr lang="fr-FR" dirty="0" smtClean="0"/>
              <a:t>LE CAS DE LA REPUBLIQUE DU NIGER</a:t>
            </a:r>
          </a:p>
          <a:p>
            <a:r>
              <a:rPr lang="fr-FR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108</Words>
  <Application>Microsoft Office PowerPoint</Application>
  <PresentationFormat>Grand écran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THEMES : CYBERCRIMINALITE</vt:lpstr>
      <vt:lpstr>SOMMAIRE</vt:lpstr>
      <vt:lpstr>SOMMAIRE</vt:lpstr>
      <vt:lpstr>SOMMAIRE</vt:lpstr>
      <vt:lpstr>SOMMAIRE</vt:lpstr>
      <vt:lpstr>SOMMAIRE</vt:lpstr>
      <vt:lpstr>SOMMAIRE</vt:lpstr>
      <vt:lpstr>SOMMAIRE</vt:lpstr>
      <vt:lpstr>SOMMAIRE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THEMES : CYBERCRIMINALITE</dc:title>
  <dc:creator>DERKARIOM~01</dc:creator>
  <cp:lastModifiedBy>DERKARIOM~01</cp:lastModifiedBy>
  <cp:revision>5</cp:revision>
  <dcterms:created xsi:type="dcterms:W3CDTF">2022-10-27T05:35:13Z</dcterms:created>
  <dcterms:modified xsi:type="dcterms:W3CDTF">2022-10-27T06:05:58Z</dcterms:modified>
</cp:coreProperties>
</file>