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9A3C-B53A-477B-93E9-202EBA4F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E1A50-E511-46CC-AC07-C89636B7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76C20-C488-439D-8F25-AAB5920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9CD3A-6CAF-4B35-B8AD-6A3B0A1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A3FA2-3114-4672-95BB-ADCDF9B5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43498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5137E-8B3F-4B3D-ADD8-A926854B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0110A-34A9-4B2D-8378-77F3FC7B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1CCEC-5D17-459C-B8C0-6516D002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C57D0-2F5C-4042-9E4C-EFF4CE2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A96BA-25D1-40EC-9B9A-1B68FF6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30965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78BFBE-E0C0-4D9D-94EA-7F22E60F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513691-9D82-4B6A-89D3-D005AE07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9F9F35-A164-450E-BC42-28659F7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5AB14-9EF8-47CA-836E-99DA4D9D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98D81-550E-4A78-A48F-861F8DC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4081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  <p:extLst>
      <p:ext uri="{BB962C8B-B14F-4D97-AF65-F5344CB8AC3E}">
        <p14:creationId xmlns:p14="http://schemas.microsoft.com/office/powerpoint/2010/main" val="21785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1161-A162-4945-AA4A-81E8E767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2A530A-423D-4B1E-B343-13A98FA2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560E3-EA6E-4C85-93A4-8411D458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2ECA5-C81A-48CA-A7E0-84E57414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85DE6-212F-4EEB-B2B0-CDAD58C9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7342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3B25-BD3F-491E-A6A4-EBA2D206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0F580E-CE05-436F-9A5C-E7CCD062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144670-EEA0-45C1-BA0F-0E684E8E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17833-FBD5-4033-A11E-FC6E1FF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88342-6B16-481D-8F3F-66E778B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382451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9E086-5FD1-44C7-82DF-D6D5E774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043FD-8ED6-4870-AF58-1096D35B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3553A5-C555-499C-A3EC-85D084FC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2E0FF-8F52-44D8-B431-F416D068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BCE667-3C55-4D5D-9AB6-B559E27C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EBEB37-D6AD-43A6-B11E-9303FBA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0314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797F-BDEF-43A3-9D23-E2C58699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C6955-B8C1-4751-AC34-E47A2737F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DC1CD2-3D08-4E65-9C84-04BD90F8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E33F2D-BC6B-4D32-8CA3-95E53F80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32C16-0062-48C1-9E06-109B99920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79CEBE-76D6-4243-A2D2-E77E6798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4BDAE3-3C54-4300-9562-61CF65DF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0502FC-4AB2-4393-B049-F6FB9874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8754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BCCD-7B00-4ADB-9839-2E351486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E46234-004F-4956-B3D1-5AB1B64E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A6BC20-9004-4AEF-870F-024A9B16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F5C17-258D-49D6-93BB-16863A8F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11766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4667A2D-0D8D-4DC9-96A5-7847F2DD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55761A-4511-4E8F-B385-C84A6113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96D880-474A-4FDC-B5C6-6598ADFA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87643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BA58-8E49-4AAC-849B-D7EA85CE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9E3EE-D175-48DA-A219-C586CDCE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DDD61B-A73B-4EE2-8ECE-3AF9755E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6EF9B-82C3-437F-966E-4832EA4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66992-E9CF-4598-AD96-BE404AF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B6816-1BC2-47B7-936A-A5F46FE0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29187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7F3B-A006-4391-9004-C408FEE3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21EB98-D3CE-4CBC-ACCC-889B40630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0BC8C7-2F1D-4EFA-987D-8C4E9037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BCC968-AF4F-4833-BB0D-ACC2C5C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E7CD45-430E-4DD0-AEA6-1B1CB236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60742D-A594-4AB5-B535-21F7C60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17413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F9FE05-DCEA-4CCE-830E-8FC14D02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E3106-9B81-4F0C-BA7C-CF6D1E93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657E8-03E7-454E-B1A6-867C88CD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62BAE-926A-4FE6-96B0-883523509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DBCA90-3276-4F21-9D27-2266C00A4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pt-BR" spc="25" smtClean="0"/>
              <a:t>‹nº›</a:t>
            </a:fld>
            <a:endParaRPr lang="pt-BR" spc="25" dirty="0"/>
          </a:p>
        </p:txBody>
      </p:sp>
    </p:spTree>
    <p:extLst>
      <p:ext uri="{BB962C8B-B14F-4D97-AF65-F5344CB8AC3E}">
        <p14:creationId xmlns:p14="http://schemas.microsoft.com/office/powerpoint/2010/main" val="6799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04132" y="1488947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032118" y="2234641"/>
            <a:ext cx="5044313" cy="113043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5" dirty="0"/>
              <a:t>PROGRAMA</a:t>
            </a:r>
            <a:r>
              <a:rPr spc="-10" dirty="0"/>
              <a:t>Ç</a:t>
            </a:r>
            <a:r>
              <a:rPr spc="75" dirty="0"/>
              <a:t>ÃO  </a:t>
            </a:r>
            <a:r>
              <a:rPr spc="-90" dirty="0"/>
              <a:t>EM</a:t>
            </a:r>
            <a:r>
              <a:rPr spc="-25" dirty="0"/>
              <a:t> </a:t>
            </a:r>
            <a:r>
              <a:rPr spc="80" dirty="0"/>
              <a:t>PYTHON</a:t>
            </a:r>
            <a:r>
              <a:rPr lang="pt-BR" spc="80" dirty="0"/>
              <a:t> (</a:t>
            </a:r>
            <a:r>
              <a:rPr lang="pt-BR" spc="80" dirty="0" err="1"/>
              <a:t>Tuplas</a:t>
            </a:r>
            <a:r>
              <a:rPr lang="pt-BR" spc="80" dirty="0"/>
              <a:t>)</a:t>
            </a:r>
            <a:endParaRPr spc="80" dirty="0"/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ACF42FB-FCAB-4E33-9D25-88A8A75E4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0" y="2590965"/>
            <a:ext cx="9373419" cy="30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6FF896-03AD-4B5F-B6B3-D5390F9F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4" y="2700080"/>
            <a:ext cx="9168571" cy="21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5575" y="582990"/>
            <a:ext cx="68008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USANDO FOR COM TUPLAS 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loop </a:t>
            </a:r>
            <a:r>
              <a:rPr lang="pt-BR" sz="2000" b="1" dirty="0"/>
              <a:t>for</a:t>
            </a:r>
            <a:r>
              <a:rPr lang="pt-BR" sz="2000" dirty="0"/>
              <a:t> é frequentemente utilizado com </a:t>
            </a:r>
            <a:r>
              <a:rPr lang="pt-BR" sz="2000" dirty="0" err="1"/>
              <a:t>tuplas</a:t>
            </a:r>
            <a:r>
              <a:rPr lang="pt-BR" sz="2000" dirty="0"/>
              <a:t> em Python para iterar sobre os elementos da tupla, acessando cada item sequencialmente. Aqui estão alguns cenários comuns nos quais o loop </a:t>
            </a:r>
            <a:r>
              <a:rPr lang="pt-BR" sz="2000" b="1" dirty="0"/>
              <a:t>for</a:t>
            </a:r>
            <a:r>
              <a:rPr lang="pt-BR" sz="2000" dirty="0"/>
              <a:t> é usado com </a:t>
            </a:r>
            <a:r>
              <a:rPr lang="pt-BR" sz="2000" dirty="0" err="1"/>
              <a:t>tuplas</a:t>
            </a:r>
            <a:r>
              <a:rPr lang="pt-BR" sz="2000" dirty="0"/>
              <a:t>: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812EFC-4200-43E4-A9DA-BCC2C5CEB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5" y="2717527"/>
            <a:ext cx="9259050" cy="21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1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LISTA EM UMA TUPLA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 conversão de uma lista para uma tupla em Python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(). Essa função cria uma nova tupla a partir dos elementos da lista fornecida. Aqui está um exemplo simples: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4F9935-890B-49DF-81A6-033598482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97" y="2758042"/>
            <a:ext cx="5568205" cy="3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TUPLA EM UMA LISTA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Assim como a conversão de uma lista para uma tupla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(), a conversão de uma tupla para uma lista é realizada usando a função </a:t>
            </a:r>
            <a:r>
              <a:rPr lang="pt-BR" sz="2000" dirty="0" err="1"/>
              <a:t>list</a:t>
            </a:r>
            <a:r>
              <a:rPr lang="pt-BR" sz="2000" dirty="0"/>
              <a:t>(). Veja um exemplo simples: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334123-F4F3-4E34-BF3B-B1891A96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8" y="2827948"/>
            <a:ext cx="6101284" cy="30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CONVERTENDO UMA TUPLA EM UMA LISTA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816807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Assim como a conversão de uma lista para uma tupla é feita usando a função </a:t>
            </a:r>
            <a:r>
              <a:rPr lang="pt-BR" sz="2000" dirty="0" err="1"/>
              <a:t>tuple</a:t>
            </a:r>
            <a:r>
              <a:rPr lang="pt-BR" sz="2000" dirty="0"/>
              <a:t>(), a conversão de uma tupla para uma lista é realizada usando a função </a:t>
            </a:r>
            <a:r>
              <a:rPr lang="pt-BR" sz="2000" dirty="0" err="1"/>
              <a:t>list</a:t>
            </a:r>
            <a:r>
              <a:rPr lang="pt-BR" sz="2000" dirty="0"/>
              <a:t>(). Veja um exemplo simples: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334123-F4F3-4E34-BF3B-B1891A96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58" y="2827948"/>
            <a:ext cx="6101284" cy="30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9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11830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E OPERAÇÕES COMUNS EM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err="1"/>
              <a:t>Tuplas</a:t>
            </a:r>
            <a:r>
              <a:rPr lang="pt-BR" sz="2000" dirty="0"/>
              <a:t> em Python são objetos imutáveis, o que significa que, ao contrário das listas, não é possível modificar seus elementos depois de criadas. No entanto, mesmo sendo imutáveis, você pode usar alguns métodos e operações comuns em </a:t>
            </a:r>
            <a:r>
              <a:rPr lang="pt-BR" sz="2000" dirty="0" err="1"/>
              <a:t>tuplas</a:t>
            </a:r>
            <a:r>
              <a:rPr lang="pt-BR" sz="2000" dirty="0"/>
              <a:t>. Aqui estão algumas situações em que métodos podem ser úteis:</a:t>
            </a:r>
          </a:p>
        </p:txBody>
      </p:sp>
    </p:spTree>
    <p:extLst>
      <p:ext uri="{BB962C8B-B14F-4D97-AF65-F5344CB8AC3E}">
        <p14:creationId xmlns:p14="http://schemas.microsoft.com/office/powerpoint/2010/main" val="137709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sorted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1999" y="1247281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</a:t>
            </a:r>
            <a:r>
              <a:rPr lang="pt-BR" sz="2000" dirty="0" err="1"/>
              <a:t>sorted</a:t>
            </a:r>
            <a:r>
              <a:rPr lang="pt-BR" sz="2000" dirty="0"/>
              <a:t>() pode ser usado para criar uma nova lista ordenada temporariamente a partir dos elementos da tupla.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3" y="2233182"/>
            <a:ext cx="8230749" cy="905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713FAD-7BFC-49F0-BBE0-73193349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0" y="3509853"/>
            <a:ext cx="844985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4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CONCATENAÇÃO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1999" y="1279042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operador + pode ser usado para concatenar duas </a:t>
            </a:r>
            <a:r>
              <a:rPr lang="pt-BR" sz="2000" dirty="0" err="1"/>
              <a:t>tuplas</a:t>
            </a:r>
            <a:r>
              <a:rPr lang="pt-BR" sz="2000" dirty="0"/>
              <a:t>, criando uma nova tupla resultante.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4" y="2282110"/>
            <a:ext cx="8230749" cy="905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293F55-8082-4EED-A18C-A82FE153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8" y="3725912"/>
            <a:ext cx="10134600" cy="10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8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len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Quando aplicada a uma tupla, o </a:t>
            </a:r>
            <a:r>
              <a:rPr lang="pt-BR" sz="2000" dirty="0" err="1"/>
              <a:t>len</a:t>
            </a:r>
            <a:r>
              <a:rPr lang="pt-BR" sz="2000" dirty="0"/>
              <a:t>() retorna o número de elementos (itens) contidos na tupla.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2" y="2553352"/>
            <a:ext cx="8230749" cy="9050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A19EFF-7A46-4486-B317-E4C6C5FF8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49" y="3852359"/>
            <a:ext cx="676369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4314" y="685800"/>
            <a:ext cx="2062733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75" dirty="0"/>
              <a:t>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916937" y="1627007"/>
            <a:ext cx="103574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60"/>
              </a:spcBef>
            </a:pPr>
            <a:r>
              <a:rPr lang="pt-BR" sz="2400" spc="-20" dirty="0"/>
              <a:t>As </a:t>
            </a:r>
            <a:r>
              <a:rPr lang="pt-BR" sz="2400" spc="-20" dirty="0" err="1"/>
              <a:t>Tuplas</a:t>
            </a:r>
            <a:r>
              <a:rPr lang="pt-BR" sz="2400" spc="-20" dirty="0"/>
              <a:t> são estruturas de dados em programação que permitem armazenar diversos elementos de diferentes tipos. As </a:t>
            </a:r>
            <a:r>
              <a:rPr lang="pt-BR" sz="2400" spc="-20" dirty="0" err="1"/>
              <a:t>Tuplas</a:t>
            </a:r>
            <a:r>
              <a:rPr lang="pt-BR" sz="2400" spc="-20" dirty="0"/>
              <a:t> compartilham semelhanças com listas, mas apresentam a característica fundamental de serem imutáveis. Isso implica que não é possível adicionar, remover ou atribuir valores aos elementos de uma tupla após sua criação. Para criar </a:t>
            </a:r>
            <a:r>
              <a:rPr lang="pt-BR" sz="2400" spc="-20" dirty="0" err="1"/>
              <a:t>Tuplas</a:t>
            </a:r>
            <a:r>
              <a:rPr lang="pt-BR" sz="2400" spc="-20" dirty="0"/>
              <a:t>, utilizamos parênteses, sendo importante mencionar que os parênteses não são obrigatórios.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count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</a:t>
            </a:r>
            <a:r>
              <a:rPr lang="pt-BR" sz="2000" dirty="0" err="1"/>
              <a:t>count</a:t>
            </a:r>
            <a:r>
              <a:rPr lang="pt-BR" sz="2000" dirty="0"/>
              <a:t>() retorna o número de ocorrências de um determinado valor na tupla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3" y="2236126"/>
            <a:ext cx="8230749" cy="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E5B9D-1839-4AEF-89AC-D3C0D18F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64" y="3772432"/>
            <a:ext cx="9482865" cy="11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index()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O método index() retorna o índice da primeira ocorrência do valor especificado.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464284"/>
            <a:ext cx="8230749" cy="9050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2B9D4D-A165-4FCD-8AFF-C03A23C3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865298"/>
            <a:ext cx="10668000" cy="10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7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1025"/>
            <a:ext cx="713422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METODOS </a:t>
            </a:r>
            <a:r>
              <a:rPr lang="pt-BR" spc="35" dirty="0" err="1"/>
              <a:t>del</a:t>
            </a:r>
            <a:r>
              <a:rPr lang="pt-BR" spc="35" dirty="0"/>
              <a:t>()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554041"/>
            <a:ext cx="1066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</a:t>
            </a:r>
            <a:r>
              <a:rPr lang="pt-BR" sz="2000" dirty="0" err="1"/>
              <a:t>tuplas</a:t>
            </a:r>
            <a:r>
              <a:rPr lang="pt-BR" sz="2000" dirty="0"/>
              <a:t>, o </a:t>
            </a:r>
            <a:r>
              <a:rPr lang="pt-BR" sz="2000" dirty="0" err="1"/>
              <a:t>del</a:t>
            </a:r>
            <a:r>
              <a:rPr lang="pt-BR" sz="2000" dirty="0"/>
              <a:t> pode ser usado para excluir a tupla inteira, mas não para remover elementos individuais, pois as </a:t>
            </a:r>
            <a:r>
              <a:rPr lang="pt-BR" sz="2000" dirty="0" err="1"/>
              <a:t>tuplas</a:t>
            </a:r>
            <a:r>
              <a:rPr lang="pt-BR" sz="2000" dirty="0"/>
              <a:t> são imutáveis.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E28032-3D29-41B7-96DA-6547D8EC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4" y="2798945"/>
            <a:ext cx="8230749" cy="905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1530F4-509C-4E48-9CE0-D977FAEB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6" y="4122384"/>
            <a:ext cx="611590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8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18896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" dirty="0"/>
              <a:t>CRIAÇÃO</a:t>
            </a:r>
            <a:r>
              <a:rPr spc="-85" dirty="0"/>
              <a:t> </a:t>
            </a:r>
            <a:r>
              <a:rPr spc="-55" dirty="0"/>
              <a:t>DE</a:t>
            </a:r>
            <a:r>
              <a:rPr spc="-50" dirty="0"/>
              <a:t> </a:t>
            </a:r>
            <a:r>
              <a:rPr lang="pt-BR" spc="-75" dirty="0"/>
              <a:t>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9DD304-409B-432B-86A7-66C0C489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561839"/>
            <a:ext cx="10631384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4474"/>
            <a:ext cx="10668000" cy="6039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27CD9D-C534-49C9-AD36-0C572720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29000"/>
            <a:ext cx="95739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B25606-AB0F-41EE-975D-DB7EBE9C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2779"/>
            <a:ext cx="9144000" cy="12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81CF2AE-202A-47F4-BA4A-2B873929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0" y="3068373"/>
            <a:ext cx="10354460" cy="17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4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1726F0-AD49-4C20-BF0B-25F5C887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75" y="3097587"/>
            <a:ext cx="9592450" cy="20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2800" y="667588"/>
            <a:ext cx="54102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ACESSANDO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elementos em </a:t>
            </a:r>
            <a:r>
              <a:rPr lang="pt-BR" dirty="0" err="1"/>
              <a:t>tuplas</a:t>
            </a:r>
            <a:r>
              <a:rPr lang="pt-BR" dirty="0"/>
              <a:t> é feito por meio de indexação, semelhante às listas em Python. Os elementos em uma tupla são ordenados e cada elemento possui um índice que indica a sua posição na tupla. Vamos supor que temos a seguinte Tupla: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DCC81F-7B14-4D1F-B8B8-93C6E8F6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382"/>
            <a:ext cx="10668000" cy="6039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E49B70-9672-47B3-A82C-5B7C62CA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516341"/>
            <a:ext cx="10210800" cy="15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5933063"/>
            <a:ext cx="12214860" cy="925194"/>
            <a:chOff x="-11429" y="5933063"/>
            <a:chExt cx="12214860" cy="925194"/>
          </a:xfrm>
        </p:grpSpPr>
        <p:sp>
          <p:nvSpPr>
            <p:cNvPr id="3" name="object 3"/>
            <p:cNvSpPr/>
            <p:nvPr/>
          </p:nvSpPr>
          <p:spPr>
            <a:xfrm>
              <a:off x="0" y="5943757"/>
              <a:ext cx="12192000" cy="914400"/>
            </a:xfrm>
            <a:custGeom>
              <a:avLst/>
              <a:gdLst/>
              <a:ahLst/>
              <a:cxnLst/>
              <a:rect l="l" t="t" r="r" b="b"/>
              <a:pathLst>
                <a:path w="12192000" h="914400">
                  <a:moveTo>
                    <a:pt x="0" y="0"/>
                  </a:moveTo>
                  <a:lnTo>
                    <a:pt x="0" y="914239"/>
                  </a:lnTo>
                  <a:lnTo>
                    <a:pt x="12192000" y="914239"/>
                  </a:lnTo>
                  <a:lnTo>
                    <a:pt x="12192000" y="420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944493"/>
              <a:ext cx="12192000" cy="421005"/>
            </a:xfrm>
            <a:custGeom>
              <a:avLst/>
              <a:gdLst/>
              <a:ahLst/>
              <a:cxnLst/>
              <a:rect l="l" t="t" r="r" b="b"/>
              <a:pathLst>
                <a:path w="12192000" h="421004">
                  <a:moveTo>
                    <a:pt x="0" y="0"/>
                  </a:moveTo>
                  <a:lnTo>
                    <a:pt x="12191999" y="42057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6150" y="621090"/>
            <a:ext cx="521970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35" dirty="0"/>
              <a:t>ALTERANDO TUPLAS</a:t>
            </a:r>
            <a:endParaRPr spc="-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D6FEB0-427E-4031-8188-556DBCD05F96}"/>
              </a:ext>
            </a:extLst>
          </p:cNvPr>
          <p:cNvSpPr txBox="1"/>
          <p:nvPr/>
        </p:nvSpPr>
        <p:spPr>
          <a:xfrm>
            <a:off x="762000" y="1265829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As </a:t>
            </a:r>
            <a:r>
              <a:rPr lang="pt-BR" sz="2000" dirty="0" err="1"/>
              <a:t>tuplas</a:t>
            </a:r>
            <a:r>
              <a:rPr lang="pt-BR" sz="2000" dirty="0"/>
              <a:t> em Python são imutáveis, o que significa que, uma vez criadas, não podem ser alteradas. Se você tentar modificar um elemento específico de uma tupla ou tentar atribuir um novo valor a um índice, isso resultará no seguinte erro.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BEE9FB3-C52E-4F88-86B5-C12AB79E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90800"/>
            <a:ext cx="9410700" cy="12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849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Tema do Office</vt:lpstr>
      <vt:lpstr>PROGRAMAÇÃO  EM PYTHON (Tuplas)</vt:lpstr>
      <vt:lpstr>TUPLAS</vt:lpstr>
      <vt:lpstr>CRIAÇÃO DE TUPLAS</vt:lpstr>
      <vt:lpstr>ACESSANDO TUPLAS</vt:lpstr>
      <vt:lpstr>ACESSANDO TUPLAS</vt:lpstr>
      <vt:lpstr>ACESSANDO TUPLAS</vt:lpstr>
      <vt:lpstr>ACESSANDO TUPLAS</vt:lpstr>
      <vt:lpstr>ACESSANDO TUPLAS</vt:lpstr>
      <vt:lpstr>ALTERANDO TUPLAS</vt:lpstr>
      <vt:lpstr>USANDO FOR COM TUPLAS</vt:lpstr>
      <vt:lpstr>USANDO FOR COM TUPLAS</vt:lpstr>
      <vt:lpstr>USANDO FOR COM TUPLAS </vt:lpstr>
      <vt:lpstr>CONVERTENDO UMA LISTA EM UMA TUPLA</vt:lpstr>
      <vt:lpstr>CONVERTENDO UMA TUPLA EM UMA LISTA</vt:lpstr>
      <vt:lpstr>CONVERTENDO UMA TUPLA EM UMA LISTA</vt:lpstr>
      <vt:lpstr>METODOS E OPERAÇÕES COMUNS EM TUPLAS</vt:lpstr>
      <vt:lpstr>METODOS sorted()</vt:lpstr>
      <vt:lpstr>CONCATENAÇÃO</vt:lpstr>
      <vt:lpstr>METODOS len()</vt:lpstr>
      <vt:lpstr>METODOS count()</vt:lpstr>
      <vt:lpstr>METODOS index()</vt:lpstr>
      <vt:lpstr>METODOS del()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Aluno</cp:lastModifiedBy>
  <cp:revision>7</cp:revision>
  <dcterms:created xsi:type="dcterms:W3CDTF">2023-12-01T18:27:39Z</dcterms:created>
  <dcterms:modified xsi:type="dcterms:W3CDTF">2024-04-09T18:58:14Z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