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85" r:id="rId3"/>
    <p:sldId id="257" r:id="rId4"/>
    <p:sldId id="258" r:id="rId5"/>
    <p:sldId id="259" r:id="rId6"/>
    <p:sldId id="260" r:id="rId7"/>
    <p:sldId id="263" r:id="rId8"/>
    <p:sldId id="278" r:id="rId9"/>
    <p:sldId id="279" r:id="rId10"/>
    <p:sldId id="265" r:id="rId11"/>
    <p:sldId id="264" r:id="rId12"/>
    <p:sldId id="281" r:id="rId13"/>
    <p:sldId id="266" r:id="rId14"/>
    <p:sldId id="282" r:id="rId15"/>
    <p:sldId id="283" r:id="rId16"/>
    <p:sldId id="284" r:id="rId17"/>
  </p:sldIdLst>
  <p:sldSz cx="9144000" cy="5143500" type="screen16x9"/>
  <p:notesSz cx="6858000" cy="9144000"/>
  <p:embeddedFontLst>
    <p:embeddedFont>
      <p:font typeface="Zilla Slab" panose="020B0604020202020204" charset="0"/>
      <p:regular r:id="rId19"/>
      <p:bold r:id="rId20"/>
      <p: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Bahnschrift" panose="020B0502040204020203" pitchFamily="34" charset="0"/>
      <p:regular r:id="rId26"/>
      <p:bold r:id="rId27"/>
    </p:embeddedFont>
    <p:embeddedFont>
      <p:font typeface="Mongolian Baiti" panose="03000500000000000000" pitchFamily="66" charset="0"/>
      <p:regular r:id="rId28"/>
    </p:embeddedFont>
    <p:embeddedFont>
      <p:font typeface="Bebas Neue" panose="020B0604020202020204" charset="0"/>
      <p:regular r:id="rId29"/>
    </p:embeddedFont>
    <p:embeddedFont>
      <p:font typeface="Elephant" panose="02020904090505020303" pitchFamily="18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45C1EEA-7C0A-479C-B7F1-F87DA51B4214}">
  <a:tblStyle styleId="{645C1EEA-7C0A-479C-B7F1-F87DA51B4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50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3347fc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3347fc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1edc7a56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1edc7a56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31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1edc7a56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1edc7a56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5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1edc7a56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1edc7a56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4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13347fcd5_0_38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13347fcd5_0_38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13347fcd5_0_39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13347fcd5_0_39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1cb3e9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1cb3e9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04fa2aa0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04fa2aa0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1edc7a566_0_2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1edc7a566_0_2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1edc7a566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1edc7a566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1edc7a5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01edc7a56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1edc7a56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1edc7a56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8325" y="422017"/>
            <a:ext cx="5558775" cy="4286277"/>
            <a:chOff x="-248325" y="423675"/>
            <a:chExt cx="5029200" cy="4185000"/>
          </a:xfrm>
        </p:grpSpPr>
        <p:sp>
          <p:nvSpPr>
            <p:cNvPr id="10" name="Google Shape;10;p2"/>
            <p:cNvSpPr/>
            <p:nvPr/>
          </p:nvSpPr>
          <p:spPr>
            <a:xfrm>
              <a:off x="-165846" y="587250"/>
              <a:ext cx="4776900" cy="3847500"/>
            </a:xfrm>
            <a:prstGeom prst="snip1Rect">
              <a:avLst>
                <a:gd name="adj" fmla="val 2233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8325" y="423675"/>
              <a:ext cx="5029200" cy="4185000"/>
            </a:xfrm>
            <a:prstGeom prst="snip1Rect">
              <a:avLst>
                <a:gd name="adj" fmla="val 223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1500" y="747850"/>
            <a:ext cx="45549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8205" y="3667300"/>
            <a:ext cx="3295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041158" y="-68729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8288939" y="-2394"/>
            <a:ext cx="875700" cy="859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-1181100" y="-772500"/>
            <a:ext cx="11582400" cy="66972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3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409900" y="1719081"/>
            <a:ext cx="4324200" cy="10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835900" y="2853863"/>
            <a:ext cx="34728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20000" y="1143000"/>
            <a:ext cx="77040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496247" y="4091149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-546350" y="4192925"/>
            <a:ext cx="1589100" cy="1345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 rot="-2719633">
            <a:off x="7920685" y="-1404080"/>
            <a:ext cx="2302943" cy="2295295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2719755">
            <a:off x="8327456" y="-898154"/>
            <a:ext cx="1735057" cy="172783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0000" y="1677475"/>
            <a:ext cx="3852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0000" y="3048907"/>
            <a:ext cx="3852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/>
          <p:nvPr/>
        </p:nvSpPr>
        <p:spPr>
          <a:xfrm rot="10800000">
            <a:off x="7947900" y="-68725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8425453" y="388624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-72150" y="3998400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 rot="-8092226">
            <a:off x="-1314168" y="-1121869"/>
            <a:ext cx="2157600" cy="215039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rot="-8093271">
            <a:off x="-839070" y="-969184"/>
            <a:ext cx="1625571" cy="161878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0500" y="19567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0500" y="2768774"/>
            <a:ext cx="3852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 rot="5400000">
            <a:off x="-952100" y="20719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5400000">
            <a:off x="-952100" y="11430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10800000">
            <a:off x="7878175" y="-255750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 rot="10800000">
            <a:off x="7974778" y="-310726"/>
            <a:ext cx="1589100" cy="1345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18563" y="2692413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"/>
          </p:nvPr>
        </p:nvSpPr>
        <p:spPr>
          <a:xfrm>
            <a:off x="720000" y="3278949"/>
            <a:ext cx="23364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2"/>
          </p:nvPr>
        </p:nvSpPr>
        <p:spPr>
          <a:xfrm>
            <a:off x="3403800" y="2692413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3"/>
          </p:nvPr>
        </p:nvSpPr>
        <p:spPr>
          <a:xfrm>
            <a:off x="3403800" y="3278949"/>
            <a:ext cx="23364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 idx="4"/>
          </p:nvPr>
        </p:nvSpPr>
        <p:spPr>
          <a:xfrm>
            <a:off x="6087600" y="2692413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5"/>
          </p:nvPr>
        </p:nvSpPr>
        <p:spPr>
          <a:xfrm>
            <a:off x="6087600" y="3278949"/>
            <a:ext cx="23364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 idx="6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1106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31817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72613" y="-9409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157700" y="-9409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 rot="-5400000">
            <a:off x="8316436" y="-673634"/>
            <a:ext cx="1672181" cy="1447276"/>
            <a:chOff x="7543669" y="4821749"/>
            <a:chExt cx="1672181" cy="1447276"/>
          </a:xfrm>
        </p:grpSpPr>
        <p:sp>
          <p:nvSpPr>
            <p:cNvPr id="164" name="Google Shape;164;p21"/>
            <p:cNvSpPr/>
            <p:nvPr/>
          </p:nvSpPr>
          <p:spPr>
            <a:xfrm>
              <a:off x="7543669" y="4821749"/>
              <a:ext cx="1635600" cy="1392300"/>
            </a:xfrm>
            <a:prstGeom prst="snip2DiagRect">
              <a:avLst>
                <a:gd name="adj1" fmla="val 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7626750" y="4923525"/>
              <a:ext cx="1589100" cy="13455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1"/>
          <p:cNvGrpSpPr/>
          <p:nvPr/>
        </p:nvGrpSpPr>
        <p:grpSpPr>
          <a:xfrm rot="5400000" flipH="1">
            <a:off x="-851400" y="4226274"/>
            <a:ext cx="1685703" cy="1447276"/>
            <a:chOff x="7626750" y="4821749"/>
            <a:chExt cx="1685703" cy="1447276"/>
          </a:xfrm>
        </p:grpSpPr>
        <p:sp>
          <p:nvSpPr>
            <p:cNvPr id="167" name="Google Shape;167;p21"/>
            <p:cNvSpPr/>
            <p:nvPr/>
          </p:nvSpPr>
          <p:spPr>
            <a:xfrm>
              <a:off x="7676853" y="4821749"/>
              <a:ext cx="1635600" cy="1392300"/>
            </a:xfrm>
            <a:prstGeom prst="snip2DiagRect">
              <a:avLst>
                <a:gd name="adj1" fmla="val 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7626750" y="4923525"/>
              <a:ext cx="1589100" cy="13455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2480625" y="546750"/>
            <a:ext cx="4675800" cy="406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278125" y="546750"/>
            <a:ext cx="4599900" cy="4073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3086326" y="1535675"/>
            <a:ext cx="2942400" cy="528000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3093450" y="634441"/>
            <a:ext cx="2942400" cy="9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3090825" y="2038280"/>
            <a:ext cx="2942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2646375" y="3767025"/>
            <a:ext cx="38586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CA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CRÉDITS : Ce modèle de présentation a été créé par </a:t>
            </a:r>
            <a:r>
              <a:rPr lang="fr-CA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fr-CA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comprenant des icônes de </a:t>
            </a:r>
            <a:r>
              <a:rPr lang="fr-CA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fr-CA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des infographies et des images de </a:t>
            </a:r>
            <a:r>
              <a:rPr lang="fr-CA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2"/>
          </p:nvPr>
        </p:nvSpPr>
        <p:spPr>
          <a:xfrm>
            <a:off x="2986648" y="1636100"/>
            <a:ext cx="3171300" cy="3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41106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31817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4116000" y="-9214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187100" y="-9214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 rot="8096484">
            <a:off x="3597494" y="4642130"/>
            <a:ext cx="1037114" cy="10220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/>
          <p:nvPr/>
        </p:nvSpPr>
        <p:spPr>
          <a:xfrm rot="8096484">
            <a:off x="4520919" y="4642130"/>
            <a:ext cx="1037114" cy="10220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 rot="10800000">
            <a:off x="7947900" y="-68725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425453" y="388624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-94022" y="4013674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 rot="10800000">
            <a:off x="-921075" y="3384425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 rot="-3978">
            <a:off x="-47506" y="4166186"/>
            <a:ext cx="1037101" cy="102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059949"/>
            <a:ext cx="7704000" cy="3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7947900" y="-68725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425453" y="388624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76200" y="3998400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 rot="-5400000">
            <a:off x="8309675" y="3620049"/>
            <a:ext cx="1685703" cy="1447276"/>
            <a:chOff x="7626750" y="4821749"/>
            <a:chExt cx="1685703" cy="1447276"/>
          </a:xfrm>
        </p:grpSpPr>
        <p:sp>
          <p:nvSpPr>
            <p:cNvPr id="38" name="Google Shape;38;p4"/>
            <p:cNvSpPr/>
            <p:nvPr/>
          </p:nvSpPr>
          <p:spPr>
            <a:xfrm>
              <a:off x="7676853" y="4821749"/>
              <a:ext cx="1635600" cy="1392300"/>
            </a:xfrm>
            <a:prstGeom prst="snip2DiagRect">
              <a:avLst>
                <a:gd name="adj1" fmla="val 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626750" y="4923525"/>
              <a:ext cx="1589100" cy="13455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 rot="5400000">
            <a:off x="-73491" y="-108878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5400000">
            <a:off x="-12856" y="-1759"/>
            <a:ext cx="875700" cy="859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064250" y="-486000"/>
            <a:ext cx="7015500" cy="6203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859625" y="2810950"/>
            <a:ext cx="1883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5398551" y="2810950"/>
            <a:ext cx="18837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407375" y="3424975"/>
            <a:ext cx="27876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46601" y="3424975"/>
            <a:ext cx="27876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-73491" y="-108878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5400000">
            <a:off x="-12856" y="-1759"/>
            <a:ext cx="875700" cy="859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>
            <a:off x="8001309" y="4047697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-5400000">
            <a:off x="8289874" y="4301177"/>
            <a:ext cx="875700" cy="859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522800" y="1259390"/>
            <a:ext cx="5488800" cy="26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-8100000" flipH="1">
            <a:off x="-414828" y="-911254"/>
            <a:ext cx="1635538" cy="1392435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8051257" y="-43429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15100" y="1309275"/>
            <a:ext cx="3685500" cy="17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715100" y="3032175"/>
            <a:ext cx="3685500" cy="11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 rot="5400000">
            <a:off x="-49000" y="-216900"/>
            <a:ext cx="1528800" cy="1523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5400000">
            <a:off x="-29862" y="-84426"/>
            <a:ext cx="1151400" cy="114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116693" y="3963596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1782000" y="1685250"/>
            <a:ext cx="5568900" cy="1743600"/>
          </a:xfrm>
          <a:prstGeom prst="snip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2086800" y="1644300"/>
            <a:ext cx="49815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782000" y="3543750"/>
            <a:ext cx="5568900" cy="574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3625" y="-70875"/>
            <a:ext cx="9031500" cy="53055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 rot="-8100000" flipH="1">
            <a:off x="-168516" y="-840900"/>
            <a:ext cx="1685687" cy="1447262"/>
            <a:chOff x="7626750" y="4821749"/>
            <a:chExt cx="1685703" cy="1447276"/>
          </a:xfrm>
        </p:grpSpPr>
        <p:sp>
          <p:nvSpPr>
            <p:cNvPr id="83" name="Google Shape;83;p11"/>
            <p:cNvSpPr/>
            <p:nvPr/>
          </p:nvSpPr>
          <p:spPr>
            <a:xfrm>
              <a:off x="7676853" y="4821749"/>
              <a:ext cx="1635600" cy="1392300"/>
            </a:xfrm>
            <a:prstGeom prst="snip2DiagRect">
              <a:avLst>
                <a:gd name="adj1" fmla="val 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6750" y="4923525"/>
              <a:ext cx="1589100" cy="13455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1"/>
          <p:cNvSpPr/>
          <p:nvPr/>
        </p:nvSpPr>
        <p:spPr>
          <a:xfrm rot="10800000">
            <a:off x="8051257" y="-43429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/>
          <p:nvPr/>
        </p:nvSpPr>
        <p:spPr>
          <a:xfrm rot="10800000">
            <a:off x="8247165" y="-28588"/>
            <a:ext cx="922500" cy="91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18046" y="169648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718046" y="11155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718046" y="23353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/>
          </p:nvPr>
        </p:nvSpPr>
        <p:spPr>
          <a:xfrm>
            <a:off x="3401846" y="169648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3401846" y="11155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3401846" y="23353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/>
          </p:nvPr>
        </p:nvSpPr>
        <p:spPr>
          <a:xfrm>
            <a:off x="6080011" y="1698860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6080011" y="11155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6080011" y="23353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18046" y="348588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046" y="29049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718046" y="41247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/>
          </p:nvPr>
        </p:nvSpPr>
        <p:spPr>
          <a:xfrm>
            <a:off x="3401846" y="348588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1846" y="29049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7"/>
          </p:nvPr>
        </p:nvSpPr>
        <p:spPr>
          <a:xfrm>
            <a:off x="3401846" y="41247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8"/>
          </p:nvPr>
        </p:nvSpPr>
        <p:spPr>
          <a:xfrm>
            <a:off x="6080000" y="348588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0011" y="290491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0"/>
          </p:nvPr>
        </p:nvSpPr>
        <p:spPr>
          <a:xfrm>
            <a:off x="6080011" y="412475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1"/>
          </p:nvPr>
        </p:nvSpPr>
        <p:spPr>
          <a:xfrm>
            <a:off x="720000" y="330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 rot="10800000">
            <a:off x="7947900" y="-68725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425453" y="388624"/>
            <a:ext cx="1635600" cy="13923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800000">
            <a:off x="-819825" y="4528550"/>
            <a:ext cx="12861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 flipH="1">
            <a:off x="943350" y="3007800"/>
            <a:ext cx="3836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891750" y="121457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41106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181775" y="4234625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116000" y="-9214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3187100" y="-921400"/>
            <a:ext cx="1857600" cy="1857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 rot="-8092261">
            <a:off x="-751963" y="1462621"/>
            <a:ext cx="1225066" cy="1220824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-8093678">
            <a:off x="-573287" y="1613450"/>
            <a:ext cx="922776" cy="91917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3283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Zilla Slab"/>
              <a:buNone/>
              <a:defRPr sz="3500" b="1">
                <a:solidFill>
                  <a:schemeClr val="accent5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43000"/>
            <a:ext cx="77139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72" r:id="rId16"/>
    <p:sldLayoutId id="2147483673" r:id="rId17"/>
    <p:sldLayoutId id="2147483674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AjMSW4BG0n4?feature=oembed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6896842" y="5023651"/>
            <a:ext cx="5996" cy="58299"/>
          </a:xfrm>
          <a:custGeom>
            <a:avLst/>
            <a:gdLst/>
            <a:ahLst/>
            <a:cxnLst/>
            <a:rect l="l" t="t" r="r" b="b"/>
            <a:pathLst>
              <a:path w="84" h="808" extrusionOk="0">
                <a:moveTo>
                  <a:pt x="1" y="1"/>
                </a:moveTo>
                <a:lnTo>
                  <a:pt x="1" y="808"/>
                </a:lnTo>
                <a:lnTo>
                  <a:pt x="83" y="808"/>
                </a:lnTo>
                <a:lnTo>
                  <a:pt x="83" y="1"/>
                </a:lnTo>
                <a:close/>
              </a:path>
            </a:pathLst>
          </a:custGeom>
          <a:solidFill>
            <a:srgbClr val="C42F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2"/>
          <p:cNvGrpSpPr/>
          <p:nvPr/>
        </p:nvGrpSpPr>
        <p:grpSpPr>
          <a:xfrm>
            <a:off x="5001091" y="831024"/>
            <a:ext cx="4118666" cy="4250926"/>
            <a:chOff x="4310271" y="368097"/>
            <a:chExt cx="4118666" cy="4250926"/>
          </a:xfrm>
        </p:grpSpPr>
        <p:grpSp>
          <p:nvGrpSpPr>
            <p:cNvPr id="260" name="Google Shape;260;p32"/>
            <p:cNvGrpSpPr/>
            <p:nvPr/>
          </p:nvGrpSpPr>
          <p:grpSpPr>
            <a:xfrm>
              <a:off x="4310271" y="368097"/>
              <a:ext cx="4118666" cy="4250926"/>
              <a:chOff x="4815067" y="411189"/>
              <a:chExt cx="4222541" cy="4358136"/>
            </a:xfrm>
          </p:grpSpPr>
          <p:sp>
            <p:nvSpPr>
              <p:cNvPr id="261" name="Google Shape;261;p32"/>
              <p:cNvSpPr/>
              <p:nvPr/>
            </p:nvSpPr>
            <p:spPr>
              <a:xfrm>
                <a:off x="8000611" y="1524394"/>
                <a:ext cx="961023" cy="458329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316" extrusionOk="0">
                    <a:moveTo>
                      <a:pt x="9310" y="1"/>
                    </a:moveTo>
                    <a:cubicBezTo>
                      <a:pt x="8572" y="1"/>
                      <a:pt x="7862" y="373"/>
                      <a:pt x="7453" y="999"/>
                    </a:cubicBezTo>
                    <a:cubicBezTo>
                      <a:pt x="7355" y="845"/>
                      <a:pt x="7162" y="769"/>
                      <a:pt x="6968" y="769"/>
                    </a:cubicBezTo>
                    <a:cubicBezTo>
                      <a:pt x="6786" y="769"/>
                      <a:pt x="6603" y="837"/>
                      <a:pt x="6497" y="971"/>
                    </a:cubicBezTo>
                    <a:cubicBezTo>
                      <a:pt x="6131" y="448"/>
                      <a:pt x="5492" y="134"/>
                      <a:pt x="4855" y="134"/>
                    </a:cubicBezTo>
                    <a:cubicBezTo>
                      <a:pt x="4694" y="134"/>
                      <a:pt x="4534" y="154"/>
                      <a:pt x="4378" y="195"/>
                    </a:cubicBezTo>
                    <a:cubicBezTo>
                      <a:pt x="3603" y="399"/>
                      <a:pt x="2961" y="1101"/>
                      <a:pt x="2885" y="1898"/>
                    </a:cubicBezTo>
                    <a:cubicBezTo>
                      <a:pt x="2825" y="1885"/>
                      <a:pt x="2765" y="1879"/>
                      <a:pt x="2705" y="1879"/>
                    </a:cubicBezTo>
                    <a:cubicBezTo>
                      <a:pt x="2203" y="1879"/>
                      <a:pt x="1698" y="2305"/>
                      <a:pt x="1710" y="2810"/>
                    </a:cubicBezTo>
                    <a:cubicBezTo>
                      <a:pt x="1090" y="2838"/>
                      <a:pt x="502" y="3239"/>
                      <a:pt x="252" y="3807"/>
                    </a:cubicBezTo>
                    <a:cubicBezTo>
                      <a:pt x="1" y="4376"/>
                      <a:pt x="99" y="5081"/>
                      <a:pt x="496" y="5561"/>
                    </a:cubicBezTo>
                    <a:cubicBezTo>
                      <a:pt x="814" y="5942"/>
                      <a:pt x="1308" y="6162"/>
                      <a:pt x="1803" y="6162"/>
                    </a:cubicBezTo>
                    <a:cubicBezTo>
                      <a:pt x="1928" y="6162"/>
                      <a:pt x="2052" y="6148"/>
                      <a:pt x="2173" y="6120"/>
                    </a:cubicBezTo>
                    <a:cubicBezTo>
                      <a:pt x="2539" y="6727"/>
                      <a:pt x="3152" y="7184"/>
                      <a:pt x="3851" y="7289"/>
                    </a:cubicBezTo>
                    <a:cubicBezTo>
                      <a:pt x="3969" y="7307"/>
                      <a:pt x="4090" y="7315"/>
                      <a:pt x="4210" y="7315"/>
                    </a:cubicBezTo>
                    <a:cubicBezTo>
                      <a:pt x="4805" y="7315"/>
                      <a:pt x="5407" y="7104"/>
                      <a:pt x="5846" y="6711"/>
                    </a:cubicBezTo>
                    <a:cubicBezTo>
                      <a:pt x="5992" y="6905"/>
                      <a:pt x="6236" y="7025"/>
                      <a:pt x="6480" y="7025"/>
                    </a:cubicBezTo>
                    <a:cubicBezTo>
                      <a:pt x="6511" y="7025"/>
                      <a:pt x="6542" y="7023"/>
                      <a:pt x="6573" y="7019"/>
                    </a:cubicBezTo>
                    <a:cubicBezTo>
                      <a:pt x="6846" y="6981"/>
                      <a:pt x="7084" y="6806"/>
                      <a:pt x="7186" y="6552"/>
                    </a:cubicBezTo>
                    <a:cubicBezTo>
                      <a:pt x="7581" y="7016"/>
                      <a:pt x="8191" y="7291"/>
                      <a:pt x="8800" y="7291"/>
                    </a:cubicBezTo>
                    <a:cubicBezTo>
                      <a:pt x="8871" y="7291"/>
                      <a:pt x="8942" y="7287"/>
                      <a:pt x="9013" y="7279"/>
                    </a:cubicBezTo>
                    <a:cubicBezTo>
                      <a:pt x="9689" y="7206"/>
                      <a:pt x="10321" y="6781"/>
                      <a:pt x="10642" y="6180"/>
                    </a:cubicBezTo>
                    <a:cubicBezTo>
                      <a:pt x="10861" y="6459"/>
                      <a:pt x="11212" y="6626"/>
                      <a:pt x="11569" y="6626"/>
                    </a:cubicBezTo>
                    <a:cubicBezTo>
                      <a:pt x="11610" y="6626"/>
                      <a:pt x="11652" y="6623"/>
                      <a:pt x="11694" y="6619"/>
                    </a:cubicBezTo>
                    <a:cubicBezTo>
                      <a:pt x="12088" y="6577"/>
                      <a:pt x="12456" y="6371"/>
                      <a:pt x="12628" y="6015"/>
                    </a:cubicBezTo>
                    <a:cubicBezTo>
                      <a:pt x="12839" y="6091"/>
                      <a:pt x="13063" y="6127"/>
                      <a:pt x="13287" y="6127"/>
                    </a:cubicBezTo>
                    <a:cubicBezTo>
                      <a:pt x="13945" y="6127"/>
                      <a:pt x="14607" y="5816"/>
                      <a:pt x="14991" y="5278"/>
                    </a:cubicBezTo>
                    <a:cubicBezTo>
                      <a:pt x="15506" y="4557"/>
                      <a:pt x="15477" y="3496"/>
                      <a:pt x="14921" y="2807"/>
                    </a:cubicBezTo>
                    <a:cubicBezTo>
                      <a:pt x="14518" y="2302"/>
                      <a:pt x="13834" y="1986"/>
                      <a:pt x="13177" y="1986"/>
                    </a:cubicBezTo>
                    <a:cubicBezTo>
                      <a:pt x="12933" y="1986"/>
                      <a:pt x="12692" y="2030"/>
                      <a:pt x="12472" y="2124"/>
                    </a:cubicBezTo>
                    <a:cubicBezTo>
                      <a:pt x="12469" y="1895"/>
                      <a:pt x="12329" y="1669"/>
                      <a:pt x="12123" y="1565"/>
                    </a:cubicBezTo>
                    <a:cubicBezTo>
                      <a:pt x="12035" y="1520"/>
                      <a:pt x="11934" y="1499"/>
                      <a:pt x="11833" y="1499"/>
                    </a:cubicBezTo>
                    <a:cubicBezTo>
                      <a:pt x="11696" y="1499"/>
                      <a:pt x="11557" y="1539"/>
                      <a:pt x="11449" y="1615"/>
                    </a:cubicBezTo>
                    <a:cubicBezTo>
                      <a:pt x="11211" y="796"/>
                      <a:pt x="10468" y="151"/>
                      <a:pt x="9626" y="24"/>
                    </a:cubicBezTo>
                    <a:cubicBezTo>
                      <a:pt x="9520" y="8"/>
                      <a:pt x="9415" y="1"/>
                      <a:pt x="9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815067" y="2553360"/>
                <a:ext cx="1121297" cy="475620"/>
              </a:xfrm>
              <a:custGeom>
                <a:avLst/>
                <a:gdLst/>
                <a:ahLst/>
                <a:cxnLst/>
                <a:rect l="l" t="t" r="r" b="b"/>
                <a:pathLst>
                  <a:path w="18092" h="7592" extrusionOk="0">
                    <a:moveTo>
                      <a:pt x="5417" y="0"/>
                    </a:moveTo>
                    <a:cubicBezTo>
                      <a:pt x="5187" y="0"/>
                      <a:pt x="4956" y="30"/>
                      <a:pt x="4734" y="92"/>
                    </a:cubicBezTo>
                    <a:cubicBezTo>
                      <a:pt x="3717" y="372"/>
                      <a:pt x="2885" y="1315"/>
                      <a:pt x="2754" y="2361"/>
                    </a:cubicBezTo>
                    <a:cubicBezTo>
                      <a:pt x="2681" y="2334"/>
                      <a:pt x="2604" y="2322"/>
                      <a:pt x="2527" y="2322"/>
                    </a:cubicBezTo>
                    <a:cubicBezTo>
                      <a:pt x="2295" y="2322"/>
                      <a:pt x="2062" y="2434"/>
                      <a:pt x="1929" y="2627"/>
                    </a:cubicBezTo>
                    <a:cubicBezTo>
                      <a:pt x="1751" y="2882"/>
                      <a:pt x="1662" y="3275"/>
                      <a:pt x="1862" y="3517"/>
                    </a:cubicBezTo>
                    <a:cubicBezTo>
                      <a:pt x="1703" y="3420"/>
                      <a:pt x="1522" y="3375"/>
                      <a:pt x="1340" y="3375"/>
                    </a:cubicBezTo>
                    <a:cubicBezTo>
                      <a:pt x="914" y="3375"/>
                      <a:pt x="478" y="3618"/>
                      <a:pt x="280" y="4003"/>
                    </a:cubicBezTo>
                    <a:cubicBezTo>
                      <a:pt x="0" y="4556"/>
                      <a:pt x="204" y="5286"/>
                      <a:pt x="693" y="5667"/>
                    </a:cubicBezTo>
                    <a:cubicBezTo>
                      <a:pt x="969" y="5881"/>
                      <a:pt x="1317" y="5984"/>
                      <a:pt x="1667" y="5984"/>
                    </a:cubicBezTo>
                    <a:cubicBezTo>
                      <a:pt x="1936" y="5984"/>
                      <a:pt x="2208" y="5923"/>
                      <a:pt x="2450" y="5804"/>
                    </a:cubicBezTo>
                    <a:cubicBezTo>
                      <a:pt x="2646" y="6160"/>
                      <a:pt x="3225" y="6633"/>
                      <a:pt x="3622" y="6713"/>
                    </a:cubicBezTo>
                    <a:cubicBezTo>
                      <a:pt x="3749" y="6738"/>
                      <a:pt x="3882" y="6753"/>
                      <a:pt x="4014" y="6753"/>
                    </a:cubicBezTo>
                    <a:cubicBezTo>
                      <a:pt x="4295" y="6753"/>
                      <a:pt x="4575" y="6686"/>
                      <a:pt x="4791" y="6516"/>
                    </a:cubicBezTo>
                    <a:cubicBezTo>
                      <a:pt x="5072" y="6804"/>
                      <a:pt x="5480" y="6953"/>
                      <a:pt x="5883" y="6953"/>
                    </a:cubicBezTo>
                    <a:cubicBezTo>
                      <a:pt x="6266" y="6953"/>
                      <a:pt x="6645" y="6818"/>
                      <a:pt x="6906" y="6538"/>
                    </a:cubicBezTo>
                    <a:cubicBezTo>
                      <a:pt x="7065" y="6784"/>
                      <a:pt x="7355" y="6938"/>
                      <a:pt x="7648" y="6938"/>
                    </a:cubicBezTo>
                    <a:cubicBezTo>
                      <a:pt x="7654" y="6938"/>
                      <a:pt x="7660" y="6938"/>
                      <a:pt x="7666" y="6938"/>
                    </a:cubicBezTo>
                    <a:cubicBezTo>
                      <a:pt x="7964" y="6932"/>
                      <a:pt x="8342" y="6836"/>
                      <a:pt x="8495" y="6579"/>
                    </a:cubicBezTo>
                    <a:cubicBezTo>
                      <a:pt x="9049" y="7217"/>
                      <a:pt x="9888" y="7591"/>
                      <a:pt x="10732" y="7591"/>
                    </a:cubicBezTo>
                    <a:cubicBezTo>
                      <a:pt x="10846" y="7591"/>
                      <a:pt x="10960" y="7584"/>
                      <a:pt x="11074" y="7570"/>
                    </a:cubicBezTo>
                    <a:cubicBezTo>
                      <a:pt x="12027" y="7456"/>
                      <a:pt x="12955" y="6897"/>
                      <a:pt x="13390" y="6042"/>
                    </a:cubicBezTo>
                    <a:cubicBezTo>
                      <a:pt x="13681" y="6246"/>
                      <a:pt x="14035" y="6352"/>
                      <a:pt x="14390" y="6352"/>
                    </a:cubicBezTo>
                    <a:cubicBezTo>
                      <a:pt x="14577" y="6352"/>
                      <a:pt x="14765" y="6322"/>
                      <a:pt x="14943" y="6261"/>
                    </a:cubicBezTo>
                    <a:cubicBezTo>
                      <a:pt x="15455" y="6084"/>
                      <a:pt x="15928" y="5645"/>
                      <a:pt x="16087" y="5127"/>
                    </a:cubicBezTo>
                    <a:cubicBezTo>
                      <a:pt x="16295" y="5325"/>
                      <a:pt x="16583" y="5428"/>
                      <a:pt x="16870" y="5428"/>
                    </a:cubicBezTo>
                    <a:cubicBezTo>
                      <a:pt x="17081" y="5428"/>
                      <a:pt x="17291" y="5372"/>
                      <a:pt x="17469" y="5258"/>
                    </a:cubicBezTo>
                    <a:cubicBezTo>
                      <a:pt x="17891" y="4991"/>
                      <a:pt x="18091" y="4422"/>
                      <a:pt x="17932" y="3949"/>
                    </a:cubicBezTo>
                    <a:cubicBezTo>
                      <a:pt x="17785" y="3499"/>
                      <a:pt x="17247" y="3161"/>
                      <a:pt x="16766" y="3161"/>
                    </a:cubicBezTo>
                    <a:cubicBezTo>
                      <a:pt x="16740" y="3161"/>
                      <a:pt x="16715" y="3162"/>
                      <a:pt x="16690" y="3164"/>
                    </a:cubicBezTo>
                    <a:cubicBezTo>
                      <a:pt x="16649" y="2538"/>
                      <a:pt x="16268" y="1948"/>
                      <a:pt x="15718" y="1652"/>
                    </a:cubicBezTo>
                    <a:cubicBezTo>
                      <a:pt x="15439" y="1503"/>
                      <a:pt x="15127" y="1426"/>
                      <a:pt x="14817" y="1426"/>
                    </a:cubicBezTo>
                    <a:cubicBezTo>
                      <a:pt x="14513" y="1426"/>
                      <a:pt x="14211" y="1500"/>
                      <a:pt x="13943" y="1652"/>
                    </a:cubicBezTo>
                    <a:cubicBezTo>
                      <a:pt x="13797" y="1427"/>
                      <a:pt x="13527" y="1299"/>
                      <a:pt x="13261" y="1299"/>
                    </a:cubicBezTo>
                    <a:cubicBezTo>
                      <a:pt x="13115" y="1299"/>
                      <a:pt x="12970" y="1338"/>
                      <a:pt x="12847" y="1420"/>
                    </a:cubicBezTo>
                    <a:cubicBezTo>
                      <a:pt x="12529" y="772"/>
                      <a:pt x="11881" y="293"/>
                      <a:pt x="11169" y="181"/>
                    </a:cubicBezTo>
                    <a:cubicBezTo>
                      <a:pt x="11055" y="163"/>
                      <a:pt x="10940" y="154"/>
                      <a:pt x="10824" y="154"/>
                    </a:cubicBezTo>
                    <a:cubicBezTo>
                      <a:pt x="10218" y="154"/>
                      <a:pt x="9615" y="401"/>
                      <a:pt x="9194" y="839"/>
                    </a:cubicBezTo>
                    <a:cubicBezTo>
                      <a:pt x="9005" y="634"/>
                      <a:pt x="8727" y="515"/>
                      <a:pt x="8449" y="515"/>
                    </a:cubicBezTo>
                    <a:cubicBezTo>
                      <a:pt x="8413" y="515"/>
                      <a:pt x="8378" y="517"/>
                      <a:pt x="8342" y="521"/>
                    </a:cubicBezTo>
                    <a:cubicBezTo>
                      <a:pt x="8028" y="559"/>
                      <a:pt x="7713" y="747"/>
                      <a:pt x="7561" y="1023"/>
                    </a:cubicBezTo>
                    <a:cubicBezTo>
                      <a:pt x="7055" y="377"/>
                      <a:pt x="6235" y="0"/>
                      <a:pt x="5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5702201" y="1843900"/>
                <a:ext cx="234151" cy="2912482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46490" extrusionOk="0">
                    <a:moveTo>
                      <a:pt x="1487" y="0"/>
                    </a:moveTo>
                    <a:lnTo>
                      <a:pt x="1" y="46490"/>
                    </a:lnTo>
                    <a:lnTo>
                      <a:pt x="3778" y="46490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5777009" y="1803053"/>
                <a:ext cx="84537" cy="5262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40" extrusionOk="0">
                    <a:moveTo>
                      <a:pt x="182" y="1"/>
                    </a:moveTo>
                    <a:cubicBezTo>
                      <a:pt x="80" y="1"/>
                      <a:pt x="1" y="125"/>
                      <a:pt x="4" y="277"/>
                    </a:cubicBezTo>
                    <a:lnTo>
                      <a:pt x="4" y="563"/>
                    </a:lnTo>
                    <a:cubicBezTo>
                      <a:pt x="4" y="716"/>
                      <a:pt x="87" y="840"/>
                      <a:pt x="185" y="840"/>
                    </a:cubicBezTo>
                    <a:lnTo>
                      <a:pt x="1179" y="840"/>
                    </a:lnTo>
                    <a:cubicBezTo>
                      <a:pt x="1278" y="840"/>
                      <a:pt x="1360" y="716"/>
                      <a:pt x="1360" y="563"/>
                    </a:cubicBezTo>
                    <a:lnTo>
                      <a:pt x="1360" y="277"/>
                    </a:lnTo>
                    <a:cubicBezTo>
                      <a:pt x="1364" y="125"/>
                      <a:pt x="1281" y="1"/>
                      <a:pt x="1182" y="1"/>
                    </a:cubicBez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5537586" y="2367890"/>
                <a:ext cx="192068" cy="2388499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38126" extrusionOk="0">
                    <a:moveTo>
                      <a:pt x="1221" y="0"/>
                    </a:moveTo>
                    <a:lnTo>
                      <a:pt x="1" y="38126"/>
                    </a:lnTo>
                    <a:lnTo>
                      <a:pt x="3098" y="38126"/>
                    </a:ln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5599069" y="2334248"/>
                <a:ext cx="69167" cy="4303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87" extrusionOk="0">
                    <a:moveTo>
                      <a:pt x="146" y="0"/>
                    </a:moveTo>
                    <a:cubicBezTo>
                      <a:pt x="64" y="0"/>
                      <a:pt x="0" y="102"/>
                      <a:pt x="0" y="226"/>
                    </a:cubicBezTo>
                    <a:lnTo>
                      <a:pt x="0" y="464"/>
                    </a:lnTo>
                    <a:cubicBezTo>
                      <a:pt x="3" y="588"/>
                      <a:pt x="67" y="686"/>
                      <a:pt x="149" y="686"/>
                    </a:cubicBezTo>
                    <a:lnTo>
                      <a:pt x="966" y="686"/>
                    </a:lnTo>
                    <a:cubicBezTo>
                      <a:pt x="1045" y="686"/>
                      <a:pt x="1112" y="588"/>
                      <a:pt x="1112" y="464"/>
                    </a:cubicBezTo>
                    <a:lnTo>
                      <a:pt x="1115" y="226"/>
                    </a:lnTo>
                    <a:cubicBezTo>
                      <a:pt x="1115" y="102"/>
                      <a:pt x="1048" y="0"/>
                      <a:pt x="969" y="0"/>
                    </a:cubicBez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6994329" y="2694914"/>
                <a:ext cx="1809371" cy="2037422"/>
              </a:xfrm>
              <a:custGeom>
                <a:avLst/>
                <a:gdLst/>
                <a:ahLst/>
                <a:cxnLst/>
                <a:rect l="l" t="t" r="r" b="b"/>
                <a:pathLst>
                  <a:path w="29194" h="32522" extrusionOk="0">
                    <a:moveTo>
                      <a:pt x="14596" y="1"/>
                    </a:moveTo>
                    <a:cubicBezTo>
                      <a:pt x="13352" y="1"/>
                      <a:pt x="12109" y="95"/>
                      <a:pt x="10865" y="282"/>
                    </a:cubicBezTo>
                    <a:cubicBezTo>
                      <a:pt x="10839" y="447"/>
                      <a:pt x="10811" y="609"/>
                      <a:pt x="10782" y="774"/>
                    </a:cubicBezTo>
                    <a:cubicBezTo>
                      <a:pt x="10569" y="800"/>
                      <a:pt x="10353" y="832"/>
                      <a:pt x="10141" y="863"/>
                    </a:cubicBezTo>
                    <a:cubicBezTo>
                      <a:pt x="10083" y="1197"/>
                      <a:pt x="10026" y="1534"/>
                      <a:pt x="9969" y="1867"/>
                    </a:cubicBezTo>
                    <a:cubicBezTo>
                      <a:pt x="9944" y="2013"/>
                      <a:pt x="9918" y="2159"/>
                      <a:pt x="9893" y="2306"/>
                    </a:cubicBezTo>
                    <a:cubicBezTo>
                      <a:pt x="9864" y="2461"/>
                      <a:pt x="9836" y="2614"/>
                      <a:pt x="9807" y="2766"/>
                    </a:cubicBezTo>
                    <a:cubicBezTo>
                      <a:pt x="9769" y="2992"/>
                      <a:pt x="9724" y="3214"/>
                      <a:pt x="9683" y="3440"/>
                    </a:cubicBezTo>
                    <a:cubicBezTo>
                      <a:pt x="9616" y="3792"/>
                      <a:pt x="9550" y="4145"/>
                      <a:pt x="9477" y="4497"/>
                    </a:cubicBezTo>
                    <a:cubicBezTo>
                      <a:pt x="9445" y="4675"/>
                      <a:pt x="9410" y="4850"/>
                      <a:pt x="9372" y="5025"/>
                    </a:cubicBezTo>
                    <a:cubicBezTo>
                      <a:pt x="9321" y="5282"/>
                      <a:pt x="9267" y="5536"/>
                      <a:pt x="9213" y="5793"/>
                    </a:cubicBezTo>
                    <a:cubicBezTo>
                      <a:pt x="7259" y="15050"/>
                      <a:pt x="4153" y="23948"/>
                      <a:pt x="1" y="32522"/>
                    </a:cubicBezTo>
                    <a:lnTo>
                      <a:pt x="29194" y="32522"/>
                    </a:lnTo>
                    <a:cubicBezTo>
                      <a:pt x="25039" y="23945"/>
                      <a:pt x="21932" y="15041"/>
                      <a:pt x="19975" y="5774"/>
                    </a:cubicBezTo>
                    <a:cubicBezTo>
                      <a:pt x="19921" y="5520"/>
                      <a:pt x="19871" y="5266"/>
                      <a:pt x="19817" y="5009"/>
                    </a:cubicBezTo>
                    <a:cubicBezTo>
                      <a:pt x="19782" y="4834"/>
                      <a:pt x="19747" y="4659"/>
                      <a:pt x="19712" y="4485"/>
                    </a:cubicBezTo>
                    <a:cubicBezTo>
                      <a:pt x="19642" y="4132"/>
                      <a:pt x="19572" y="3780"/>
                      <a:pt x="19505" y="3424"/>
                    </a:cubicBezTo>
                    <a:cubicBezTo>
                      <a:pt x="19464" y="3201"/>
                      <a:pt x="19423" y="2979"/>
                      <a:pt x="19381" y="2753"/>
                    </a:cubicBezTo>
                    <a:cubicBezTo>
                      <a:pt x="19353" y="2601"/>
                      <a:pt x="19327" y="2449"/>
                      <a:pt x="19299" y="2293"/>
                    </a:cubicBezTo>
                    <a:cubicBezTo>
                      <a:pt x="19273" y="2150"/>
                      <a:pt x="19248" y="2004"/>
                      <a:pt x="19223" y="1858"/>
                    </a:cubicBezTo>
                    <a:cubicBezTo>
                      <a:pt x="19165" y="1527"/>
                      <a:pt x="19108" y="1194"/>
                      <a:pt x="19054" y="863"/>
                    </a:cubicBezTo>
                    <a:cubicBezTo>
                      <a:pt x="18838" y="832"/>
                      <a:pt x="18625" y="800"/>
                      <a:pt x="18409" y="774"/>
                    </a:cubicBezTo>
                    <a:cubicBezTo>
                      <a:pt x="18384" y="609"/>
                      <a:pt x="18355" y="447"/>
                      <a:pt x="18327" y="282"/>
                    </a:cubicBezTo>
                    <a:cubicBezTo>
                      <a:pt x="17083" y="95"/>
                      <a:pt x="15839" y="1"/>
                      <a:pt x="14596" y="1"/>
                    </a:cubicBez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6572007" y="550088"/>
                <a:ext cx="1597780" cy="1024913"/>
              </a:xfrm>
              <a:custGeom>
                <a:avLst/>
                <a:gdLst/>
                <a:ahLst/>
                <a:cxnLst/>
                <a:rect l="l" t="t" r="r" b="b"/>
                <a:pathLst>
                  <a:path w="25780" h="16360" extrusionOk="0">
                    <a:moveTo>
                      <a:pt x="14770" y="0"/>
                    </a:moveTo>
                    <a:cubicBezTo>
                      <a:pt x="14446" y="0"/>
                      <a:pt x="14123" y="27"/>
                      <a:pt x="13803" y="80"/>
                    </a:cubicBezTo>
                    <a:cubicBezTo>
                      <a:pt x="12237" y="344"/>
                      <a:pt x="10849" y="1230"/>
                      <a:pt x="9950" y="2539"/>
                    </a:cubicBezTo>
                    <a:cubicBezTo>
                      <a:pt x="9662" y="2263"/>
                      <a:pt x="9261" y="2109"/>
                      <a:pt x="8863" y="2109"/>
                    </a:cubicBezTo>
                    <a:cubicBezTo>
                      <a:pt x="8739" y="2109"/>
                      <a:pt x="8615" y="2124"/>
                      <a:pt x="8495" y="2155"/>
                    </a:cubicBezTo>
                    <a:cubicBezTo>
                      <a:pt x="7987" y="2282"/>
                      <a:pt x="7501" y="2695"/>
                      <a:pt x="7342" y="3193"/>
                    </a:cubicBezTo>
                    <a:cubicBezTo>
                      <a:pt x="6807" y="2889"/>
                      <a:pt x="6194" y="2739"/>
                      <a:pt x="5579" y="2739"/>
                    </a:cubicBezTo>
                    <a:cubicBezTo>
                      <a:pt x="4829" y="2739"/>
                      <a:pt x="4078" y="2963"/>
                      <a:pt x="3470" y="3403"/>
                    </a:cubicBezTo>
                    <a:cubicBezTo>
                      <a:pt x="2361" y="4200"/>
                      <a:pt x="1818" y="5662"/>
                      <a:pt x="2085" y="7002"/>
                    </a:cubicBezTo>
                    <a:cubicBezTo>
                      <a:pt x="1183" y="7352"/>
                      <a:pt x="471" y="8155"/>
                      <a:pt x="236" y="9092"/>
                    </a:cubicBezTo>
                    <a:cubicBezTo>
                      <a:pt x="1" y="10030"/>
                      <a:pt x="214" y="11119"/>
                      <a:pt x="843" y="11853"/>
                    </a:cubicBezTo>
                    <a:cubicBezTo>
                      <a:pt x="573" y="12231"/>
                      <a:pt x="563" y="12774"/>
                      <a:pt x="817" y="13162"/>
                    </a:cubicBezTo>
                    <a:cubicBezTo>
                      <a:pt x="1027" y="13482"/>
                      <a:pt x="1389" y="13670"/>
                      <a:pt x="1763" y="13670"/>
                    </a:cubicBezTo>
                    <a:cubicBezTo>
                      <a:pt x="1842" y="13670"/>
                      <a:pt x="1921" y="13662"/>
                      <a:pt x="1999" y="13645"/>
                    </a:cubicBezTo>
                    <a:lnTo>
                      <a:pt x="1999" y="13645"/>
                    </a:lnTo>
                    <a:cubicBezTo>
                      <a:pt x="1786" y="14032"/>
                      <a:pt x="1659" y="14474"/>
                      <a:pt x="1694" y="14915"/>
                    </a:cubicBezTo>
                    <a:cubicBezTo>
                      <a:pt x="1726" y="15357"/>
                      <a:pt x="1939" y="15792"/>
                      <a:pt x="2298" y="16046"/>
                    </a:cubicBezTo>
                    <a:cubicBezTo>
                      <a:pt x="2628" y="16281"/>
                      <a:pt x="3051" y="16348"/>
                      <a:pt x="3457" y="16357"/>
                    </a:cubicBezTo>
                    <a:cubicBezTo>
                      <a:pt x="3498" y="16359"/>
                      <a:pt x="3538" y="16359"/>
                      <a:pt x="3579" y="16359"/>
                    </a:cubicBezTo>
                    <a:cubicBezTo>
                      <a:pt x="3976" y="16359"/>
                      <a:pt x="4379" y="16299"/>
                      <a:pt x="4721" y="16103"/>
                    </a:cubicBezTo>
                    <a:cubicBezTo>
                      <a:pt x="5119" y="15878"/>
                      <a:pt x="5408" y="15474"/>
                      <a:pt x="5493" y="15026"/>
                    </a:cubicBezTo>
                    <a:cubicBezTo>
                      <a:pt x="5579" y="14575"/>
                      <a:pt x="5455" y="14092"/>
                      <a:pt x="5169" y="13740"/>
                    </a:cubicBezTo>
                    <a:cubicBezTo>
                      <a:pt x="5585" y="13733"/>
                      <a:pt x="6008" y="13508"/>
                      <a:pt x="6240" y="13162"/>
                    </a:cubicBezTo>
                    <a:cubicBezTo>
                      <a:pt x="6469" y="12812"/>
                      <a:pt x="6513" y="12348"/>
                      <a:pt x="6354" y="11964"/>
                    </a:cubicBezTo>
                    <a:cubicBezTo>
                      <a:pt x="7190" y="11885"/>
                      <a:pt x="7892" y="11183"/>
                      <a:pt x="8025" y="10354"/>
                    </a:cubicBezTo>
                    <a:cubicBezTo>
                      <a:pt x="8355" y="10849"/>
                      <a:pt x="8984" y="11135"/>
                      <a:pt x="9578" y="11148"/>
                    </a:cubicBezTo>
                    <a:cubicBezTo>
                      <a:pt x="9591" y="11148"/>
                      <a:pt x="9603" y="11148"/>
                      <a:pt x="9615" y="11148"/>
                    </a:cubicBezTo>
                    <a:cubicBezTo>
                      <a:pt x="10197" y="11148"/>
                      <a:pt x="10774" y="10855"/>
                      <a:pt x="11116" y="10385"/>
                    </a:cubicBezTo>
                    <a:cubicBezTo>
                      <a:pt x="11858" y="11223"/>
                      <a:pt x="12896" y="11688"/>
                      <a:pt x="13995" y="11688"/>
                    </a:cubicBezTo>
                    <a:cubicBezTo>
                      <a:pt x="14134" y="11688"/>
                      <a:pt x="14273" y="11680"/>
                      <a:pt x="14413" y="11666"/>
                    </a:cubicBezTo>
                    <a:cubicBezTo>
                      <a:pt x="15668" y="11535"/>
                      <a:pt x="16837" y="10767"/>
                      <a:pt x="17457" y="9667"/>
                    </a:cubicBezTo>
                    <a:cubicBezTo>
                      <a:pt x="17898" y="10019"/>
                      <a:pt x="18484" y="10213"/>
                      <a:pt x="19057" y="10213"/>
                    </a:cubicBezTo>
                    <a:cubicBezTo>
                      <a:pt x="19218" y="10213"/>
                      <a:pt x="19378" y="10198"/>
                      <a:pt x="19534" y="10166"/>
                    </a:cubicBezTo>
                    <a:cubicBezTo>
                      <a:pt x="20246" y="10023"/>
                      <a:pt x="20881" y="9556"/>
                      <a:pt x="21230" y="8921"/>
                    </a:cubicBezTo>
                    <a:cubicBezTo>
                      <a:pt x="21529" y="9105"/>
                      <a:pt x="21964" y="9225"/>
                      <a:pt x="22371" y="9225"/>
                    </a:cubicBezTo>
                    <a:cubicBezTo>
                      <a:pt x="22625" y="9225"/>
                      <a:pt x="22868" y="9178"/>
                      <a:pt x="23060" y="9070"/>
                    </a:cubicBezTo>
                    <a:cubicBezTo>
                      <a:pt x="23559" y="8794"/>
                      <a:pt x="23848" y="8216"/>
                      <a:pt x="23851" y="7644"/>
                    </a:cubicBezTo>
                    <a:cubicBezTo>
                      <a:pt x="24031" y="7744"/>
                      <a:pt x="24237" y="7793"/>
                      <a:pt x="24442" y="7793"/>
                    </a:cubicBezTo>
                    <a:cubicBezTo>
                      <a:pt x="24745" y="7793"/>
                      <a:pt x="25049" y="7687"/>
                      <a:pt x="25274" y="7485"/>
                    </a:cubicBezTo>
                    <a:cubicBezTo>
                      <a:pt x="25652" y="7145"/>
                      <a:pt x="25779" y="6554"/>
                      <a:pt x="25579" y="6087"/>
                    </a:cubicBezTo>
                    <a:cubicBezTo>
                      <a:pt x="25389" y="5651"/>
                      <a:pt x="24917" y="5384"/>
                      <a:pt x="24442" y="5384"/>
                    </a:cubicBezTo>
                    <a:cubicBezTo>
                      <a:pt x="24408" y="5384"/>
                      <a:pt x="24374" y="5386"/>
                      <a:pt x="24340" y="5389"/>
                    </a:cubicBezTo>
                    <a:cubicBezTo>
                      <a:pt x="24521" y="4852"/>
                      <a:pt x="24410" y="4223"/>
                      <a:pt x="24054" y="3781"/>
                    </a:cubicBezTo>
                    <a:cubicBezTo>
                      <a:pt x="23733" y="3383"/>
                      <a:pt x="23190" y="3137"/>
                      <a:pt x="22672" y="3137"/>
                    </a:cubicBezTo>
                    <a:cubicBezTo>
                      <a:pt x="22615" y="3137"/>
                      <a:pt x="22560" y="3140"/>
                      <a:pt x="22504" y="3146"/>
                    </a:cubicBezTo>
                    <a:cubicBezTo>
                      <a:pt x="22669" y="2866"/>
                      <a:pt x="22628" y="2479"/>
                      <a:pt x="22406" y="2240"/>
                    </a:cubicBezTo>
                    <a:cubicBezTo>
                      <a:pt x="22264" y="2089"/>
                      <a:pt x="22058" y="2009"/>
                      <a:pt x="21851" y="2009"/>
                    </a:cubicBezTo>
                    <a:cubicBezTo>
                      <a:pt x="21734" y="2009"/>
                      <a:pt x="21616" y="2035"/>
                      <a:pt x="21510" y="2088"/>
                    </a:cubicBezTo>
                    <a:cubicBezTo>
                      <a:pt x="21265" y="1548"/>
                      <a:pt x="20767" y="1129"/>
                      <a:pt x="20195" y="979"/>
                    </a:cubicBezTo>
                    <a:cubicBezTo>
                      <a:pt x="19952" y="915"/>
                      <a:pt x="19664" y="874"/>
                      <a:pt x="19377" y="874"/>
                    </a:cubicBezTo>
                    <a:cubicBezTo>
                      <a:pt x="18984" y="874"/>
                      <a:pt x="18591" y="951"/>
                      <a:pt x="18314" y="1151"/>
                    </a:cubicBezTo>
                    <a:cubicBezTo>
                      <a:pt x="17295" y="402"/>
                      <a:pt x="16033" y="0"/>
                      <a:pt x="147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6447802" y="1247676"/>
                <a:ext cx="118811" cy="93157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487" extrusionOk="0">
                    <a:moveTo>
                      <a:pt x="957" y="0"/>
                    </a:moveTo>
                    <a:cubicBezTo>
                      <a:pt x="1" y="0"/>
                      <a:pt x="1" y="1487"/>
                      <a:pt x="957" y="1487"/>
                    </a:cubicBezTo>
                    <a:cubicBezTo>
                      <a:pt x="1913" y="1487"/>
                      <a:pt x="1916" y="0"/>
                      <a:pt x="9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6477366" y="1137979"/>
                <a:ext cx="74249" cy="58387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2" extrusionOk="0">
                    <a:moveTo>
                      <a:pt x="597" y="1"/>
                    </a:moveTo>
                    <a:cubicBezTo>
                      <a:pt x="0" y="1"/>
                      <a:pt x="0" y="931"/>
                      <a:pt x="597" y="931"/>
                    </a:cubicBezTo>
                    <a:cubicBezTo>
                      <a:pt x="1194" y="931"/>
                      <a:pt x="1198" y="1"/>
                      <a:pt x="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7998628" y="631719"/>
                <a:ext cx="74311" cy="58137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8" extrusionOk="0">
                    <a:moveTo>
                      <a:pt x="598" y="0"/>
                    </a:moveTo>
                    <a:cubicBezTo>
                      <a:pt x="1" y="0"/>
                      <a:pt x="1" y="928"/>
                      <a:pt x="598" y="928"/>
                    </a:cubicBezTo>
                    <a:cubicBezTo>
                      <a:pt x="1195" y="928"/>
                      <a:pt x="1198" y="0"/>
                      <a:pt x="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8078394" y="674883"/>
                <a:ext cx="118749" cy="9321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488" extrusionOk="0">
                    <a:moveTo>
                      <a:pt x="956" y="1"/>
                    </a:moveTo>
                    <a:cubicBezTo>
                      <a:pt x="0" y="1"/>
                      <a:pt x="0" y="1487"/>
                      <a:pt x="956" y="1487"/>
                    </a:cubicBezTo>
                    <a:cubicBezTo>
                      <a:pt x="1913" y="1487"/>
                      <a:pt x="1916" y="1"/>
                      <a:pt x="9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6978400" y="611421"/>
                <a:ext cx="74311" cy="58137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8" extrusionOk="0">
                    <a:moveTo>
                      <a:pt x="598" y="0"/>
                    </a:moveTo>
                    <a:cubicBezTo>
                      <a:pt x="1" y="0"/>
                      <a:pt x="1" y="928"/>
                      <a:pt x="598" y="928"/>
                    </a:cubicBezTo>
                    <a:cubicBezTo>
                      <a:pt x="1195" y="928"/>
                      <a:pt x="1198" y="0"/>
                      <a:pt x="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6402310" y="1485489"/>
                <a:ext cx="783272" cy="149101"/>
              </a:xfrm>
              <a:custGeom>
                <a:avLst/>
                <a:gdLst/>
                <a:ahLst/>
                <a:cxnLst/>
                <a:rect l="l" t="t" r="r" b="b"/>
                <a:pathLst>
                  <a:path w="12638" h="2380" extrusionOk="0">
                    <a:moveTo>
                      <a:pt x="6322" y="0"/>
                    </a:moveTo>
                    <a:cubicBezTo>
                      <a:pt x="4326" y="0"/>
                      <a:pt x="2331" y="149"/>
                      <a:pt x="334" y="448"/>
                    </a:cubicBezTo>
                    <a:cubicBezTo>
                      <a:pt x="261" y="899"/>
                      <a:pt x="185" y="1347"/>
                      <a:pt x="106" y="1792"/>
                    </a:cubicBezTo>
                    <a:cubicBezTo>
                      <a:pt x="71" y="1989"/>
                      <a:pt x="36" y="2186"/>
                      <a:pt x="1" y="2379"/>
                    </a:cubicBezTo>
                    <a:cubicBezTo>
                      <a:pt x="2127" y="2091"/>
                      <a:pt x="4254" y="1946"/>
                      <a:pt x="6381" y="1946"/>
                    </a:cubicBezTo>
                    <a:cubicBezTo>
                      <a:pt x="8466" y="1946"/>
                      <a:pt x="10552" y="2085"/>
                      <a:pt x="12637" y="2363"/>
                    </a:cubicBezTo>
                    <a:cubicBezTo>
                      <a:pt x="12602" y="2170"/>
                      <a:pt x="12567" y="1973"/>
                      <a:pt x="12536" y="1779"/>
                    </a:cubicBezTo>
                    <a:cubicBezTo>
                      <a:pt x="12456" y="1337"/>
                      <a:pt x="12380" y="893"/>
                      <a:pt x="12307" y="448"/>
                    </a:cubicBezTo>
                    <a:cubicBezTo>
                      <a:pt x="10312" y="149"/>
                      <a:pt x="8317" y="0"/>
                      <a:pt x="6322" y="0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5342478" y="1538051"/>
                <a:ext cx="2903274" cy="3203229"/>
              </a:xfrm>
              <a:custGeom>
                <a:avLst/>
                <a:gdLst/>
                <a:ahLst/>
                <a:cxnLst/>
                <a:rect l="l" t="t" r="r" b="b"/>
                <a:pathLst>
                  <a:path w="46844" h="51131" extrusionOk="0">
                    <a:moveTo>
                      <a:pt x="23422" y="0"/>
                    </a:moveTo>
                    <a:cubicBezTo>
                      <a:pt x="21038" y="0"/>
                      <a:pt x="18654" y="179"/>
                      <a:pt x="16268" y="537"/>
                    </a:cubicBezTo>
                    <a:cubicBezTo>
                      <a:pt x="16183" y="1073"/>
                      <a:pt x="16091" y="1607"/>
                      <a:pt x="15995" y="2141"/>
                    </a:cubicBezTo>
                    <a:cubicBezTo>
                      <a:pt x="15957" y="2376"/>
                      <a:pt x="15913" y="2611"/>
                      <a:pt x="15871" y="2843"/>
                    </a:cubicBezTo>
                    <a:cubicBezTo>
                      <a:pt x="15830" y="3091"/>
                      <a:pt x="15782" y="3335"/>
                      <a:pt x="15738" y="3580"/>
                    </a:cubicBezTo>
                    <a:cubicBezTo>
                      <a:pt x="15674" y="3939"/>
                      <a:pt x="15608" y="4294"/>
                      <a:pt x="15538" y="4653"/>
                    </a:cubicBezTo>
                    <a:cubicBezTo>
                      <a:pt x="15433" y="5219"/>
                      <a:pt x="15322" y="5784"/>
                      <a:pt x="15207" y="6347"/>
                    </a:cubicBezTo>
                    <a:cubicBezTo>
                      <a:pt x="15153" y="6629"/>
                      <a:pt x="15096" y="6909"/>
                      <a:pt x="15039" y="7188"/>
                    </a:cubicBezTo>
                    <a:cubicBezTo>
                      <a:pt x="14957" y="7598"/>
                      <a:pt x="14871" y="8008"/>
                      <a:pt x="14785" y="8415"/>
                    </a:cubicBezTo>
                    <a:cubicBezTo>
                      <a:pt x="11646" y="23208"/>
                      <a:pt x="6666" y="37430"/>
                      <a:pt x="1" y="51130"/>
                    </a:cubicBezTo>
                    <a:lnTo>
                      <a:pt x="46843" y="51130"/>
                    </a:lnTo>
                    <a:cubicBezTo>
                      <a:pt x="40176" y="37423"/>
                      <a:pt x="35192" y="23192"/>
                      <a:pt x="32053" y="8389"/>
                    </a:cubicBezTo>
                    <a:cubicBezTo>
                      <a:pt x="31967" y="7979"/>
                      <a:pt x="31882" y="7573"/>
                      <a:pt x="31799" y="7163"/>
                    </a:cubicBezTo>
                    <a:cubicBezTo>
                      <a:pt x="31742" y="6883"/>
                      <a:pt x="31685" y="6604"/>
                      <a:pt x="31627" y="6324"/>
                    </a:cubicBezTo>
                    <a:cubicBezTo>
                      <a:pt x="31516" y="5759"/>
                      <a:pt x="31405" y="5197"/>
                      <a:pt x="31300" y="4631"/>
                    </a:cubicBezTo>
                    <a:cubicBezTo>
                      <a:pt x="31230" y="4275"/>
                      <a:pt x="31167" y="3916"/>
                      <a:pt x="31100" y="3561"/>
                    </a:cubicBezTo>
                    <a:cubicBezTo>
                      <a:pt x="31056" y="3316"/>
                      <a:pt x="31011" y="3071"/>
                      <a:pt x="30967" y="2824"/>
                    </a:cubicBezTo>
                    <a:cubicBezTo>
                      <a:pt x="30925" y="2592"/>
                      <a:pt x="30884" y="2360"/>
                      <a:pt x="30843" y="2125"/>
                    </a:cubicBezTo>
                    <a:cubicBezTo>
                      <a:pt x="30751" y="1598"/>
                      <a:pt x="30659" y="1067"/>
                      <a:pt x="30573" y="537"/>
                    </a:cubicBezTo>
                    <a:cubicBezTo>
                      <a:pt x="28189" y="179"/>
                      <a:pt x="25805" y="0"/>
                      <a:pt x="23422" y="0"/>
                    </a:cubicBez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6326139" y="1538051"/>
                <a:ext cx="935612" cy="178107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2843" extrusionOk="0">
                    <a:moveTo>
                      <a:pt x="7551" y="0"/>
                    </a:moveTo>
                    <a:cubicBezTo>
                      <a:pt x="5167" y="0"/>
                      <a:pt x="2783" y="179"/>
                      <a:pt x="397" y="537"/>
                    </a:cubicBezTo>
                    <a:cubicBezTo>
                      <a:pt x="312" y="1073"/>
                      <a:pt x="220" y="1607"/>
                      <a:pt x="124" y="2141"/>
                    </a:cubicBezTo>
                    <a:cubicBezTo>
                      <a:pt x="86" y="2376"/>
                      <a:pt x="42" y="2611"/>
                      <a:pt x="0" y="2843"/>
                    </a:cubicBezTo>
                    <a:cubicBezTo>
                      <a:pt x="2543" y="2498"/>
                      <a:pt x="5085" y="2325"/>
                      <a:pt x="7628" y="2325"/>
                    </a:cubicBezTo>
                    <a:cubicBezTo>
                      <a:pt x="10117" y="2325"/>
                      <a:pt x="12606" y="2491"/>
                      <a:pt x="15096" y="2824"/>
                    </a:cubicBezTo>
                    <a:cubicBezTo>
                      <a:pt x="15054" y="2592"/>
                      <a:pt x="15013" y="2360"/>
                      <a:pt x="14972" y="2125"/>
                    </a:cubicBezTo>
                    <a:cubicBezTo>
                      <a:pt x="14880" y="1598"/>
                      <a:pt x="14788" y="1067"/>
                      <a:pt x="14702" y="537"/>
                    </a:cubicBezTo>
                    <a:cubicBezTo>
                      <a:pt x="12318" y="179"/>
                      <a:pt x="9934" y="0"/>
                      <a:pt x="7551" y="0"/>
                    </a:cubicBez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6305438" y="1730068"/>
                <a:ext cx="977013" cy="99547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589" extrusionOk="0">
                    <a:moveTo>
                      <a:pt x="7954" y="0"/>
                    </a:moveTo>
                    <a:cubicBezTo>
                      <a:pt x="5370" y="0"/>
                      <a:pt x="2785" y="172"/>
                      <a:pt x="201" y="515"/>
                    </a:cubicBezTo>
                    <a:cubicBezTo>
                      <a:pt x="137" y="874"/>
                      <a:pt x="71" y="1229"/>
                      <a:pt x="1" y="1588"/>
                    </a:cubicBezTo>
                    <a:cubicBezTo>
                      <a:pt x="2656" y="1211"/>
                      <a:pt x="5311" y="1022"/>
                      <a:pt x="7967" y="1022"/>
                    </a:cubicBezTo>
                    <a:cubicBezTo>
                      <a:pt x="10565" y="1022"/>
                      <a:pt x="13164" y="1203"/>
                      <a:pt x="15763" y="1566"/>
                    </a:cubicBezTo>
                    <a:cubicBezTo>
                      <a:pt x="15693" y="1210"/>
                      <a:pt x="15630" y="851"/>
                      <a:pt x="15563" y="496"/>
                    </a:cubicBezTo>
                    <a:cubicBezTo>
                      <a:pt x="13027" y="165"/>
                      <a:pt x="10491" y="0"/>
                      <a:pt x="7954" y="0"/>
                    </a:cubicBez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7874237" y="951726"/>
                <a:ext cx="191820" cy="2566668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40970" extrusionOk="0">
                    <a:moveTo>
                      <a:pt x="1118" y="0"/>
                    </a:moveTo>
                    <a:lnTo>
                      <a:pt x="0" y="40969"/>
                    </a:lnTo>
                    <a:lnTo>
                      <a:pt x="3094" y="40969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005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7974023" y="794917"/>
                <a:ext cx="739144" cy="258922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133" extrusionOk="0">
                    <a:moveTo>
                      <a:pt x="11824" y="0"/>
                    </a:moveTo>
                    <a:lnTo>
                      <a:pt x="1" y="2551"/>
                    </a:lnTo>
                    <a:lnTo>
                      <a:pt x="191" y="3434"/>
                    </a:lnTo>
                    <a:lnTo>
                      <a:pt x="3200" y="4133"/>
                    </a:lnTo>
                    <a:lnTo>
                      <a:pt x="10106" y="1226"/>
                    </a:lnTo>
                    <a:lnTo>
                      <a:pt x="11926" y="464"/>
                    </a:lnTo>
                    <a:lnTo>
                      <a:pt x="11824" y="0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8589469" y="794917"/>
                <a:ext cx="123707" cy="7686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227" extrusionOk="0">
                    <a:moveTo>
                      <a:pt x="1894" y="0"/>
                    </a:moveTo>
                    <a:lnTo>
                      <a:pt x="1" y="410"/>
                    </a:lnTo>
                    <a:lnTo>
                      <a:pt x="176" y="1226"/>
                    </a:lnTo>
                    <a:lnTo>
                      <a:pt x="1996" y="464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7439706" y="411197"/>
                <a:ext cx="544844" cy="581557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9283" extrusionOk="0">
                    <a:moveTo>
                      <a:pt x="350" y="1"/>
                    </a:moveTo>
                    <a:lnTo>
                      <a:pt x="0" y="318"/>
                    </a:lnTo>
                    <a:lnTo>
                      <a:pt x="8120" y="9283"/>
                    </a:lnTo>
                    <a:lnTo>
                      <a:pt x="8790" y="8676"/>
                    </a:lnTo>
                    <a:lnTo>
                      <a:pt x="7894" y="5722"/>
                    </a:lnTo>
                    <a:lnTo>
                      <a:pt x="1922" y="1192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7439689" y="411189"/>
                <a:ext cx="124322" cy="11468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755" extrusionOk="0">
                    <a:moveTo>
                      <a:pt x="350" y="1"/>
                    </a:moveTo>
                    <a:lnTo>
                      <a:pt x="0" y="318"/>
                    </a:lnTo>
                    <a:lnTo>
                      <a:pt x="1303" y="1754"/>
                    </a:lnTo>
                    <a:lnTo>
                      <a:pt x="1922" y="1192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7733670" y="983551"/>
                <a:ext cx="257578" cy="73880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11793" extrusionOk="0">
                    <a:moveTo>
                      <a:pt x="3294" y="1"/>
                    </a:moveTo>
                    <a:lnTo>
                      <a:pt x="1185" y="2253"/>
                    </a:lnTo>
                    <a:lnTo>
                      <a:pt x="248" y="9689"/>
                    </a:lnTo>
                    <a:lnTo>
                      <a:pt x="0" y="11646"/>
                    </a:lnTo>
                    <a:lnTo>
                      <a:pt x="451" y="11792"/>
                    </a:lnTo>
                    <a:lnTo>
                      <a:pt x="4155" y="277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7733670" y="1590550"/>
                <a:ext cx="64828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104" extrusionOk="0">
                    <a:moveTo>
                      <a:pt x="248" y="0"/>
                    </a:moveTo>
                    <a:lnTo>
                      <a:pt x="0" y="1957"/>
                    </a:lnTo>
                    <a:lnTo>
                      <a:pt x="451" y="2103"/>
                    </a:lnTo>
                    <a:lnTo>
                      <a:pt x="1045" y="258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7916321" y="933871"/>
                <a:ext cx="105982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562" extrusionOk="0">
                    <a:moveTo>
                      <a:pt x="860" y="0"/>
                    </a:moveTo>
                    <a:cubicBezTo>
                      <a:pt x="805" y="0"/>
                      <a:pt x="749" y="6"/>
                      <a:pt x="693" y="19"/>
                    </a:cubicBezTo>
                    <a:cubicBezTo>
                      <a:pt x="271" y="107"/>
                      <a:pt x="1" y="524"/>
                      <a:pt x="93" y="946"/>
                    </a:cubicBezTo>
                    <a:cubicBezTo>
                      <a:pt x="173" y="1312"/>
                      <a:pt x="496" y="1562"/>
                      <a:pt x="854" y="1562"/>
                    </a:cubicBezTo>
                    <a:cubicBezTo>
                      <a:pt x="909" y="1562"/>
                      <a:pt x="965" y="1556"/>
                      <a:pt x="1021" y="1543"/>
                    </a:cubicBezTo>
                    <a:cubicBezTo>
                      <a:pt x="1443" y="1454"/>
                      <a:pt x="1710" y="1038"/>
                      <a:pt x="1621" y="616"/>
                    </a:cubicBezTo>
                    <a:cubicBezTo>
                      <a:pt x="1541" y="250"/>
                      <a:pt x="1218" y="0"/>
                      <a:pt x="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8429255" y="1578397"/>
                <a:ext cx="142176" cy="194000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0967" extrusionOk="0">
                    <a:moveTo>
                      <a:pt x="829" y="1"/>
                    </a:moveTo>
                    <a:lnTo>
                      <a:pt x="0" y="30966"/>
                    </a:lnTo>
                    <a:lnTo>
                      <a:pt x="2294" y="30966"/>
                    </a:lnTo>
                    <a:lnTo>
                      <a:pt x="1464" y="1"/>
                    </a:lnTo>
                    <a:close/>
                  </a:path>
                </a:pathLst>
              </a:custGeom>
              <a:solidFill>
                <a:srgbClr val="005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8484168" y="1059982"/>
                <a:ext cx="211095" cy="541776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8648" extrusionOk="0">
                    <a:moveTo>
                      <a:pt x="3075" y="0"/>
                    </a:moveTo>
                    <a:lnTo>
                      <a:pt x="0" y="8418"/>
                    </a:lnTo>
                    <a:lnTo>
                      <a:pt x="629" y="8647"/>
                    </a:lnTo>
                    <a:lnTo>
                      <a:pt x="2256" y="7040"/>
                    </a:lnTo>
                    <a:lnTo>
                      <a:pt x="3167" y="1563"/>
                    </a:lnTo>
                    <a:lnTo>
                      <a:pt x="3406" y="121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8644196" y="1059982"/>
                <a:ext cx="51069" cy="9798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564" extrusionOk="0">
                    <a:moveTo>
                      <a:pt x="493" y="0"/>
                    </a:moveTo>
                    <a:lnTo>
                      <a:pt x="1" y="1351"/>
                    </a:lnTo>
                    <a:lnTo>
                      <a:pt x="585" y="1563"/>
                    </a:lnTo>
                    <a:lnTo>
                      <a:pt x="824" y="1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7944707" y="1542750"/>
                <a:ext cx="550732" cy="176227"/>
              </a:xfrm>
              <a:custGeom>
                <a:avLst/>
                <a:gdLst/>
                <a:ahLst/>
                <a:cxnLst/>
                <a:rect l="l" t="t" r="r" b="b"/>
                <a:pathLst>
                  <a:path w="8886" h="2813" extrusionOk="0">
                    <a:moveTo>
                      <a:pt x="6566" y="1"/>
                    </a:moveTo>
                    <a:lnTo>
                      <a:pt x="1366" y="1951"/>
                    </a:lnTo>
                    <a:lnTo>
                      <a:pt x="0" y="2466"/>
                    </a:lnTo>
                    <a:lnTo>
                      <a:pt x="61" y="2812"/>
                    </a:lnTo>
                    <a:lnTo>
                      <a:pt x="8885" y="1265"/>
                    </a:lnTo>
                    <a:lnTo>
                      <a:pt x="8771" y="608"/>
                    </a:lnTo>
                    <a:lnTo>
                      <a:pt x="6566" y="1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7944707" y="1664977"/>
                <a:ext cx="91417" cy="54002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62" extrusionOk="0">
                    <a:moveTo>
                      <a:pt x="1366" y="0"/>
                    </a:moveTo>
                    <a:lnTo>
                      <a:pt x="0" y="515"/>
                    </a:lnTo>
                    <a:lnTo>
                      <a:pt x="61" y="861"/>
                    </a:lnTo>
                    <a:lnTo>
                      <a:pt x="1474" y="613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8487700" y="1594748"/>
                <a:ext cx="388475" cy="444609"/>
              </a:xfrm>
              <a:custGeom>
                <a:avLst/>
                <a:gdLst/>
                <a:ahLst/>
                <a:cxnLst/>
                <a:rect l="l" t="t" r="r" b="b"/>
                <a:pathLst>
                  <a:path w="6268" h="7097" extrusionOk="0">
                    <a:moveTo>
                      <a:pt x="515" y="0"/>
                    </a:moveTo>
                    <a:lnTo>
                      <a:pt x="1" y="432"/>
                    </a:lnTo>
                    <a:lnTo>
                      <a:pt x="579" y="2643"/>
                    </a:lnTo>
                    <a:lnTo>
                      <a:pt x="4870" y="6169"/>
                    </a:lnTo>
                    <a:lnTo>
                      <a:pt x="5998" y="7097"/>
                    </a:lnTo>
                    <a:lnTo>
                      <a:pt x="6268" y="687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8789536" y="1956291"/>
                <a:ext cx="86645" cy="83071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326" extrusionOk="0">
                    <a:moveTo>
                      <a:pt x="477" y="1"/>
                    </a:moveTo>
                    <a:lnTo>
                      <a:pt x="0" y="398"/>
                    </a:lnTo>
                    <a:lnTo>
                      <a:pt x="1128" y="1326"/>
                    </a:lnTo>
                    <a:lnTo>
                      <a:pt x="1398" y="1103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8459376" y="1565115"/>
                <a:ext cx="80943" cy="72608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159" extrusionOk="0">
                    <a:moveTo>
                      <a:pt x="653" y="0"/>
                    </a:moveTo>
                    <a:cubicBezTo>
                      <a:pt x="416" y="0"/>
                      <a:pt x="195" y="145"/>
                      <a:pt x="108" y="381"/>
                    </a:cubicBezTo>
                    <a:cubicBezTo>
                      <a:pt x="0" y="680"/>
                      <a:pt x="153" y="1013"/>
                      <a:pt x="454" y="1124"/>
                    </a:cubicBezTo>
                    <a:cubicBezTo>
                      <a:pt x="519" y="1148"/>
                      <a:pt x="585" y="1159"/>
                      <a:pt x="650" y="1159"/>
                    </a:cubicBezTo>
                    <a:cubicBezTo>
                      <a:pt x="886" y="1159"/>
                      <a:pt x="1110" y="1012"/>
                      <a:pt x="1194" y="778"/>
                    </a:cubicBezTo>
                    <a:cubicBezTo>
                      <a:pt x="1306" y="476"/>
                      <a:pt x="1150" y="146"/>
                      <a:pt x="851" y="35"/>
                    </a:cubicBezTo>
                    <a:cubicBezTo>
                      <a:pt x="786" y="11"/>
                      <a:pt x="719" y="0"/>
                      <a:pt x="6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5956375" y="1772919"/>
                <a:ext cx="1657216" cy="1926536"/>
              </a:xfrm>
              <a:custGeom>
                <a:avLst/>
                <a:gdLst/>
                <a:ahLst/>
                <a:cxnLst/>
                <a:rect l="l" t="t" r="r" b="b"/>
                <a:pathLst>
                  <a:path w="26739" h="30752" extrusionOk="0">
                    <a:moveTo>
                      <a:pt x="13426" y="1"/>
                    </a:moveTo>
                    <a:cubicBezTo>
                      <a:pt x="13363" y="1"/>
                      <a:pt x="13299" y="1"/>
                      <a:pt x="13234" y="2"/>
                    </a:cubicBezTo>
                    <a:cubicBezTo>
                      <a:pt x="5909" y="104"/>
                      <a:pt x="1" y="6197"/>
                      <a:pt x="112" y="13522"/>
                    </a:cubicBezTo>
                    <a:cubicBezTo>
                      <a:pt x="179" y="17890"/>
                      <a:pt x="2351" y="21746"/>
                      <a:pt x="5655" y="24125"/>
                    </a:cubicBezTo>
                    <a:lnTo>
                      <a:pt x="5661" y="24195"/>
                    </a:lnTo>
                    <a:cubicBezTo>
                      <a:pt x="5909" y="26657"/>
                      <a:pt x="6973" y="28963"/>
                      <a:pt x="8686" y="30752"/>
                    </a:cubicBezTo>
                    <a:lnTo>
                      <a:pt x="18165" y="30752"/>
                    </a:lnTo>
                    <a:cubicBezTo>
                      <a:pt x="19874" y="28963"/>
                      <a:pt x="20938" y="26657"/>
                      <a:pt x="21186" y="24195"/>
                    </a:cubicBezTo>
                    <a:lnTo>
                      <a:pt x="21192" y="24125"/>
                    </a:lnTo>
                    <a:cubicBezTo>
                      <a:pt x="24550" y="21708"/>
                      <a:pt x="26738" y="17766"/>
                      <a:pt x="26738" y="13312"/>
                    </a:cubicBezTo>
                    <a:cubicBezTo>
                      <a:pt x="26738" y="5962"/>
                      <a:pt x="20778" y="1"/>
                      <a:pt x="13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6634234" y="3139654"/>
                <a:ext cx="308214" cy="559818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8936" extrusionOk="0">
                    <a:moveTo>
                      <a:pt x="2329" y="0"/>
                    </a:moveTo>
                    <a:lnTo>
                      <a:pt x="1923" y="3526"/>
                    </a:lnTo>
                    <a:lnTo>
                      <a:pt x="1" y="4619"/>
                    </a:lnTo>
                    <a:lnTo>
                      <a:pt x="531" y="8936"/>
                    </a:lnTo>
                    <a:lnTo>
                      <a:pt x="4445" y="8936"/>
                    </a:lnTo>
                    <a:lnTo>
                      <a:pt x="4972" y="4619"/>
                    </a:lnTo>
                    <a:lnTo>
                      <a:pt x="3054" y="3526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6386753" y="2780993"/>
                <a:ext cx="313110" cy="90156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4391" extrusionOk="0">
                    <a:moveTo>
                      <a:pt x="141" y="1"/>
                    </a:moveTo>
                    <a:lnTo>
                      <a:pt x="1" y="77"/>
                    </a:lnTo>
                    <a:lnTo>
                      <a:pt x="3975" y="7355"/>
                    </a:lnTo>
                    <a:lnTo>
                      <a:pt x="4893" y="14391"/>
                    </a:lnTo>
                    <a:lnTo>
                      <a:pt x="5052" y="14369"/>
                    </a:lnTo>
                    <a:lnTo>
                      <a:pt x="4134" y="7320"/>
                    </a:lnTo>
                    <a:lnTo>
                      <a:pt x="4130" y="7304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152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6712822" y="3548622"/>
                <a:ext cx="75675" cy="13375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135" extrusionOk="0">
                    <a:moveTo>
                      <a:pt x="0" y="0"/>
                    </a:moveTo>
                    <a:lnTo>
                      <a:pt x="172" y="2135"/>
                    </a:lnTo>
                    <a:lnTo>
                      <a:pt x="331" y="2122"/>
                    </a:lnTo>
                    <a:lnTo>
                      <a:pt x="175" y="159"/>
                    </a:lnTo>
                    <a:lnTo>
                      <a:pt x="1220" y="159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152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6877003" y="2780993"/>
                <a:ext cx="312924" cy="90156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14391" extrusionOk="0">
                    <a:moveTo>
                      <a:pt x="4908" y="1"/>
                    </a:moveTo>
                    <a:lnTo>
                      <a:pt x="925" y="7291"/>
                    </a:lnTo>
                    <a:lnTo>
                      <a:pt x="919" y="7304"/>
                    </a:lnTo>
                    <a:lnTo>
                      <a:pt x="1" y="14369"/>
                    </a:lnTo>
                    <a:lnTo>
                      <a:pt x="159" y="14391"/>
                    </a:lnTo>
                    <a:lnTo>
                      <a:pt x="1074" y="7355"/>
                    </a:lnTo>
                    <a:lnTo>
                      <a:pt x="5048" y="77"/>
                    </a:lnTo>
                    <a:lnTo>
                      <a:pt x="4908" y="1"/>
                    </a:lnTo>
                    <a:close/>
                  </a:path>
                </a:pathLst>
              </a:custGeom>
              <a:solidFill>
                <a:srgbClr val="152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6788436" y="3548622"/>
                <a:ext cx="75613" cy="133752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135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1045" y="159"/>
                    </a:lnTo>
                    <a:lnTo>
                      <a:pt x="886" y="2122"/>
                    </a:lnTo>
                    <a:lnTo>
                      <a:pt x="1048" y="2135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152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6353905" y="2529460"/>
                <a:ext cx="877911" cy="331217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5287" extrusionOk="0">
                    <a:moveTo>
                      <a:pt x="11099" y="1605"/>
                    </a:moveTo>
                    <a:cubicBezTo>
                      <a:pt x="11125" y="1770"/>
                      <a:pt x="11138" y="1951"/>
                      <a:pt x="11138" y="2154"/>
                    </a:cubicBezTo>
                    <a:cubicBezTo>
                      <a:pt x="11128" y="2844"/>
                      <a:pt x="10966" y="3539"/>
                      <a:pt x="10667" y="4165"/>
                    </a:cubicBezTo>
                    <a:cubicBezTo>
                      <a:pt x="10588" y="4327"/>
                      <a:pt x="10500" y="4401"/>
                      <a:pt x="10471" y="4401"/>
                    </a:cubicBezTo>
                    <a:cubicBezTo>
                      <a:pt x="10469" y="4401"/>
                      <a:pt x="10468" y="4400"/>
                      <a:pt x="10467" y="4400"/>
                    </a:cubicBezTo>
                    <a:cubicBezTo>
                      <a:pt x="10445" y="4394"/>
                      <a:pt x="10394" y="4327"/>
                      <a:pt x="10369" y="4159"/>
                    </a:cubicBezTo>
                    <a:cubicBezTo>
                      <a:pt x="10232" y="3257"/>
                      <a:pt x="10515" y="2304"/>
                      <a:pt x="11099" y="1605"/>
                    </a:cubicBezTo>
                    <a:close/>
                    <a:moveTo>
                      <a:pt x="8825" y="1529"/>
                    </a:moveTo>
                    <a:cubicBezTo>
                      <a:pt x="8828" y="1538"/>
                      <a:pt x="8831" y="1548"/>
                      <a:pt x="8834" y="1557"/>
                    </a:cubicBezTo>
                    <a:cubicBezTo>
                      <a:pt x="9158" y="2459"/>
                      <a:pt x="9104" y="3476"/>
                      <a:pt x="8688" y="4343"/>
                    </a:cubicBezTo>
                    <a:cubicBezTo>
                      <a:pt x="8650" y="4422"/>
                      <a:pt x="8612" y="4470"/>
                      <a:pt x="8587" y="4489"/>
                    </a:cubicBezTo>
                    <a:cubicBezTo>
                      <a:pt x="8574" y="4473"/>
                      <a:pt x="8558" y="4435"/>
                      <a:pt x="8539" y="4365"/>
                    </a:cubicBezTo>
                    <a:cubicBezTo>
                      <a:pt x="8285" y="3425"/>
                      <a:pt x="8390" y="2399"/>
                      <a:pt x="8825" y="1529"/>
                    </a:cubicBezTo>
                    <a:close/>
                    <a:moveTo>
                      <a:pt x="6277" y="2075"/>
                    </a:moveTo>
                    <a:cubicBezTo>
                      <a:pt x="6312" y="2202"/>
                      <a:pt x="6341" y="2339"/>
                      <a:pt x="6366" y="2482"/>
                    </a:cubicBezTo>
                    <a:cubicBezTo>
                      <a:pt x="6474" y="3110"/>
                      <a:pt x="6490" y="3752"/>
                      <a:pt x="6417" y="4384"/>
                    </a:cubicBezTo>
                    <a:cubicBezTo>
                      <a:pt x="6395" y="4556"/>
                      <a:pt x="6347" y="4629"/>
                      <a:pt x="6331" y="4635"/>
                    </a:cubicBezTo>
                    <a:cubicBezTo>
                      <a:pt x="6303" y="4626"/>
                      <a:pt x="6226" y="4530"/>
                      <a:pt x="6188" y="4375"/>
                    </a:cubicBezTo>
                    <a:cubicBezTo>
                      <a:pt x="6001" y="3625"/>
                      <a:pt x="6036" y="2815"/>
                      <a:pt x="6277" y="2075"/>
                    </a:cubicBezTo>
                    <a:close/>
                    <a:moveTo>
                      <a:pt x="3304" y="1986"/>
                    </a:moveTo>
                    <a:lnTo>
                      <a:pt x="3304" y="1986"/>
                    </a:lnTo>
                    <a:cubicBezTo>
                      <a:pt x="3333" y="2034"/>
                      <a:pt x="3361" y="2084"/>
                      <a:pt x="3390" y="2135"/>
                    </a:cubicBezTo>
                    <a:cubicBezTo>
                      <a:pt x="3761" y="2793"/>
                      <a:pt x="4003" y="3504"/>
                      <a:pt x="4111" y="4251"/>
                    </a:cubicBezTo>
                    <a:cubicBezTo>
                      <a:pt x="4143" y="4467"/>
                      <a:pt x="4130" y="4737"/>
                      <a:pt x="3996" y="4794"/>
                    </a:cubicBezTo>
                    <a:cubicBezTo>
                      <a:pt x="3981" y="4801"/>
                      <a:pt x="3964" y="4804"/>
                      <a:pt x="3945" y="4804"/>
                    </a:cubicBezTo>
                    <a:cubicBezTo>
                      <a:pt x="3875" y="4804"/>
                      <a:pt x="3787" y="4759"/>
                      <a:pt x="3730" y="4689"/>
                    </a:cubicBezTo>
                    <a:cubicBezTo>
                      <a:pt x="3634" y="4575"/>
                      <a:pt x="3587" y="4416"/>
                      <a:pt x="3533" y="4222"/>
                    </a:cubicBezTo>
                    <a:cubicBezTo>
                      <a:pt x="3342" y="3523"/>
                      <a:pt x="3155" y="2726"/>
                      <a:pt x="3304" y="1986"/>
                    </a:cubicBezTo>
                    <a:close/>
                    <a:moveTo>
                      <a:pt x="10072" y="1"/>
                    </a:moveTo>
                    <a:cubicBezTo>
                      <a:pt x="9597" y="1"/>
                      <a:pt x="9182" y="263"/>
                      <a:pt x="8863" y="614"/>
                    </a:cubicBezTo>
                    <a:cubicBezTo>
                      <a:pt x="8647" y="347"/>
                      <a:pt x="8348" y="112"/>
                      <a:pt x="7945" y="48"/>
                    </a:cubicBezTo>
                    <a:cubicBezTo>
                      <a:pt x="7877" y="38"/>
                      <a:pt x="7810" y="32"/>
                      <a:pt x="7744" y="32"/>
                    </a:cubicBezTo>
                    <a:cubicBezTo>
                      <a:pt x="7142" y="32"/>
                      <a:pt x="6631" y="456"/>
                      <a:pt x="6296" y="935"/>
                    </a:cubicBezTo>
                    <a:cubicBezTo>
                      <a:pt x="5963" y="452"/>
                      <a:pt x="5480" y="140"/>
                      <a:pt x="4972" y="77"/>
                    </a:cubicBezTo>
                    <a:cubicBezTo>
                      <a:pt x="4908" y="69"/>
                      <a:pt x="4844" y="65"/>
                      <a:pt x="4781" y="65"/>
                    </a:cubicBezTo>
                    <a:cubicBezTo>
                      <a:pt x="4114" y="65"/>
                      <a:pt x="3534" y="484"/>
                      <a:pt x="3177" y="1036"/>
                    </a:cubicBezTo>
                    <a:cubicBezTo>
                      <a:pt x="3088" y="950"/>
                      <a:pt x="2999" y="874"/>
                      <a:pt x="2907" y="807"/>
                    </a:cubicBezTo>
                    <a:cubicBezTo>
                      <a:pt x="2561" y="551"/>
                      <a:pt x="2165" y="415"/>
                      <a:pt x="1786" y="415"/>
                    </a:cubicBezTo>
                    <a:cubicBezTo>
                      <a:pt x="1677" y="415"/>
                      <a:pt x="1569" y="426"/>
                      <a:pt x="1465" y="448"/>
                    </a:cubicBezTo>
                    <a:cubicBezTo>
                      <a:pt x="607" y="633"/>
                      <a:pt x="143" y="1500"/>
                      <a:pt x="73" y="2227"/>
                    </a:cubicBezTo>
                    <a:cubicBezTo>
                      <a:pt x="0" y="2990"/>
                      <a:pt x="251" y="3733"/>
                      <a:pt x="470" y="4387"/>
                    </a:cubicBezTo>
                    <a:cubicBezTo>
                      <a:pt x="506" y="4488"/>
                      <a:pt x="598" y="4551"/>
                      <a:pt x="698" y="4551"/>
                    </a:cubicBezTo>
                    <a:cubicBezTo>
                      <a:pt x="725" y="4551"/>
                      <a:pt x="752" y="4546"/>
                      <a:pt x="779" y="4537"/>
                    </a:cubicBezTo>
                    <a:cubicBezTo>
                      <a:pt x="906" y="4495"/>
                      <a:pt x="972" y="4359"/>
                      <a:pt x="928" y="4232"/>
                    </a:cubicBezTo>
                    <a:cubicBezTo>
                      <a:pt x="725" y="3625"/>
                      <a:pt x="489" y="2936"/>
                      <a:pt x="553" y="2272"/>
                    </a:cubicBezTo>
                    <a:cubicBezTo>
                      <a:pt x="607" y="1697"/>
                      <a:pt x="975" y="1049"/>
                      <a:pt x="1566" y="922"/>
                    </a:cubicBezTo>
                    <a:cubicBezTo>
                      <a:pt x="1636" y="906"/>
                      <a:pt x="1708" y="899"/>
                      <a:pt x="1782" y="899"/>
                    </a:cubicBezTo>
                    <a:cubicBezTo>
                      <a:pt x="2060" y="899"/>
                      <a:pt x="2360" y="1004"/>
                      <a:pt x="2621" y="1195"/>
                    </a:cubicBezTo>
                    <a:cubicBezTo>
                      <a:pt x="2732" y="1278"/>
                      <a:pt x="2840" y="1376"/>
                      <a:pt x="2945" y="1494"/>
                    </a:cubicBezTo>
                    <a:cubicBezTo>
                      <a:pt x="2916" y="1563"/>
                      <a:pt x="2894" y="1637"/>
                      <a:pt x="2872" y="1710"/>
                    </a:cubicBezTo>
                    <a:cubicBezTo>
                      <a:pt x="2631" y="2605"/>
                      <a:pt x="2847" y="3543"/>
                      <a:pt x="3066" y="4349"/>
                    </a:cubicBezTo>
                    <a:cubicBezTo>
                      <a:pt x="3117" y="4540"/>
                      <a:pt x="3186" y="4797"/>
                      <a:pt x="3361" y="5001"/>
                    </a:cubicBezTo>
                    <a:cubicBezTo>
                      <a:pt x="3517" y="5185"/>
                      <a:pt x="3736" y="5286"/>
                      <a:pt x="3949" y="5286"/>
                    </a:cubicBezTo>
                    <a:cubicBezTo>
                      <a:pt x="4028" y="5286"/>
                      <a:pt x="4108" y="5271"/>
                      <a:pt x="4184" y="5239"/>
                    </a:cubicBezTo>
                    <a:cubicBezTo>
                      <a:pt x="4517" y="5099"/>
                      <a:pt x="4667" y="4715"/>
                      <a:pt x="4590" y="4184"/>
                    </a:cubicBezTo>
                    <a:cubicBezTo>
                      <a:pt x="4473" y="3377"/>
                      <a:pt x="4212" y="2609"/>
                      <a:pt x="3812" y="1897"/>
                    </a:cubicBezTo>
                    <a:cubicBezTo>
                      <a:pt x="3711" y="1722"/>
                      <a:pt x="3612" y="1563"/>
                      <a:pt x="3507" y="1424"/>
                    </a:cubicBezTo>
                    <a:cubicBezTo>
                      <a:pt x="3771" y="943"/>
                      <a:pt x="4247" y="548"/>
                      <a:pt x="4778" y="548"/>
                    </a:cubicBezTo>
                    <a:cubicBezTo>
                      <a:pt x="4822" y="548"/>
                      <a:pt x="4867" y="551"/>
                      <a:pt x="4911" y="556"/>
                    </a:cubicBezTo>
                    <a:cubicBezTo>
                      <a:pt x="5283" y="604"/>
                      <a:pt x="5658" y="855"/>
                      <a:pt x="5912" y="1227"/>
                    </a:cubicBezTo>
                    <a:cubicBezTo>
                      <a:pt x="5953" y="1284"/>
                      <a:pt x="5988" y="1347"/>
                      <a:pt x="6023" y="1411"/>
                    </a:cubicBezTo>
                    <a:cubicBezTo>
                      <a:pt x="5575" y="2361"/>
                      <a:pt x="5464" y="3476"/>
                      <a:pt x="5718" y="4492"/>
                    </a:cubicBezTo>
                    <a:cubicBezTo>
                      <a:pt x="5816" y="4884"/>
                      <a:pt x="6050" y="5119"/>
                      <a:pt x="6327" y="5119"/>
                    </a:cubicBezTo>
                    <a:cubicBezTo>
                      <a:pt x="6356" y="5119"/>
                      <a:pt x="6385" y="5117"/>
                      <a:pt x="6414" y="5112"/>
                    </a:cubicBezTo>
                    <a:cubicBezTo>
                      <a:pt x="6566" y="5083"/>
                      <a:pt x="6833" y="4962"/>
                      <a:pt x="6897" y="4441"/>
                    </a:cubicBezTo>
                    <a:cubicBezTo>
                      <a:pt x="6976" y="3762"/>
                      <a:pt x="6957" y="3076"/>
                      <a:pt x="6843" y="2399"/>
                    </a:cubicBezTo>
                    <a:cubicBezTo>
                      <a:pt x="6776" y="2018"/>
                      <a:pt x="6684" y="1697"/>
                      <a:pt x="6563" y="1417"/>
                    </a:cubicBezTo>
                    <a:cubicBezTo>
                      <a:pt x="6815" y="969"/>
                      <a:pt x="7246" y="515"/>
                      <a:pt x="7743" y="515"/>
                    </a:cubicBezTo>
                    <a:cubicBezTo>
                      <a:pt x="7784" y="515"/>
                      <a:pt x="7826" y="518"/>
                      <a:pt x="7869" y="525"/>
                    </a:cubicBezTo>
                    <a:cubicBezTo>
                      <a:pt x="8174" y="576"/>
                      <a:pt x="8399" y="788"/>
                      <a:pt x="8558" y="1014"/>
                    </a:cubicBezTo>
                    <a:cubicBezTo>
                      <a:pt x="8523" y="1071"/>
                      <a:pt x="8491" y="1125"/>
                      <a:pt x="8463" y="1179"/>
                    </a:cubicBezTo>
                    <a:cubicBezTo>
                      <a:pt x="7916" y="2183"/>
                      <a:pt x="7773" y="3390"/>
                      <a:pt x="8072" y="4492"/>
                    </a:cubicBezTo>
                    <a:cubicBezTo>
                      <a:pt x="8101" y="4591"/>
                      <a:pt x="8180" y="4896"/>
                      <a:pt x="8469" y="4969"/>
                    </a:cubicBezTo>
                    <a:cubicBezTo>
                      <a:pt x="8508" y="4979"/>
                      <a:pt x="8547" y="4984"/>
                      <a:pt x="8585" y="4984"/>
                    </a:cubicBezTo>
                    <a:cubicBezTo>
                      <a:pt x="8796" y="4984"/>
                      <a:pt x="8992" y="4830"/>
                      <a:pt x="9124" y="4553"/>
                    </a:cubicBezTo>
                    <a:cubicBezTo>
                      <a:pt x="9597" y="3571"/>
                      <a:pt x="9657" y="2418"/>
                      <a:pt x="9292" y="1392"/>
                    </a:cubicBezTo>
                    <a:cubicBezTo>
                      <a:pt x="9257" y="1300"/>
                      <a:pt x="9206" y="1176"/>
                      <a:pt x="9136" y="1039"/>
                    </a:cubicBezTo>
                    <a:cubicBezTo>
                      <a:pt x="9386" y="732"/>
                      <a:pt x="9717" y="483"/>
                      <a:pt x="10080" y="483"/>
                    </a:cubicBezTo>
                    <a:cubicBezTo>
                      <a:pt x="10114" y="483"/>
                      <a:pt x="10149" y="485"/>
                      <a:pt x="10185" y="490"/>
                    </a:cubicBezTo>
                    <a:cubicBezTo>
                      <a:pt x="10480" y="531"/>
                      <a:pt x="10763" y="753"/>
                      <a:pt x="10931" y="1074"/>
                    </a:cubicBezTo>
                    <a:cubicBezTo>
                      <a:pt x="10124" y="1887"/>
                      <a:pt x="9718" y="3095"/>
                      <a:pt x="9889" y="4232"/>
                    </a:cubicBezTo>
                    <a:cubicBezTo>
                      <a:pt x="9962" y="4705"/>
                      <a:pt x="10210" y="4835"/>
                      <a:pt x="10350" y="4870"/>
                    </a:cubicBezTo>
                    <a:cubicBezTo>
                      <a:pt x="10390" y="4880"/>
                      <a:pt x="10429" y="4885"/>
                      <a:pt x="10469" y="4885"/>
                    </a:cubicBezTo>
                    <a:cubicBezTo>
                      <a:pt x="10715" y="4885"/>
                      <a:pt x="10947" y="4700"/>
                      <a:pt x="11103" y="4372"/>
                    </a:cubicBezTo>
                    <a:cubicBezTo>
                      <a:pt x="11433" y="3685"/>
                      <a:pt x="11611" y="2920"/>
                      <a:pt x="11620" y="2158"/>
                    </a:cubicBezTo>
                    <a:cubicBezTo>
                      <a:pt x="11624" y="1795"/>
                      <a:pt x="11585" y="1481"/>
                      <a:pt x="11503" y="1205"/>
                    </a:cubicBezTo>
                    <a:cubicBezTo>
                      <a:pt x="11692" y="1050"/>
                      <a:pt x="12095" y="771"/>
                      <a:pt x="12532" y="771"/>
                    </a:cubicBezTo>
                    <a:cubicBezTo>
                      <a:pt x="12608" y="771"/>
                      <a:pt x="12684" y="779"/>
                      <a:pt x="12761" y="798"/>
                    </a:cubicBezTo>
                    <a:cubicBezTo>
                      <a:pt x="13329" y="931"/>
                      <a:pt x="13650" y="1589"/>
                      <a:pt x="13663" y="2138"/>
                    </a:cubicBezTo>
                    <a:cubicBezTo>
                      <a:pt x="13679" y="2783"/>
                      <a:pt x="13393" y="3431"/>
                      <a:pt x="13142" y="4000"/>
                    </a:cubicBezTo>
                    <a:cubicBezTo>
                      <a:pt x="13088" y="4124"/>
                      <a:pt x="13145" y="4267"/>
                      <a:pt x="13266" y="4321"/>
                    </a:cubicBezTo>
                    <a:cubicBezTo>
                      <a:pt x="13298" y="4335"/>
                      <a:pt x="13331" y="4341"/>
                      <a:pt x="13363" y="4341"/>
                    </a:cubicBezTo>
                    <a:cubicBezTo>
                      <a:pt x="13456" y="4341"/>
                      <a:pt x="13543" y="4287"/>
                      <a:pt x="13584" y="4197"/>
                    </a:cubicBezTo>
                    <a:cubicBezTo>
                      <a:pt x="13857" y="3577"/>
                      <a:pt x="14165" y="2879"/>
                      <a:pt x="14146" y="2129"/>
                    </a:cubicBezTo>
                    <a:cubicBezTo>
                      <a:pt x="14127" y="1379"/>
                      <a:pt x="13685" y="522"/>
                      <a:pt x="12875" y="328"/>
                    </a:cubicBezTo>
                    <a:cubicBezTo>
                      <a:pt x="12766" y="302"/>
                      <a:pt x="12654" y="289"/>
                      <a:pt x="12539" y="289"/>
                    </a:cubicBezTo>
                    <a:cubicBezTo>
                      <a:pt x="12135" y="289"/>
                      <a:pt x="11704" y="448"/>
                      <a:pt x="11303" y="747"/>
                    </a:cubicBezTo>
                    <a:cubicBezTo>
                      <a:pt x="11055" y="340"/>
                      <a:pt x="10671" y="70"/>
                      <a:pt x="10251" y="13"/>
                    </a:cubicBezTo>
                    <a:cubicBezTo>
                      <a:pt x="10191" y="5"/>
                      <a:pt x="10131" y="1"/>
                      <a:pt x="10072" y="1"/>
                    </a:cubicBezTo>
                    <a:close/>
                  </a:path>
                </a:pathLst>
              </a:custGeom>
              <a:solidFill>
                <a:srgbClr val="F8B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6666958" y="4266195"/>
                <a:ext cx="242766" cy="81504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1301" extrusionOk="0">
                    <a:moveTo>
                      <a:pt x="0" y="1"/>
                    </a:moveTo>
                    <a:lnTo>
                      <a:pt x="0" y="1068"/>
                    </a:lnTo>
                    <a:cubicBezTo>
                      <a:pt x="0" y="1195"/>
                      <a:pt x="105" y="1300"/>
                      <a:pt x="232" y="1300"/>
                    </a:cubicBezTo>
                    <a:lnTo>
                      <a:pt x="3685" y="1300"/>
                    </a:lnTo>
                    <a:cubicBezTo>
                      <a:pt x="3812" y="1300"/>
                      <a:pt x="3917" y="1195"/>
                      <a:pt x="3917" y="1068"/>
                    </a:cubicBezTo>
                    <a:lnTo>
                      <a:pt x="3917" y="1"/>
                    </a:lnTo>
                    <a:close/>
                  </a:path>
                </a:pathLst>
              </a:custGeom>
              <a:solidFill>
                <a:srgbClr val="005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6522982" y="3770459"/>
                <a:ext cx="530899" cy="53638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8562" extrusionOk="0">
                    <a:moveTo>
                      <a:pt x="1" y="1"/>
                    </a:moveTo>
                    <a:lnTo>
                      <a:pt x="1" y="8016"/>
                    </a:lnTo>
                    <a:cubicBezTo>
                      <a:pt x="1" y="8317"/>
                      <a:pt x="246" y="8562"/>
                      <a:pt x="551" y="8562"/>
                    </a:cubicBezTo>
                    <a:lnTo>
                      <a:pt x="8016" y="8562"/>
                    </a:lnTo>
                    <a:cubicBezTo>
                      <a:pt x="8317" y="8562"/>
                      <a:pt x="8565" y="8317"/>
                      <a:pt x="8565" y="8016"/>
                    </a:cubicBezTo>
                    <a:lnTo>
                      <a:pt x="8565" y="1"/>
                    </a:ln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6477552" y="3681937"/>
                <a:ext cx="621758" cy="116274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1856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1716"/>
                      <a:pt x="140" y="1855"/>
                      <a:pt x="312" y="1855"/>
                    </a:cubicBezTo>
                    <a:lnTo>
                      <a:pt x="9721" y="1855"/>
                    </a:lnTo>
                    <a:cubicBezTo>
                      <a:pt x="9892" y="1855"/>
                      <a:pt x="10032" y="1716"/>
                      <a:pt x="10032" y="1544"/>
                    </a:cubicBezTo>
                    <a:lnTo>
                      <a:pt x="10032" y="0"/>
                    </a:lnTo>
                    <a:close/>
                  </a:path>
                </a:pathLst>
              </a:custGeom>
              <a:solidFill>
                <a:srgbClr val="005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6502157" y="3992610"/>
                <a:ext cx="572362" cy="8802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1405" extrusionOk="0">
                    <a:moveTo>
                      <a:pt x="159" y="0"/>
                    </a:moveTo>
                    <a:cubicBezTo>
                      <a:pt x="73" y="0"/>
                      <a:pt x="0" y="70"/>
                      <a:pt x="0" y="159"/>
                    </a:cubicBezTo>
                    <a:lnTo>
                      <a:pt x="0" y="1245"/>
                    </a:lnTo>
                    <a:cubicBezTo>
                      <a:pt x="0" y="1334"/>
                      <a:pt x="73" y="1404"/>
                      <a:pt x="159" y="1404"/>
                    </a:cubicBezTo>
                    <a:lnTo>
                      <a:pt x="9076" y="1404"/>
                    </a:lnTo>
                    <a:cubicBezTo>
                      <a:pt x="9165" y="1404"/>
                      <a:pt x="9235" y="1334"/>
                      <a:pt x="9235" y="1245"/>
                    </a:cubicBezTo>
                    <a:lnTo>
                      <a:pt x="9235" y="159"/>
                    </a:lnTo>
                    <a:cubicBezTo>
                      <a:pt x="9235" y="70"/>
                      <a:pt x="9165" y="0"/>
                      <a:pt x="9076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6502157" y="3861613"/>
                <a:ext cx="572362" cy="8802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1405" extrusionOk="0">
                    <a:moveTo>
                      <a:pt x="159" y="1"/>
                    </a:moveTo>
                    <a:cubicBezTo>
                      <a:pt x="73" y="1"/>
                      <a:pt x="0" y="74"/>
                      <a:pt x="0" y="160"/>
                    </a:cubicBezTo>
                    <a:lnTo>
                      <a:pt x="0" y="1246"/>
                    </a:lnTo>
                    <a:cubicBezTo>
                      <a:pt x="0" y="1335"/>
                      <a:pt x="73" y="1405"/>
                      <a:pt x="159" y="1405"/>
                    </a:cubicBezTo>
                    <a:lnTo>
                      <a:pt x="9076" y="1405"/>
                    </a:lnTo>
                    <a:cubicBezTo>
                      <a:pt x="9165" y="1405"/>
                      <a:pt x="9235" y="1335"/>
                      <a:pt x="9235" y="1246"/>
                    </a:cubicBezTo>
                    <a:lnTo>
                      <a:pt x="9235" y="160"/>
                    </a:lnTo>
                    <a:cubicBezTo>
                      <a:pt x="9235" y="74"/>
                      <a:pt x="9165" y="1"/>
                      <a:pt x="9076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6502157" y="4123357"/>
                <a:ext cx="572362" cy="8802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1405" extrusionOk="0">
                    <a:moveTo>
                      <a:pt x="159" y="0"/>
                    </a:moveTo>
                    <a:cubicBezTo>
                      <a:pt x="73" y="0"/>
                      <a:pt x="0" y="73"/>
                      <a:pt x="0" y="159"/>
                    </a:cubicBezTo>
                    <a:lnTo>
                      <a:pt x="0" y="1248"/>
                    </a:lnTo>
                    <a:cubicBezTo>
                      <a:pt x="0" y="1334"/>
                      <a:pt x="73" y="1404"/>
                      <a:pt x="159" y="1404"/>
                    </a:cubicBezTo>
                    <a:lnTo>
                      <a:pt x="9076" y="1404"/>
                    </a:lnTo>
                    <a:cubicBezTo>
                      <a:pt x="9165" y="1404"/>
                      <a:pt x="9235" y="1334"/>
                      <a:pt x="9235" y="1248"/>
                    </a:cubicBezTo>
                    <a:lnTo>
                      <a:pt x="9235" y="159"/>
                    </a:lnTo>
                    <a:cubicBezTo>
                      <a:pt x="9235" y="73"/>
                      <a:pt x="9165" y="0"/>
                      <a:pt x="9076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7103225" y="3947629"/>
                <a:ext cx="1732209" cy="810972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12945" extrusionOk="0">
                    <a:moveTo>
                      <a:pt x="16754" y="0"/>
                    </a:moveTo>
                    <a:cubicBezTo>
                      <a:pt x="16532" y="0"/>
                      <a:pt x="16351" y="181"/>
                      <a:pt x="16351" y="404"/>
                    </a:cubicBezTo>
                    <a:lnTo>
                      <a:pt x="16351" y="2303"/>
                    </a:lnTo>
                    <a:cubicBezTo>
                      <a:pt x="16351" y="3571"/>
                      <a:pt x="17383" y="4603"/>
                      <a:pt x="18647" y="4603"/>
                    </a:cubicBezTo>
                    <a:lnTo>
                      <a:pt x="23320" y="4603"/>
                    </a:lnTo>
                    <a:cubicBezTo>
                      <a:pt x="24283" y="4603"/>
                      <a:pt x="25067" y="5384"/>
                      <a:pt x="25067" y="6347"/>
                    </a:cubicBezTo>
                    <a:cubicBezTo>
                      <a:pt x="25067" y="7310"/>
                      <a:pt x="24283" y="8094"/>
                      <a:pt x="23320" y="8094"/>
                    </a:cubicBezTo>
                    <a:lnTo>
                      <a:pt x="14232" y="8094"/>
                    </a:lnTo>
                    <a:cubicBezTo>
                      <a:pt x="13514" y="8094"/>
                      <a:pt x="12933" y="8675"/>
                      <a:pt x="12933" y="9393"/>
                    </a:cubicBezTo>
                    <a:cubicBezTo>
                      <a:pt x="12933" y="10108"/>
                      <a:pt x="13514" y="10693"/>
                      <a:pt x="14232" y="10693"/>
                    </a:cubicBezTo>
                    <a:lnTo>
                      <a:pt x="26420" y="10693"/>
                    </a:lnTo>
                    <a:cubicBezTo>
                      <a:pt x="26821" y="10693"/>
                      <a:pt x="27145" y="11017"/>
                      <a:pt x="27145" y="11414"/>
                    </a:cubicBezTo>
                    <a:cubicBezTo>
                      <a:pt x="27145" y="11814"/>
                      <a:pt x="26821" y="12138"/>
                      <a:pt x="26420" y="12138"/>
                    </a:cubicBezTo>
                    <a:lnTo>
                      <a:pt x="401" y="12138"/>
                    </a:lnTo>
                    <a:cubicBezTo>
                      <a:pt x="178" y="12138"/>
                      <a:pt x="1" y="12319"/>
                      <a:pt x="1" y="12541"/>
                    </a:cubicBezTo>
                    <a:cubicBezTo>
                      <a:pt x="1" y="12764"/>
                      <a:pt x="178" y="12945"/>
                      <a:pt x="401" y="12945"/>
                    </a:cubicBezTo>
                    <a:lnTo>
                      <a:pt x="26420" y="12945"/>
                    </a:lnTo>
                    <a:cubicBezTo>
                      <a:pt x="27262" y="12945"/>
                      <a:pt x="27948" y="12259"/>
                      <a:pt x="27948" y="11414"/>
                    </a:cubicBezTo>
                    <a:cubicBezTo>
                      <a:pt x="27948" y="10572"/>
                      <a:pt x="27262" y="9886"/>
                      <a:pt x="26420" y="9886"/>
                    </a:cubicBezTo>
                    <a:lnTo>
                      <a:pt x="14232" y="9886"/>
                    </a:lnTo>
                    <a:cubicBezTo>
                      <a:pt x="13959" y="9886"/>
                      <a:pt x="13739" y="9667"/>
                      <a:pt x="13739" y="9393"/>
                    </a:cubicBezTo>
                    <a:cubicBezTo>
                      <a:pt x="13739" y="9120"/>
                      <a:pt x="13959" y="8898"/>
                      <a:pt x="14232" y="8898"/>
                    </a:cubicBezTo>
                    <a:lnTo>
                      <a:pt x="23320" y="8898"/>
                    </a:lnTo>
                    <a:cubicBezTo>
                      <a:pt x="24727" y="8898"/>
                      <a:pt x="25871" y="7754"/>
                      <a:pt x="25871" y="6347"/>
                    </a:cubicBezTo>
                    <a:cubicBezTo>
                      <a:pt x="25871" y="4940"/>
                      <a:pt x="24727" y="3796"/>
                      <a:pt x="23320" y="3796"/>
                    </a:cubicBezTo>
                    <a:lnTo>
                      <a:pt x="18647" y="3796"/>
                    </a:lnTo>
                    <a:cubicBezTo>
                      <a:pt x="17825" y="3796"/>
                      <a:pt x="17157" y="3126"/>
                      <a:pt x="17157" y="2303"/>
                    </a:cubicBezTo>
                    <a:lnTo>
                      <a:pt x="17157" y="404"/>
                    </a:lnTo>
                    <a:cubicBezTo>
                      <a:pt x="17157" y="181"/>
                      <a:pt x="16976" y="0"/>
                      <a:pt x="16754" y="0"/>
                    </a:cubicBez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7172951" y="4019236"/>
                <a:ext cx="1659943" cy="739366"/>
              </a:xfrm>
              <a:custGeom>
                <a:avLst/>
                <a:gdLst/>
                <a:ahLst/>
                <a:cxnLst/>
                <a:rect l="l" t="t" r="r" b="b"/>
                <a:pathLst>
                  <a:path w="26783" h="11802" extrusionOk="0">
                    <a:moveTo>
                      <a:pt x="15226" y="1"/>
                    </a:moveTo>
                    <a:lnTo>
                      <a:pt x="15226" y="163"/>
                    </a:lnTo>
                    <a:lnTo>
                      <a:pt x="16032" y="163"/>
                    </a:lnTo>
                    <a:lnTo>
                      <a:pt x="16032" y="1"/>
                    </a:lnTo>
                    <a:close/>
                    <a:moveTo>
                      <a:pt x="15226" y="804"/>
                    </a:moveTo>
                    <a:lnTo>
                      <a:pt x="15226" y="966"/>
                    </a:lnTo>
                    <a:lnTo>
                      <a:pt x="16032" y="966"/>
                    </a:lnTo>
                    <a:lnTo>
                      <a:pt x="16032" y="804"/>
                    </a:lnTo>
                    <a:close/>
                    <a:moveTo>
                      <a:pt x="16074" y="1513"/>
                    </a:moveTo>
                    <a:lnTo>
                      <a:pt x="15289" y="1700"/>
                    </a:lnTo>
                    <a:cubicBezTo>
                      <a:pt x="15305" y="1764"/>
                      <a:pt x="15324" y="1824"/>
                      <a:pt x="15343" y="1888"/>
                    </a:cubicBezTo>
                    <a:lnTo>
                      <a:pt x="16109" y="1633"/>
                    </a:lnTo>
                    <a:cubicBezTo>
                      <a:pt x="16093" y="1592"/>
                      <a:pt x="16083" y="1554"/>
                      <a:pt x="16074" y="1513"/>
                    </a:cubicBezTo>
                    <a:close/>
                    <a:moveTo>
                      <a:pt x="16344" y="2078"/>
                    </a:moveTo>
                    <a:lnTo>
                      <a:pt x="15708" y="2571"/>
                    </a:lnTo>
                    <a:cubicBezTo>
                      <a:pt x="15750" y="2621"/>
                      <a:pt x="15791" y="2672"/>
                      <a:pt x="15835" y="2720"/>
                    </a:cubicBezTo>
                    <a:lnTo>
                      <a:pt x="16426" y="2174"/>
                    </a:lnTo>
                    <a:cubicBezTo>
                      <a:pt x="16398" y="2142"/>
                      <a:pt x="16372" y="2110"/>
                      <a:pt x="16344" y="2078"/>
                    </a:cubicBezTo>
                    <a:close/>
                    <a:moveTo>
                      <a:pt x="16827" y="2482"/>
                    </a:moveTo>
                    <a:lnTo>
                      <a:pt x="16452" y="3193"/>
                    </a:lnTo>
                    <a:cubicBezTo>
                      <a:pt x="16506" y="3222"/>
                      <a:pt x="16566" y="3250"/>
                      <a:pt x="16626" y="3276"/>
                    </a:cubicBezTo>
                    <a:lnTo>
                      <a:pt x="16941" y="2536"/>
                    </a:lnTo>
                    <a:cubicBezTo>
                      <a:pt x="16903" y="2520"/>
                      <a:pt x="16865" y="2501"/>
                      <a:pt x="16827" y="2482"/>
                    </a:cubicBezTo>
                    <a:close/>
                    <a:moveTo>
                      <a:pt x="17430" y="2650"/>
                    </a:moveTo>
                    <a:lnTo>
                      <a:pt x="17383" y="3454"/>
                    </a:lnTo>
                    <a:cubicBezTo>
                      <a:pt x="17430" y="3457"/>
                      <a:pt x="17475" y="3460"/>
                      <a:pt x="17522" y="3460"/>
                    </a:cubicBezTo>
                    <a:lnTo>
                      <a:pt x="17567" y="3460"/>
                    </a:lnTo>
                    <a:lnTo>
                      <a:pt x="17567" y="2653"/>
                    </a:lnTo>
                    <a:lnTo>
                      <a:pt x="17522" y="2653"/>
                    </a:lnTo>
                    <a:cubicBezTo>
                      <a:pt x="17494" y="2653"/>
                      <a:pt x="17462" y="2653"/>
                      <a:pt x="17430" y="2650"/>
                    </a:cubicBezTo>
                    <a:close/>
                    <a:moveTo>
                      <a:pt x="18212" y="2653"/>
                    </a:moveTo>
                    <a:lnTo>
                      <a:pt x="18212" y="3460"/>
                    </a:lnTo>
                    <a:lnTo>
                      <a:pt x="18370" y="3460"/>
                    </a:lnTo>
                    <a:lnTo>
                      <a:pt x="18370" y="2653"/>
                    </a:lnTo>
                    <a:close/>
                    <a:moveTo>
                      <a:pt x="19015" y="2653"/>
                    </a:moveTo>
                    <a:lnTo>
                      <a:pt x="19015" y="3460"/>
                    </a:lnTo>
                    <a:lnTo>
                      <a:pt x="19174" y="3460"/>
                    </a:lnTo>
                    <a:lnTo>
                      <a:pt x="19174" y="2653"/>
                    </a:lnTo>
                    <a:close/>
                    <a:moveTo>
                      <a:pt x="19819" y="2653"/>
                    </a:moveTo>
                    <a:lnTo>
                      <a:pt x="19819" y="3460"/>
                    </a:lnTo>
                    <a:lnTo>
                      <a:pt x="19978" y="3460"/>
                    </a:lnTo>
                    <a:lnTo>
                      <a:pt x="19978" y="2653"/>
                    </a:lnTo>
                    <a:close/>
                    <a:moveTo>
                      <a:pt x="20623" y="2653"/>
                    </a:moveTo>
                    <a:lnTo>
                      <a:pt x="20623" y="3460"/>
                    </a:lnTo>
                    <a:lnTo>
                      <a:pt x="20781" y="3460"/>
                    </a:lnTo>
                    <a:lnTo>
                      <a:pt x="20781" y="2653"/>
                    </a:lnTo>
                    <a:close/>
                    <a:moveTo>
                      <a:pt x="21426" y="2653"/>
                    </a:moveTo>
                    <a:lnTo>
                      <a:pt x="21426" y="3460"/>
                    </a:lnTo>
                    <a:lnTo>
                      <a:pt x="21585" y="3460"/>
                    </a:lnTo>
                    <a:lnTo>
                      <a:pt x="21585" y="2653"/>
                    </a:lnTo>
                    <a:close/>
                    <a:moveTo>
                      <a:pt x="22236" y="2653"/>
                    </a:moveTo>
                    <a:lnTo>
                      <a:pt x="22224" y="3460"/>
                    </a:lnTo>
                    <a:cubicBezTo>
                      <a:pt x="22268" y="3460"/>
                      <a:pt x="22309" y="3463"/>
                      <a:pt x="22354" y="3466"/>
                    </a:cubicBezTo>
                    <a:lnTo>
                      <a:pt x="22427" y="2663"/>
                    </a:lnTo>
                    <a:cubicBezTo>
                      <a:pt x="22363" y="2660"/>
                      <a:pt x="22300" y="2653"/>
                      <a:pt x="22236" y="2653"/>
                    </a:cubicBezTo>
                    <a:close/>
                    <a:moveTo>
                      <a:pt x="23167" y="2844"/>
                    </a:moveTo>
                    <a:lnTo>
                      <a:pt x="22859" y="3587"/>
                    </a:lnTo>
                    <a:cubicBezTo>
                      <a:pt x="22900" y="3606"/>
                      <a:pt x="22938" y="3622"/>
                      <a:pt x="22977" y="3644"/>
                    </a:cubicBezTo>
                    <a:lnTo>
                      <a:pt x="23339" y="2923"/>
                    </a:lnTo>
                    <a:cubicBezTo>
                      <a:pt x="23282" y="2895"/>
                      <a:pt x="23224" y="2869"/>
                      <a:pt x="23167" y="2844"/>
                    </a:cubicBezTo>
                    <a:close/>
                    <a:moveTo>
                      <a:pt x="23961" y="3362"/>
                    </a:moveTo>
                    <a:lnTo>
                      <a:pt x="23402" y="3943"/>
                    </a:lnTo>
                    <a:cubicBezTo>
                      <a:pt x="23434" y="3975"/>
                      <a:pt x="23466" y="4006"/>
                      <a:pt x="23494" y="4038"/>
                    </a:cubicBezTo>
                    <a:lnTo>
                      <a:pt x="24092" y="3498"/>
                    </a:lnTo>
                    <a:cubicBezTo>
                      <a:pt x="24050" y="3451"/>
                      <a:pt x="24006" y="3406"/>
                      <a:pt x="23961" y="3362"/>
                    </a:cubicBezTo>
                    <a:close/>
                    <a:moveTo>
                      <a:pt x="24511" y="4133"/>
                    </a:moveTo>
                    <a:lnTo>
                      <a:pt x="23780" y="4470"/>
                    </a:lnTo>
                    <a:cubicBezTo>
                      <a:pt x="23799" y="4512"/>
                      <a:pt x="23815" y="4550"/>
                      <a:pt x="23831" y="4591"/>
                    </a:cubicBezTo>
                    <a:lnTo>
                      <a:pt x="24587" y="4308"/>
                    </a:lnTo>
                    <a:cubicBezTo>
                      <a:pt x="24565" y="4251"/>
                      <a:pt x="24539" y="4191"/>
                      <a:pt x="24511" y="4133"/>
                    </a:cubicBezTo>
                    <a:close/>
                    <a:moveTo>
                      <a:pt x="24743" y="5055"/>
                    </a:moveTo>
                    <a:lnTo>
                      <a:pt x="23939" y="5102"/>
                    </a:lnTo>
                    <a:cubicBezTo>
                      <a:pt x="23942" y="5134"/>
                      <a:pt x="23942" y="5169"/>
                      <a:pt x="23942" y="5204"/>
                    </a:cubicBezTo>
                    <a:lnTo>
                      <a:pt x="23942" y="5233"/>
                    </a:lnTo>
                    <a:lnTo>
                      <a:pt x="24746" y="5242"/>
                    </a:lnTo>
                    <a:lnTo>
                      <a:pt x="24749" y="5204"/>
                    </a:lnTo>
                    <a:cubicBezTo>
                      <a:pt x="24749" y="5153"/>
                      <a:pt x="24746" y="5102"/>
                      <a:pt x="24743" y="5055"/>
                    </a:cubicBezTo>
                    <a:close/>
                    <a:moveTo>
                      <a:pt x="23856" y="5747"/>
                    </a:moveTo>
                    <a:cubicBezTo>
                      <a:pt x="23844" y="5789"/>
                      <a:pt x="23828" y="5827"/>
                      <a:pt x="23812" y="5868"/>
                    </a:cubicBezTo>
                    <a:lnTo>
                      <a:pt x="24555" y="6173"/>
                    </a:lnTo>
                    <a:cubicBezTo>
                      <a:pt x="24581" y="6116"/>
                      <a:pt x="24603" y="6055"/>
                      <a:pt x="24622" y="5995"/>
                    </a:cubicBezTo>
                    <a:lnTo>
                      <a:pt x="23856" y="5747"/>
                    </a:lnTo>
                    <a:close/>
                    <a:moveTo>
                      <a:pt x="23545" y="6313"/>
                    </a:moveTo>
                    <a:cubicBezTo>
                      <a:pt x="23517" y="6348"/>
                      <a:pt x="23488" y="6379"/>
                      <a:pt x="23456" y="6411"/>
                    </a:cubicBezTo>
                    <a:lnTo>
                      <a:pt x="24041" y="6967"/>
                    </a:lnTo>
                    <a:cubicBezTo>
                      <a:pt x="24082" y="6923"/>
                      <a:pt x="24126" y="6875"/>
                      <a:pt x="24165" y="6827"/>
                    </a:cubicBezTo>
                    <a:lnTo>
                      <a:pt x="23545" y="6313"/>
                    </a:lnTo>
                    <a:close/>
                    <a:moveTo>
                      <a:pt x="23046" y="6732"/>
                    </a:moveTo>
                    <a:cubicBezTo>
                      <a:pt x="23008" y="6751"/>
                      <a:pt x="22967" y="6773"/>
                      <a:pt x="22929" y="6789"/>
                    </a:cubicBezTo>
                    <a:lnTo>
                      <a:pt x="23269" y="7520"/>
                    </a:lnTo>
                    <a:cubicBezTo>
                      <a:pt x="23326" y="7494"/>
                      <a:pt x="23383" y="7466"/>
                      <a:pt x="23437" y="7434"/>
                    </a:cubicBezTo>
                    <a:lnTo>
                      <a:pt x="23046" y="6732"/>
                    </a:lnTo>
                    <a:close/>
                    <a:moveTo>
                      <a:pt x="22430" y="6935"/>
                    </a:moveTo>
                    <a:cubicBezTo>
                      <a:pt x="22389" y="6942"/>
                      <a:pt x="22344" y="6945"/>
                      <a:pt x="22300" y="6948"/>
                    </a:cubicBezTo>
                    <a:lnTo>
                      <a:pt x="22348" y="7752"/>
                    </a:lnTo>
                    <a:cubicBezTo>
                      <a:pt x="22411" y="7748"/>
                      <a:pt x="22475" y="7742"/>
                      <a:pt x="22538" y="7733"/>
                    </a:cubicBezTo>
                    <a:lnTo>
                      <a:pt x="22430" y="6935"/>
                    </a:lnTo>
                    <a:close/>
                    <a:moveTo>
                      <a:pt x="13482" y="6951"/>
                    </a:moveTo>
                    <a:lnTo>
                      <a:pt x="13482" y="7755"/>
                    </a:lnTo>
                    <a:lnTo>
                      <a:pt x="13640" y="7755"/>
                    </a:lnTo>
                    <a:lnTo>
                      <a:pt x="13640" y="6951"/>
                    </a:lnTo>
                    <a:close/>
                    <a:moveTo>
                      <a:pt x="14285" y="6951"/>
                    </a:moveTo>
                    <a:lnTo>
                      <a:pt x="14285" y="7755"/>
                    </a:lnTo>
                    <a:lnTo>
                      <a:pt x="14444" y="7755"/>
                    </a:lnTo>
                    <a:lnTo>
                      <a:pt x="14444" y="6951"/>
                    </a:lnTo>
                    <a:close/>
                    <a:moveTo>
                      <a:pt x="15089" y="6951"/>
                    </a:moveTo>
                    <a:lnTo>
                      <a:pt x="15089" y="7755"/>
                    </a:lnTo>
                    <a:lnTo>
                      <a:pt x="15251" y="7755"/>
                    </a:lnTo>
                    <a:lnTo>
                      <a:pt x="15251" y="6951"/>
                    </a:lnTo>
                    <a:close/>
                    <a:moveTo>
                      <a:pt x="15893" y="6951"/>
                    </a:moveTo>
                    <a:lnTo>
                      <a:pt x="15893" y="7755"/>
                    </a:lnTo>
                    <a:lnTo>
                      <a:pt x="16055" y="7755"/>
                    </a:lnTo>
                    <a:lnTo>
                      <a:pt x="16055" y="6951"/>
                    </a:lnTo>
                    <a:close/>
                    <a:moveTo>
                      <a:pt x="16696" y="6951"/>
                    </a:moveTo>
                    <a:lnTo>
                      <a:pt x="16696" y="7755"/>
                    </a:lnTo>
                    <a:lnTo>
                      <a:pt x="16858" y="7755"/>
                    </a:lnTo>
                    <a:lnTo>
                      <a:pt x="16858" y="6951"/>
                    </a:lnTo>
                    <a:close/>
                    <a:moveTo>
                      <a:pt x="17500" y="6951"/>
                    </a:moveTo>
                    <a:lnTo>
                      <a:pt x="17500" y="7755"/>
                    </a:lnTo>
                    <a:lnTo>
                      <a:pt x="17662" y="7755"/>
                    </a:lnTo>
                    <a:lnTo>
                      <a:pt x="17662" y="6951"/>
                    </a:lnTo>
                    <a:close/>
                    <a:moveTo>
                      <a:pt x="18304" y="6951"/>
                    </a:moveTo>
                    <a:lnTo>
                      <a:pt x="18304" y="7755"/>
                    </a:lnTo>
                    <a:lnTo>
                      <a:pt x="18466" y="7755"/>
                    </a:lnTo>
                    <a:lnTo>
                      <a:pt x="18466" y="6951"/>
                    </a:lnTo>
                    <a:close/>
                    <a:moveTo>
                      <a:pt x="19107" y="6951"/>
                    </a:moveTo>
                    <a:lnTo>
                      <a:pt x="19107" y="7755"/>
                    </a:lnTo>
                    <a:lnTo>
                      <a:pt x="19269" y="7755"/>
                    </a:lnTo>
                    <a:lnTo>
                      <a:pt x="19269" y="6951"/>
                    </a:lnTo>
                    <a:close/>
                    <a:moveTo>
                      <a:pt x="19911" y="6951"/>
                    </a:moveTo>
                    <a:lnTo>
                      <a:pt x="19911" y="7755"/>
                    </a:lnTo>
                    <a:lnTo>
                      <a:pt x="20073" y="7755"/>
                    </a:lnTo>
                    <a:lnTo>
                      <a:pt x="20073" y="6951"/>
                    </a:lnTo>
                    <a:close/>
                    <a:moveTo>
                      <a:pt x="20715" y="6951"/>
                    </a:moveTo>
                    <a:lnTo>
                      <a:pt x="20715" y="7755"/>
                    </a:lnTo>
                    <a:lnTo>
                      <a:pt x="20877" y="7755"/>
                    </a:lnTo>
                    <a:lnTo>
                      <a:pt x="20877" y="6951"/>
                    </a:lnTo>
                    <a:close/>
                    <a:moveTo>
                      <a:pt x="21518" y="6951"/>
                    </a:moveTo>
                    <a:lnTo>
                      <a:pt x="21518" y="7755"/>
                    </a:lnTo>
                    <a:lnTo>
                      <a:pt x="21680" y="7755"/>
                    </a:lnTo>
                    <a:lnTo>
                      <a:pt x="21680" y="6951"/>
                    </a:lnTo>
                    <a:close/>
                    <a:moveTo>
                      <a:pt x="12722" y="7008"/>
                    </a:moveTo>
                    <a:cubicBezTo>
                      <a:pt x="12649" y="7031"/>
                      <a:pt x="12576" y="7062"/>
                      <a:pt x="12506" y="7097"/>
                    </a:cubicBezTo>
                    <a:lnTo>
                      <a:pt x="12878" y="7812"/>
                    </a:lnTo>
                    <a:cubicBezTo>
                      <a:pt x="12907" y="7799"/>
                      <a:pt x="12932" y="7787"/>
                      <a:pt x="12961" y="7777"/>
                    </a:cubicBezTo>
                    <a:lnTo>
                      <a:pt x="12722" y="7008"/>
                    </a:lnTo>
                    <a:close/>
                    <a:moveTo>
                      <a:pt x="11896" y="7774"/>
                    </a:moveTo>
                    <a:cubicBezTo>
                      <a:pt x="11868" y="7847"/>
                      <a:pt x="11849" y="7923"/>
                      <a:pt x="11833" y="7996"/>
                    </a:cubicBezTo>
                    <a:lnTo>
                      <a:pt x="12621" y="8155"/>
                    </a:lnTo>
                    <a:cubicBezTo>
                      <a:pt x="12627" y="8126"/>
                      <a:pt x="12637" y="8098"/>
                      <a:pt x="12646" y="8069"/>
                    </a:cubicBezTo>
                    <a:lnTo>
                      <a:pt x="11896" y="7774"/>
                    </a:lnTo>
                    <a:close/>
                    <a:moveTo>
                      <a:pt x="12678" y="8495"/>
                    </a:moveTo>
                    <a:lnTo>
                      <a:pt x="11979" y="8898"/>
                    </a:lnTo>
                    <a:cubicBezTo>
                      <a:pt x="12017" y="8965"/>
                      <a:pt x="12065" y="9029"/>
                      <a:pt x="12112" y="9089"/>
                    </a:cubicBezTo>
                    <a:lnTo>
                      <a:pt x="12729" y="8568"/>
                    </a:lnTo>
                    <a:cubicBezTo>
                      <a:pt x="12710" y="8546"/>
                      <a:pt x="12694" y="8520"/>
                      <a:pt x="12678" y="8495"/>
                    </a:cubicBezTo>
                    <a:close/>
                    <a:moveTo>
                      <a:pt x="13031" y="8740"/>
                    </a:moveTo>
                    <a:lnTo>
                      <a:pt x="12910" y="9534"/>
                    </a:lnTo>
                    <a:cubicBezTo>
                      <a:pt x="12973" y="9543"/>
                      <a:pt x="13040" y="9550"/>
                      <a:pt x="13107" y="9550"/>
                    </a:cubicBezTo>
                    <a:lnTo>
                      <a:pt x="13132" y="9550"/>
                    </a:lnTo>
                    <a:lnTo>
                      <a:pt x="13132" y="8743"/>
                    </a:lnTo>
                    <a:lnTo>
                      <a:pt x="13107" y="8743"/>
                    </a:lnTo>
                    <a:cubicBezTo>
                      <a:pt x="13081" y="8743"/>
                      <a:pt x="13056" y="8743"/>
                      <a:pt x="13031" y="8740"/>
                    </a:cubicBezTo>
                    <a:close/>
                    <a:moveTo>
                      <a:pt x="13774" y="8743"/>
                    </a:moveTo>
                    <a:lnTo>
                      <a:pt x="13774" y="9550"/>
                    </a:lnTo>
                    <a:lnTo>
                      <a:pt x="13936" y="9550"/>
                    </a:lnTo>
                    <a:lnTo>
                      <a:pt x="13936" y="8743"/>
                    </a:lnTo>
                    <a:close/>
                    <a:moveTo>
                      <a:pt x="14578" y="8743"/>
                    </a:moveTo>
                    <a:lnTo>
                      <a:pt x="14578" y="9550"/>
                    </a:lnTo>
                    <a:lnTo>
                      <a:pt x="14740" y="9550"/>
                    </a:lnTo>
                    <a:lnTo>
                      <a:pt x="14740" y="8743"/>
                    </a:lnTo>
                    <a:close/>
                    <a:moveTo>
                      <a:pt x="15381" y="8743"/>
                    </a:moveTo>
                    <a:lnTo>
                      <a:pt x="15381" y="9550"/>
                    </a:lnTo>
                    <a:lnTo>
                      <a:pt x="15543" y="9550"/>
                    </a:lnTo>
                    <a:lnTo>
                      <a:pt x="15543" y="8743"/>
                    </a:lnTo>
                    <a:close/>
                    <a:moveTo>
                      <a:pt x="16185" y="8743"/>
                    </a:moveTo>
                    <a:lnTo>
                      <a:pt x="16185" y="9550"/>
                    </a:lnTo>
                    <a:lnTo>
                      <a:pt x="16347" y="9550"/>
                    </a:lnTo>
                    <a:lnTo>
                      <a:pt x="16347" y="8743"/>
                    </a:lnTo>
                    <a:close/>
                    <a:moveTo>
                      <a:pt x="16989" y="8743"/>
                    </a:moveTo>
                    <a:lnTo>
                      <a:pt x="16989" y="9550"/>
                    </a:lnTo>
                    <a:lnTo>
                      <a:pt x="17151" y="9550"/>
                    </a:lnTo>
                    <a:lnTo>
                      <a:pt x="17151" y="8743"/>
                    </a:lnTo>
                    <a:close/>
                    <a:moveTo>
                      <a:pt x="17792" y="8743"/>
                    </a:moveTo>
                    <a:lnTo>
                      <a:pt x="17792" y="9550"/>
                    </a:lnTo>
                    <a:lnTo>
                      <a:pt x="17954" y="9550"/>
                    </a:lnTo>
                    <a:lnTo>
                      <a:pt x="17954" y="8743"/>
                    </a:lnTo>
                    <a:close/>
                    <a:moveTo>
                      <a:pt x="18596" y="8743"/>
                    </a:moveTo>
                    <a:lnTo>
                      <a:pt x="18596" y="9550"/>
                    </a:lnTo>
                    <a:lnTo>
                      <a:pt x="18758" y="9550"/>
                    </a:lnTo>
                    <a:lnTo>
                      <a:pt x="18758" y="8743"/>
                    </a:lnTo>
                    <a:close/>
                    <a:moveTo>
                      <a:pt x="19400" y="8743"/>
                    </a:moveTo>
                    <a:lnTo>
                      <a:pt x="19400" y="9550"/>
                    </a:lnTo>
                    <a:lnTo>
                      <a:pt x="19562" y="9550"/>
                    </a:lnTo>
                    <a:lnTo>
                      <a:pt x="19562" y="8743"/>
                    </a:lnTo>
                    <a:close/>
                    <a:moveTo>
                      <a:pt x="20203" y="8743"/>
                    </a:moveTo>
                    <a:lnTo>
                      <a:pt x="20203" y="9550"/>
                    </a:lnTo>
                    <a:lnTo>
                      <a:pt x="20365" y="9550"/>
                    </a:lnTo>
                    <a:lnTo>
                      <a:pt x="20365" y="8743"/>
                    </a:lnTo>
                    <a:close/>
                    <a:moveTo>
                      <a:pt x="21010" y="8743"/>
                    </a:moveTo>
                    <a:lnTo>
                      <a:pt x="21010" y="9550"/>
                    </a:lnTo>
                    <a:lnTo>
                      <a:pt x="21169" y="9550"/>
                    </a:lnTo>
                    <a:lnTo>
                      <a:pt x="21169" y="8743"/>
                    </a:lnTo>
                    <a:close/>
                    <a:moveTo>
                      <a:pt x="21814" y="8743"/>
                    </a:moveTo>
                    <a:lnTo>
                      <a:pt x="21814" y="9550"/>
                    </a:lnTo>
                    <a:lnTo>
                      <a:pt x="21973" y="9550"/>
                    </a:lnTo>
                    <a:lnTo>
                      <a:pt x="21973" y="8743"/>
                    </a:lnTo>
                    <a:close/>
                    <a:moveTo>
                      <a:pt x="22618" y="8743"/>
                    </a:moveTo>
                    <a:lnTo>
                      <a:pt x="22618" y="9550"/>
                    </a:lnTo>
                    <a:lnTo>
                      <a:pt x="22776" y="9550"/>
                    </a:lnTo>
                    <a:lnTo>
                      <a:pt x="22776" y="8743"/>
                    </a:lnTo>
                    <a:close/>
                    <a:moveTo>
                      <a:pt x="23421" y="8743"/>
                    </a:moveTo>
                    <a:lnTo>
                      <a:pt x="23421" y="9550"/>
                    </a:lnTo>
                    <a:lnTo>
                      <a:pt x="23580" y="9550"/>
                    </a:lnTo>
                    <a:lnTo>
                      <a:pt x="23580" y="8743"/>
                    </a:lnTo>
                    <a:close/>
                    <a:moveTo>
                      <a:pt x="24225" y="8743"/>
                    </a:moveTo>
                    <a:lnTo>
                      <a:pt x="24225" y="9550"/>
                    </a:lnTo>
                    <a:lnTo>
                      <a:pt x="24384" y="9550"/>
                    </a:lnTo>
                    <a:lnTo>
                      <a:pt x="24384" y="8743"/>
                    </a:lnTo>
                    <a:close/>
                    <a:moveTo>
                      <a:pt x="25029" y="8743"/>
                    </a:moveTo>
                    <a:lnTo>
                      <a:pt x="25029" y="9550"/>
                    </a:lnTo>
                    <a:lnTo>
                      <a:pt x="25187" y="9550"/>
                    </a:lnTo>
                    <a:lnTo>
                      <a:pt x="25187" y="8743"/>
                    </a:lnTo>
                    <a:close/>
                    <a:moveTo>
                      <a:pt x="25998" y="8914"/>
                    </a:moveTo>
                    <a:lnTo>
                      <a:pt x="25626" y="9629"/>
                    </a:lnTo>
                    <a:cubicBezTo>
                      <a:pt x="25658" y="9645"/>
                      <a:pt x="25686" y="9664"/>
                      <a:pt x="25715" y="9683"/>
                    </a:cubicBezTo>
                    <a:lnTo>
                      <a:pt x="26182" y="9029"/>
                    </a:lnTo>
                    <a:cubicBezTo>
                      <a:pt x="26125" y="8984"/>
                      <a:pt x="26061" y="8946"/>
                      <a:pt x="25998" y="8914"/>
                    </a:cubicBezTo>
                    <a:close/>
                    <a:moveTo>
                      <a:pt x="26715" y="9705"/>
                    </a:moveTo>
                    <a:lnTo>
                      <a:pt x="25966" y="10001"/>
                    </a:lnTo>
                    <a:cubicBezTo>
                      <a:pt x="25978" y="10036"/>
                      <a:pt x="25991" y="10067"/>
                      <a:pt x="25998" y="10102"/>
                    </a:cubicBezTo>
                    <a:lnTo>
                      <a:pt x="26782" y="9912"/>
                    </a:lnTo>
                    <a:cubicBezTo>
                      <a:pt x="26763" y="9842"/>
                      <a:pt x="26741" y="9772"/>
                      <a:pt x="26715" y="9705"/>
                    </a:cubicBezTo>
                    <a:close/>
                    <a:moveTo>
                      <a:pt x="25978" y="10509"/>
                    </a:moveTo>
                    <a:cubicBezTo>
                      <a:pt x="25969" y="10541"/>
                      <a:pt x="25953" y="10572"/>
                      <a:pt x="25937" y="10604"/>
                    </a:cubicBezTo>
                    <a:lnTo>
                      <a:pt x="26655" y="10973"/>
                    </a:lnTo>
                    <a:cubicBezTo>
                      <a:pt x="26687" y="10906"/>
                      <a:pt x="26715" y="10839"/>
                      <a:pt x="26741" y="10773"/>
                    </a:cubicBezTo>
                    <a:lnTo>
                      <a:pt x="25978" y="10509"/>
                    </a:lnTo>
                    <a:close/>
                    <a:moveTo>
                      <a:pt x="25658" y="10900"/>
                    </a:moveTo>
                    <a:cubicBezTo>
                      <a:pt x="25626" y="10916"/>
                      <a:pt x="25597" y="10931"/>
                      <a:pt x="25565" y="10944"/>
                    </a:cubicBezTo>
                    <a:lnTo>
                      <a:pt x="25864" y="11691"/>
                    </a:lnTo>
                    <a:cubicBezTo>
                      <a:pt x="25931" y="11662"/>
                      <a:pt x="25998" y="11630"/>
                      <a:pt x="26061" y="11595"/>
                    </a:cubicBezTo>
                    <a:lnTo>
                      <a:pt x="25658" y="10900"/>
                    </a:lnTo>
                    <a:close/>
                    <a:moveTo>
                      <a:pt x="0" y="10995"/>
                    </a:moveTo>
                    <a:lnTo>
                      <a:pt x="0" y="11802"/>
                    </a:lnTo>
                    <a:lnTo>
                      <a:pt x="162" y="11802"/>
                    </a:lnTo>
                    <a:lnTo>
                      <a:pt x="162" y="10995"/>
                    </a:lnTo>
                    <a:close/>
                    <a:moveTo>
                      <a:pt x="804" y="10995"/>
                    </a:moveTo>
                    <a:lnTo>
                      <a:pt x="804" y="11802"/>
                    </a:lnTo>
                    <a:lnTo>
                      <a:pt x="966" y="11802"/>
                    </a:lnTo>
                    <a:lnTo>
                      <a:pt x="966" y="10995"/>
                    </a:lnTo>
                    <a:close/>
                    <a:moveTo>
                      <a:pt x="1607" y="10995"/>
                    </a:moveTo>
                    <a:lnTo>
                      <a:pt x="1607" y="11802"/>
                    </a:lnTo>
                    <a:lnTo>
                      <a:pt x="1769" y="11802"/>
                    </a:lnTo>
                    <a:lnTo>
                      <a:pt x="1769" y="10995"/>
                    </a:lnTo>
                    <a:close/>
                    <a:moveTo>
                      <a:pt x="2411" y="10995"/>
                    </a:moveTo>
                    <a:lnTo>
                      <a:pt x="2411" y="11802"/>
                    </a:lnTo>
                    <a:lnTo>
                      <a:pt x="2573" y="11802"/>
                    </a:lnTo>
                    <a:lnTo>
                      <a:pt x="2573" y="10995"/>
                    </a:lnTo>
                    <a:close/>
                    <a:moveTo>
                      <a:pt x="3215" y="10995"/>
                    </a:moveTo>
                    <a:lnTo>
                      <a:pt x="3215" y="11802"/>
                    </a:lnTo>
                    <a:lnTo>
                      <a:pt x="3377" y="11802"/>
                    </a:lnTo>
                    <a:lnTo>
                      <a:pt x="3377" y="10995"/>
                    </a:lnTo>
                    <a:close/>
                    <a:moveTo>
                      <a:pt x="4018" y="10995"/>
                    </a:moveTo>
                    <a:lnTo>
                      <a:pt x="4018" y="11802"/>
                    </a:lnTo>
                    <a:lnTo>
                      <a:pt x="4180" y="11802"/>
                    </a:lnTo>
                    <a:lnTo>
                      <a:pt x="4180" y="10995"/>
                    </a:lnTo>
                    <a:close/>
                    <a:moveTo>
                      <a:pt x="4825" y="10995"/>
                    </a:moveTo>
                    <a:lnTo>
                      <a:pt x="4825" y="11802"/>
                    </a:lnTo>
                    <a:lnTo>
                      <a:pt x="4984" y="11802"/>
                    </a:lnTo>
                    <a:lnTo>
                      <a:pt x="4984" y="10995"/>
                    </a:lnTo>
                    <a:close/>
                    <a:moveTo>
                      <a:pt x="5629" y="10995"/>
                    </a:moveTo>
                    <a:lnTo>
                      <a:pt x="5629" y="11802"/>
                    </a:lnTo>
                    <a:lnTo>
                      <a:pt x="5788" y="11802"/>
                    </a:lnTo>
                    <a:lnTo>
                      <a:pt x="5788" y="10995"/>
                    </a:lnTo>
                    <a:close/>
                    <a:moveTo>
                      <a:pt x="6433" y="10995"/>
                    </a:moveTo>
                    <a:lnTo>
                      <a:pt x="6433" y="11802"/>
                    </a:lnTo>
                    <a:lnTo>
                      <a:pt x="6592" y="11802"/>
                    </a:lnTo>
                    <a:lnTo>
                      <a:pt x="6592" y="10995"/>
                    </a:lnTo>
                    <a:close/>
                    <a:moveTo>
                      <a:pt x="7236" y="10995"/>
                    </a:moveTo>
                    <a:lnTo>
                      <a:pt x="7236" y="11802"/>
                    </a:lnTo>
                    <a:lnTo>
                      <a:pt x="7395" y="11802"/>
                    </a:lnTo>
                    <a:lnTo>
                      <a:pt x="7395" y="10995"/>
                    </a:lnTo>
                    <a:close/>
                    <a:moveTo>
                      <a:pt x="8040" y="10995"/>
                    </a:moveTo>
                    <a:lnTo>
                      <a:pt x="8040" y="11802"/>
                    </a:lnTo>
                    <a:lnTo>
                      <a:pt x="8199" y="11802"/>
                    </a:lnTo>
                    <a:lnTo>
                      <a:pt x="8199" y="10995"/>
                    </a:lnTo>
                    <a:close/>
                    <a:moveTo>
                      <a:pt x="8844" y="10995"/>
                    </a:moveTo>
                    <a:lnTo>
                      <a:pt x="8844" y="11802"/>
                    </a:lnTo>
                    <a:lnTo>
                      <a:pt x="9003" y="11802"/>
                    </a:lnTo>
                    <a:lnTo>
                      <a:pt x="9003" y="10995"/>
                    </a:lnTo>
                    <a:close/>
                    <a:moveTo>
                      <a:pt x="9647" y="10995"/>
                    </a:moveTo>
                    <a:lnTo>
                      <a:pt x="9647" y="11802"/>
                    </a:lnTo>
                    <a:lnTo>
                      <a:pt x="9806" y="11802"/>
                    </a:lnTo>
                    <a:lnTo>
                      <a:pt x="9806" y="10995"/>
                    </a:lnTo>
                    <a:close/>
                    <a:moveTo>
                      <a:pt x="10451" y="10995"/>
                    </a:moveTo>
                    <a:lnTo>
                      <a:pt x="10451" y="11802"/>
                    </a:lnTo>
                    <a:lnTo>
                      <a:pt x="10613" y="11802"/>
                    </a:lnTo>
                    <a:lnTo>
                      <a:pt x="10613" y="10995"/>
                    </a:lnTo>
                    <a:close/>
                    <a:moveTo>
                      <a:pt x="11255" y="10995"/>
                    </a:moveTo>
                    <a:lnTo>
                      <a:pt x="11255" y="11802"/>
                    </a:lnTo>
                    <a:lnTo>
                      <a:pt x="11417" y="11802"/>
                    </a:lnTo>
                    <a:lnTo>
                      <a:pt x="11417" y="10995"/>
                    </a:lnTo>
                    <a:close/>
                    <a:moveTo>
                      <a:pt x="12058" y="10995"/>
                    </a:moveTo>
                    <a:lnTo>
                      <a:pt x="12058" y="11802"/>
                    </a:lnTo>
                    <a:lnTo>
                      <a:pt x="12220" y="11802"/>
                    </a:lnTo>
                    <a:lnTo>
                      <a:pt x="12220" y="10995"/>
                    </a:lnTo>
                    <a:close/>
                    <a:moveTo>
                      <a:pt x="12862" y="10995"/>
                    </a:moveTo>
                    <a:lnTo>
                      <a:pt x="12862" y="11802"/>
                    </a:lnTo>
                    <a:lnTo>
                      <a:pt x="13024" y="11802"/>
                    </a:lnTo>
                    <a:lnTo>
                      <a:pt x="13024" y="10995"/>
                    </a:lnTo>
                    <a:close/>
                    <a:moveTo>
                      <a:pt x="13666" y="10995"/>
                    </a:moveTo>
                    <a:lnTo>
                      <a:pt x="13666" y="11802"/>
                    </a:lnTo>
                    <a:lnTo>
                      <a:pt x="13828" y="11802"/>
                    </a:lnTo>
                    <a:lnTo>
                      <a:pt x="13828" y="10995"/>
                    </a:lnTo>
                    <a:close/>
                    <a:moveTo>
                      <a:pt x="14470" y="10995"/>
                    </a:moveTo>
                    <a:lnTo>
                      <a:pt x="14470" y="11802"/>
                    </a:lnTo>
                    <a:lnTo>
                      <a:pt x="14632" y="11802"/>
                    </a:lnTo>
                    <a:lnTo>
                      <a:pt x="14632" y="10995"/>
                    </a:lnTo>
                    <a:close/>
                    <a:moveTo>
                      <a:pt x="15273" y="10995"/>
                    </a:moveTo>
                    <a:lnTo>
                      <a:pt x="15273" y="11802"/>
                    </a:lnTo>
                    <a:lnTo>
                      <a:pt x="15435" y="11802"/>
                    </a:lnTo>
                    <a:lnTo>
                      <a:pt x="15435" y="10995"/>
                    </a:lnTo>
                    <a:close/>
                    <a:moveTo>
                      <a:pt x="16077" y="10995"/>
                    </a:moveTo>
                    <a:lnTo>
                      <a:pt x="16077" y="11802"/>
                    </a:lnTo>
                    <a:lnTo>
                      <a:pt x="16239" y="11802"/>
                    </a:lnTo>
                    <a:lnTo>
                      <a:pt x="16239" y="10995"/>
                    </a:lnTo>
                    <a:close/>
                    <a:moveTo>
                      <a:pt x="16881" y="10995"/>
                    </a:moveTo>
                    <a:lnTo>
                      <a:pt x="16881" y="11802"/>
                    </a:lnTo>
                    <a:lnTo>
                      <a:pt x="17043" y="11802"/>
                    </a:lnTo>
                    <a:lnTo>
                      <a:pt x="17043" y="10995"/>
                    </a:lnTo>
                    <a:close/>
                    <a:moveTo>
                      <a:pt x="17684" y="10995"/>
                    </a:moveTo>
                    <a:lnTo>
                      <a:pt x="17684" y="11802"/>
                    </a:lnTo>
                    <a:lnTo>
                      <a:pt x="17846" y="11802"/>
                    </a:lnTo>
                    <a:lnTo>
                      <a:pt x="17846" y="10995"/>
                    </a:lnTo>
                    <a:close/>
                    <a:moveTo>
                      <a:pt x="18491" y="10995"/>
                    </a:moveTo>
                    <a:lnTo>
                      <a:pt x="18491" y="11802"/>
                    </a:lnTo>
                    <a:lnTo>
                      <a:pt x="18650" y="11802"/>
                    </a:lnTo>
                    <a:lnTo>
                      <a:pt x="18650" y="10995"/>
                    </a:lnTo>
                    <a:close/>
                    <a:moveTo>
                      <a:pt x="19295" y="10995"/>
                    </a:moveTo>
                    <a:lnTo>
                      <a:pt x="19295" y="11802"/>
                    </a:lnTo>
                    <a:lnTo>
                      <a:pt x="19454" y="11802"/>
                    </a:lnTo>
                    <a:lnTo>
                      <a:pt x="19454" y="10995"/>
                    </a:lnTo>
                    <a:close/>
                    <a:moveTo>
                      <a:pt x="20099" y="10995"/>
                    </a:moveTo>
                    <a:lnTo>
                      <a:pt x="20099" y="11802"/>
                    </a:lnTo>
                    <a:lnTo>
                      <a:pt x="20257" y="11802"/>
                    </a:lnTo>
                    <a:lnTo>
                      <a:pt x="20257" y="10995"/>
                    </a:lnTo>
                    <a:close/>
                    <a:moveTo>
                      <a:pt x="20902" y="10995"/>
                    </a:moveTo>
                    <a:lnTo>
                      <a:pt x="20902" y="11802"/>
                    </a:lnTo>
                    <a:lnTo>
                      <a:pt x="21061" y="11802"/>
                    </a:lnTo>
                    <a:lnTo>
                      <a:pt x="21061" y="10995"/>
                    </a:lnTo>
                    <a:close/>
                    <a:moveTo>
                      <a:pt x="21706" y="10995"/>
                    </a:moveTo>
                    <a:lnTo>
                      <a:pt x="21706" y="11802"/>
                    </a:lnTo>
                    <a:lnTo>
                      <a:pt x="21865" y="11802"/>
                    </a:lnTo>
                    <a:lnTo>
                      <a:pt x="21865" y="10995"/>
                    </a:lnTo>
                    <a:close/>
                    <a:moveTo>
                      <a:pt x="22510" y="10995"/>
                    </a:moveTo>
                    <a:lnTo>
                      <a:pt x="22510" y="11802"/>
                    </a:lnTo>
                    <a:lnTo>
                      <a:pt x="22672" y="11802"/>
                    </a:lnTo>
                    <a:lnTo>
                      <a:pt x="22672" y="10995"/>
                    </a:lnTo>
                    <a:close/>
                    <a:moveTo>
                      <a:pt x="23313" y="10995"/>
                    </a:moveTo>
                    <a:lnTo>
                      <a:pt x="23313" y="11802"/>
                    </a:lnTo>
                    <a:lnTo>
                      <a:pt x="23475" y="11802"/>
                    </a:lnTo>
                    <a:lnTo>
                      <a:pt x="23475" y="10995"/>
                    </a:lnTo>
                    <a:close/>
                    <a:moveTo>
                      <a:pt x="24117" y="10995"/>
                    </a:moveTo>
                    <a:lnTo>
                      <a:pt x="24117" y="11802"/>
                    </a:lnTo>
                    <a:lnTo>
                      <a:pt x="24279" y="11802"/>
                    </a:lnTo>
                    <a:lnTo>
                      <a:pt x="24279" y="10995"/>
                    </a:lnTo>
                    <a:close/>
                    <a:moveTo>
                      <a:pt x="24921" y="10995"/>
                    </a:moveTo>
                    <a:lnTo>
                      <a:pt x="24921" y="11802"/>
                    </a:lnTo>
                    <a:lnTo>
                      <a:pt x="25083" y="11802"/>
                    </a:lnTo>
                    <a:lnTo>
                      <a:pt x="25083" y="10995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8116573" y="3972876"/>
                <a:ext cx="50078" cy="5012"/>
              </a:xfrm>
              <a:custGeom>
                <a:avLst/>
                <a:gdLst/>
                <a:ahLst/>
                <a:cxnLst/>
                <a:rect l="l" t="t" r="r" b="b"/>
                <a:pathLst>
                  <a:path w="808" h="80" extrusionOk="0">
                    <a:moveTo>
                      <a:pt x="1" y="1"/>
                    </a:moveTo>
                    <a:lnTo>
                      <a:pt x="1" y="80"/>
                    </a:lnTo>
                    <a:lnTo>
                      <a:pt x="807" y="80"/>
                    </a:lnTo>
                    <a:lnTo>
                      <a:pt x="807" y="1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6231064" y="4073364"/>
                <a:ext cx="1114541" cy="664377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10605" extrusionOk="0">
                    <a:moveTo>
                      <a:pt x="454" y="1"/>
                    </a:moveTo>
                    <a:cubicBezTo>
                      <a:pt x="203" y="1"/>
                      <a:pt x="0" y="204"/>
                      <a:pt x="0" y="452"/>
                    </a:cubicBezTo>
                    <a:lnTo>
                      <a:pt x="0" y="10604"/>
                    </a:lnTo>
                    <a:lnTo>
                      <a:pt x="17983" y="10604"/>
                    </a:lnTo>
                    <a:lnTo>
                      <a:pt x="17983" y="452"/>
                    </a:lnTo>
                    <a:cubicBezTo>
                      <a:pt x="17983" y="204"/>
                      <a:pt x="17783" y="1"/>
                      <a:pt x="17532" y="1"/>
                    </a:cubicBez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988073" y="4644172"/>
                <a:ext cx="1361570" cy="113862"/>
              </a:xfrm>
              <a:custGeom>
                <a:avLst/>
                <a:gdLst/>
                <a:ahLst/>
                <a:cxnLst/>
                <a:rect l="l" t="t" r="r" b="b"/>
                <a:pathLst>
                  <a:path w="21322" h="1764" extrusionOk="0">
                    <a:moveTo>
                      <a:pt x="404" y="0"/>
                    </a:moveTo>
                    <a:cubicBezTo>
                      <a:pt x="181" y="0"/>
                      <a:pt x="0" y="181"/>
                      <a:pt x="0" y="404"/>
                    </a:cubicBezTo>
                    <a:lnTo>
                      <a:pt x="0" y="1763"/>
                    </a:lnTo>
                    <a:lnTo>
                      <a:pt x="21322" y="1763"/>
                    </a:lnTo>
                    <a:lnTo>
                      <a:pt x="21322" y="404"/>
                    </a:lnTo>
                    <a:cubicBezTo>
                      <a:pt x="21322" y="181"/>
                      <a:pt x="21141" y="0"/>
                      <a:pt x="20915" y="0"/>
                    </a:cubicBezTo>
                    <a:close/>
                  </a:path>
                </a:pathLst>
              </a:custGeom>
              <a:solidFill>
                <a:srgbClr val="0075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6231064" y="4211315"/>
                <a:ext cx="1114541" cy="74676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1192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7983" y="1191"/>
                    </a:lnTo>
                    <a:lnTo>
                      <a:pt x="17983" y="0"/>
                    </a:ln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6231064" y="4310174"/>
                <a:ext cx="1114541" cy="50807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811" extrusionOk="0">
                    <a:moveTo>
                      <a:pt x="0" y="1"/>
                    </a:moveTo>
                    <a:lnTo>
                      <a:pt x="0" y="811"/>
                    </a:lnTo>
                    <a:lnTo>
                      <a:pt x="17983" y="811"/>
                    </a:lnTo>
                    <a:lnTo>
                      <a:pt x="17983" y="1"/>
                    </a:ln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6543683" y="4397193"/>
                <a:ext cx="467062" cy="205609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3282" extrusionOk="0">
                    <a:moveTo>
                      <a:pt x="1" y="0"/>
                    </a:moveTo>
                    <a:lnTo>
                      <a:pt x="1" y="3282"/>
                    </a:lnTo>
                    <a:lnTo>
                      <a:pt x="7535" y="3282"/>
                    </a:lnTo>
                    <a:lnTo>
                      <a:pt x="7535" y="0"/>
                    </a:ln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6562586" y="4417679"/>
                <a:ext cx="429256" cy="164826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2631" extrusionOk="0">
                    <a:moveTo>
                      <a:pt x="0" y="0"/>
                    </a:moveTo>
                    <a:lnTo>
                      <a:pt x="0" y="2631"/>
                    </a:lnTo>
                    <a:lnTo>
                      <a:pt x="6926" y="2631"/>
                    </a:lnTo>
                    <a:lnTo>
                      <a:pt x="6926" y="0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6777218" y="4417679"/>
                <a:ext cx="214628" cy="164826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2631" extrusionOk="0">
                    <a:moveTo>
                      <a:pt x="0" y="0"/>
                    </a:moveTo>
                    <a:lnTo>
                      <a:pt x="0" y="2631"/>
                    </a:lnTo>
                    <a:lnTo>
                      <a:pt x="3463" y="2631"/>
                    </a:lnTo>
                    <a:lnTo>
                      <a:pt x="3463" y="0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6562586" y="4417679"/>
                <a:ext cx="51069" cy="164826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31" extrusionOk="0">
                    <a:moveTo>
                      <a:pt x="0" y="0"/>
                    </a:moveTo>
                    <a:lnTo>
                      <a:pt x="0" y="2631"/>
                    </a:lnTo>
                    <a:lnTo>
                      <a:pt x="823" y="263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6846510" y="4477570"/>
                <a:ext cx="45739" cy="4661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4" extrusionOk="0">
                    <a:moveTo>
                      <a:pt x="369" y="134"/>
                    </a:moveTo>
                    <a:cubicBezTo>
                      <a:pt x="426" y="134"/>
                      <a:pt x="470" y="156"/>
                      <a:pt x="502" y="197"/>
                    </a:cubicBezTo>
                    <a:cubicBezTo>
                      <a:pt x="531" y="239"/>
                      <a:pt x="547" y="296"/>
                      <a:pt x="547" y="372"/>
                    </a:cubicBezTo>
                    <a:cubicBezTo>
                      <a:pt x="547" y="448"/>
                      <a:pt x="531" y="506"/>
                      <a:pt x="502" y="547"/>
                    </a:cubicBezTo>
                    <a:cubicBezTo>
                      <a:pt x="470" y="588"/>
                      <a:pt x="426" y="610"/>
                      <a:pt x="369" y="610"/>
                    </a:cubicBezTo>
                    <a:cubicBezTo>
                      <a:pt x="311" y="610"/>
                      <a:pt x="270" y="588"/>
                      <a:pt x="238" y="547"/>
                    </a:cubicBezTo>
                    <a:cubicBezTo>
                      <a:pt x="207" y="506"/>
                      <a:pt x="191" y="448"/>
                      <a:pt x="191" y="372"/>
                    </a:cubicBezTo>
                    <a:cubicBezTo>
                      <a:pt x="191" y="296"/>
                      <a:pt x="207" y="239"/>
                      <a:pt x="238" y="197"/>
                    </a:cubicBezTo>
                    <a:cubicBezTo>
                      <a:pt x="270" y="156"/>
                      <a:pt x="311" y="134"/>
                      <a:pt x="369" y="134"/>
                    </a:cubicBezTo>
                    <a:close/>
                    <a:moveTo>
                      <a:pt x="369" y="0"/>
                    </a:moveTo>
                    <a:cubicBezTo>
                      <a:pt x="254" y="0"/>
                      <a:pt x="162" y="32"/>
                      <a:pt x="99" y="99"/>
                    </a:cubicBezTo>
                    <a:cubicBezTo>
                      <a:pt x="32" y="166"/>
                      <a:pt x="0" y="255"/>
                      <a:pt x="0" y="372"/>
                    </a:cubicBezTo>
                    <a:cubicBezTo>
                      <a:pt x="0" y="490"/>
                      <a:pt x="32" y="579"/>
                      <a:pt x="99" y="645"/>
                    </a:cubicBezTo>
                    <a:cubicBezTo>
                      <a:pt x="162" y="712"/>
                      <a:pt x="254" y="744"/>
                      <a:pt x="369" y="744"/>
                    </a:cubicBezTo>
                    <a:cubicBezTo>
                      <a:pt x="483" y="744"/>
                      <a:pt x="575" y="712"/>
                      <a:pt x="639" y="645"/>
                    </a:cubicBezTo>
                    <a:cubicBezTo>
                      <a:pt x="705" y="579"/>
                      <a:pt x="737" y="490"/>
                      <a:pt x="737" y="372"/>
                    </a:cubicBezTo>
                    <a:cubicBezTo>
                      <a:pt x="737" y="255"/>
                      <a:pt x="705" y="166"/>
                      <a:pt x="639" y="99"/>
                    </a:cubicBezTo>
                    <a:cubicBezTo>
                      <a:pt x="575" y="32"/>
                      <a:pt x="483" y="0"/>
                      <a:pt x="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6891010" y="4478385"/>
                <a:ext cx="39975" cy="4504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19" extrusionOk="0">
                    <a:moveTo>
                      <a:pt x="0" y="0"/>
                    </a:moveTo>
                    <a:lnTo>
                      <a:pt x="0" y="718"/>
                    </a:lnTo>
                    <a:lnTo>
                      <a:pt x="178" y="718"/>
                    </a:lnTo>
                    <a:lnTo>
                      <a:pt x="178" y="226"/>
                    </a:lnTo>
                    <a:lnTo>
                      <a:pt x="438" y="718"/>
                    </a:lnTo>
                    <a:lnTo>
                      <a:pt x="645" y="718"/>
                    </a:lnTo>
                    <a:lnTo>
                      <a:pt x="645" y="0"/>
                    </a:lnTo>
                    <a:lnTo>
                      <a:pt x="470" y="0"/>
                    </a:lnTo>
                    <a:lnTo>
                      <a:pt x="470" y="49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6645266" y="4477570"/>
                <a:ext cx="45925" cy="4661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744" extrusionOk="0">
                    <a:moveTo>
                      <a:pt x="372" y="134"/>
                    </a:moveTo>
                    <a:cubicBezTo>
                      <a:pt x="426" y="134"/>
                      <a:pt x="471" y="156"/>
                      <a:pt x="503" y="197"/>
                    </a:cubicBezTo>
                    <a:cubicBezTo>
                      <a:pt x="534" y="239"/>
                      <a:pt x="550" y="296"/>
                      <a:pt x="550" y="372"/>
                    </a:cubicBezTo>
                    <a:cubicBezTo>
                      <a:pt x="550" y="448"/>
                      <a:pt x="534" y="506"/>
                      <a:pt x="503" y="547"/>
                    </a:cubicBezTo>
                    <a:cubicBezTo>
                      <a:pt x="471" y="588"/>
                      <a:pt x="426" y="610"/>
                      <a:pt x="372" y="610"/>
                    </a:cubicBezTo>
                    <a:cubicBezTo>
                      <a:pt x="315" y="610"/>
                      <a:pt x="271" y="588"/>
                      <a:pt x="239" y="547"/>
                    </a:cubicBezTo>
                    <a:cubicBezTo>
                      <a:pt x="207" y="506"/>
                      <a:pt x="194" y="448"/>
                      <a:pt x="194" y="372"/>
                    </a:cubicBezTo>
                    <a:cubicBezTo>
                      <a:pt x="194" y="296"/>
                      <a:pt x="207" y="239"/>
                      <a:pt x="239" y="197"/>
                    </a:cubicBezTo>
                    <a:cubicBezTo>
                      <a:pt x="271" y="156"/>
                      <a:pt x="315" y="134"/>
                      <a:pt x="372" y="134"/>
                    </a:cubicBezTo>
                    <a:close/>
                    <a:moveTo>
                      <a:pt x="372" y="0"/>
                    </a:moveTo>
                    <a:cubicBezTo>
                      <a:pt x="255" y="0"/>
                      <a:pt x="166" y="32"/>
                      <a:pt x="99" y="99"/>
                    </a:cubicBezTo>
                    <a:cubicBezTo>
                      <a:pt x="36" y="166"/>
                      <a:pt x="1" y="255"/>
                      <a:pt x="1" y="372"/>
                    </a:cubicBezTo>
                    <a:cubicBezTo>
                      <a:pt x="1" y="490"/>
                      <a:pt x="36" y="579"/>
                      <a:pt x="99" y="645"/>
                    </a:cubicBezTo>
                    <a:cubicBezTo>
                      <a:pt x="166" y="712"/>
                      <a:pt x="255" y="744"/>
                      <a:pt x="372" y="744"/>
                    </a:cubicBezTo>
                    <a:cubicBezTo>
                      <a:pt x="487" y="744"/>
                      <a:pt x="576" y="712"/>
                      <a:pt x="642" y="645"/>
                    </a:cubicBezTo>
                    <a:cubicBezTo>
                      <a:pt x="706" y="579"/>
                      <a:pt x="741" y="490"/>
                      <a:pt x="741" y="372"/>
                    </a:cubicBezTo>
                    <a:cubicBezTo>
                      <a:pt x="741" y="255"/>
                      <a:pt x="706" y="166"/>
                      <a:pt x="642" y="99"/>
                    </a:cubicBezTo>
                    <a:cubicBezTo>
                      <a:pt x="576" y="32"/>
                      <a:pt x="487" y="0"/>
                      <a:pt x="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6689952" y="4478385"/>
                <a:ext cx="30989" cy="4504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19" extrusionOk="0">
                    <a:moveTo>
                      <a:pt x="1" y="0"/>
                    </a:moveTo>
                    <a:lnTo>
                      <a:pt x="1" y="718"/>
                    </a:lnTo>
                    <a:lnTo>
                      <a:pt x="185" y="718"/>
                    </a:lnTo>
                    <a:lnTo>
                      <a:pt x="185" y="413"/>
                    </a:lnTo>
                    <a:lnTo>
                      <a:pt x="480" y="413"/>
                    </a:lnTo>
                    <a:lnTo>
                      <a:pt x="480" y="273"/>
                    </a:lnTo>
                    <a:lnTo>
                      <a:pt x="185" y="273"/>
                    </a:lnTo>
                    <a:lnTo>
                      <a:pt x="185" y="140"/>
                    </a:lnTo>
                    <a:lnTo>
                      <a:pt x="499" y="14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6719702" y="4478385"/>
                <a:ext cx="30989" cy="4504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19" extrusionOk="0">
                    <a:moveTo>
                      <a:pt x="0" y="0"/>
                    </a:moveTo>
                    <a:lnTo>
                      <a:pt x="0" y="718"/>
                    </a:lnTo>
                    <a:lnTo>
                      <a:pt x="185" y="718"/>
                    </a:lnTo>
                    <a:lnTo>
                      <a:pt x="185" y="413"/>
                    </a:lnTo>
                    <a:lnTo>
                      <a:pt x="480" y="413"/>
                    </a:lnTo>
                    <a:lnTo>
                      <a:pt x="480" y="273"/>
                    </a:lnTo>
                    <a:lnTo>
                      <a:pt x="185" y="273"/>
                    </a:lnTo>
                    <a:lnTo>
                      <a:pt x="185" y="140"/>
                    </a:lnTo>
                    <a:lnTo>
                      <a:pt x="499" y="14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7462514" y="3924324"/>
                <a:ext cx="1413645" cy="47549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7590" extrusionOk="0">
                    <a:moveTo>
                      <a:pt x="21522" y="1287"/>
                    </a:moveTo>
                    <a:lnTo>
                      <a:pt x="21522" y="6300"/>
                    </a:lnTo>
                    <a:lnTo>
                      <a:pt x="1291" y="6300"/>
                    </a:lnTo>
                    <a:lnTo>
                      <a:pt x="1291" y="1287"/>
                    </a:lnTo>
                    <a:close/>
                    <a:moveTo>
                      <a:pt x="1" y="0"/>
                    </a:moveTo>
                    <a:lnTo>
                      <a:pt x="1" y="7589"/>
                    </a:lnTo>
                    <a:lnTo>
                      <a:pt x="22809" y="7589"/>
                    </a:lnTo>
                    <a:lnTo>
                      <a:pt x="22809" y="0"/>
                    </a:ln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7301308" y="3107766"/>
                <a:ext cx="1736300" cy="85683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3677" extrusionOk="0">
                    <a:moveTo>
                      <a:pt x="4609" y="1"/>
                    </a:moveTo>
                    <a:lnTo>
                      <a:pt x="0" y="13676"/>
                    </a:lnTo>
                    <a:lnTo>
                      <a:pt x="28015" y="13676"/>
                    </a:lnTo>
                    <a:lnTo>
                      <a:pt x="23406" y="1"/>
                    </a:lnTo>
                    <a:close/>
                  </a:path>
                </a:pathLst>
              </a:custGeom>
              <a:solidFill>
                <a:srgbClr val="90C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7572216" y="3130257"/>
                <a:ext cx="388475" cy="187567"/>
              </a:xfrm>
              <a:custGeom>
                <a:avLst/>
                <a:gdLst/>
                <a:ahLst/>
                <a:cxnLst/>
                <a:rect l="l" t="t" r="r" b="b"/>
                <a:pathLst>
                  <a:path w="6268" h="2994" extrusionOk="0">
                    <a:moveTo>
                      <a:pt x="1398" y="1"/>
                    </a:moveTo>
                    <a:cubicBezTo>
                      <a:pt x="1118" y="1"/>
                      <a:pt x="855" y="106"/>
                      <a:pt x="782" y="242"/>
                    </a:cubicBezTo>
                    <a:cubicBezTo>
                      <a:pt x="775" y="252"/>
                      <a:pt x="769" y="264"/>
                      <a:pt x="766" y="274"/>
                    </a:cubicBezTo>
                    <a:lnTo>
                      <a:pt x="22" y="2666"/>
                    </a:lnTo>
                    <a:cubicBezTo>
                      <a:pt x="0" y="2736"/>
                      <a:pt x="22" y="2803"/>
                      <a:pt x="76" y="2857"/>
                    </a:cubicBezTo>
                    <a:cubicBezTo>
                      <a:pt x="159" y="2939"/>
                      <a:pt x="321" y="2993"/>
                      <a:pt x="524" y="2993"/>
                    </a:cubicBezTo>
                    <a:lnTo>
                      <a:pt x="5340" y="2993"/>
                    </a:lnTo>
                    <a:cubicBezTo>
                      <a:pt x="5543" y="2993"/>
                      <a:pt x="5731" y="2939"/>
                      <a:pt x="5848" y="2857"/>
                    </a:cubicBezTo>
                    <a:cubicBezTo>
                      <a:pt x="5928" y="2803"/>
                      <a:pt x="5975" y="2736"/>
                      <a:pt x="5985" y="2666"/>
                    </a:cubicBezTo>
                    <a:lnTo>
                      <a:pt x="6268" y="274"/>
                    </a:lnTo>
                    <a:cubicBezTo>
                      <a:pt x="6268" y="264"/>
                      <a:pt x="6268" y="252"/>
                      <a:pt x="6265" y="242"/>
                    </a:cubicBezTo>
                    <a:cubicBezTo>
                      <a:pt x="6252" y="106"/>
                      <a:pt x="6033" y="1"/>
                      <a:pt x="5753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7492636" y="3340003"/>
                <a:ext cx="443635" cy="23768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3794" extrusionOk="0">
                    <a:moveTo>
                      <a:pt x="1704" y="1"/>
                    </a:moveTo>
                    <a:cubicBezTo>
                      <a:pt x="1548" y="1"/>
                      <a:pt x="1395" y="33"/>
                      <a:pt x="1272" y="90"/>
                    </a:cubicBezTo>
                    <a:cubicBezTo>
                      <a:pt x="1125" y="150"/>
                      <a:pt x="1021" y="242"/>
                      <a:pt x="986" y="344"/>
                    </a:cubicBezTo>
                    <a:lnTo>
                      <a:pt x="45" y="3374"/>
                    </a:lnTo>
                    <a:cubicBezTo>
                      <a:pt x="1" y="3517"/>
                      <a:pt x="80" y="3645"/>
                      <a:pt x="236" y="3721"/>
                    </a:cubicBezTo>
                    <a:cubicBezTo>
                      <a:pt x="331" y="3768"/>
                      <a:pt x="455" y="3794"/>
                      <a:pt x="598" y="3794"/>
                    </a:cubicBezTo>
                    <a:lnTo>
                      <a:pt x="6056" y="3794"/>
                    </a:lnTo>
                    <a:cubicBezTo>
                      <a:pt x="6195" y="3794"/>
                      <a:pt x="6332" y="3768"/>
                      <a:pt x="6449" y="3721"/>
                    </a:cubicBezTo>
                    <a:cubicBezTo>
                      <a:pt x="6637" y="3645"/>
                      <a:pt x="6770" y="3517"/>
                      <a:pt x="6789" y="3374"/>
                    </a:cubicBezTo>
                    <a:lnTo>
                      <a:pt x="7145" y="344"/>
                    </a:lnTo>
                    <a:cubicBezTo>
                      <a:pt x="7158" y="242"/>
                      <a:pt x="7091" y="150"/>
                      <a:pt x="6974" y="90"/>
                    </a:cubicBezTo>
                    <a:cubicBezTo>
                      <a:pt x="6872" y="33"/>
                      <a:pt x="6732" y="1"/>
                      <a:pt x="6576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7392045" y="3606133"/>
                <a:ext cx="512368" cy="311107"/>
              </a:xfrm>
              <a:custGeom>
                <a:avLst/>
                <a:gdLst/>
                <a:ahLst/>
                <a:cxnLst/>
                <a:rect l="l" t="t" r="r" b="b"/>
                <a:pathLst>
                  <a:path w="8267" h="4966" extrusionOk="0">
                    <a:moveTo>
                      <a:pt x="2088" y="0"/>
                    </a:moveTo>
                    <a:cubicBezTo>
                      <a:pt x="1830" y="0"/>
                      <a:pt x="1579" y="92"/>
                      <a:pt x="1417" y="226"/>
                    </a:cubicBezTo>
                    <a:cubicBezTo>
                      <a:pt x="1338" y="289"/>
                      <a:pt x="1284" y="365"/>
                      <a:pt x="1259" y="445"/>
                    </a:cubicBezTo>
                    <a:lnTo>
                      <a:pt x="26" y="4406"/>
                    </a:lnTo>
                    <a:cubicBezTo>
                      <a:pt x="13" y="4444"/>
                      <a:pt x="7" y="4482"/>
                      <a:pt x="7" y="4520"/>
                    </a:cubicBezTo>
                    <a:cubicBezTo>
                      <a:pt x="1" y="4771"/>
                      <a:pt x="261" y="4965"/>
                      <a:pt x="639" y="4965"/>
                    </a:cubicBezTo>
                    <a:lnTo>
                      <a:pt x="6932" y="4965"/>
                    </a:lnTo>
                    <a:cubicBezTo>
                      <a:pt x="7313" y="4965"/>
                      <a:pt x="7653" y="4771"/>
                      <a:pt x="7758" y="4520"/>
                    </a:cubicBezTo>
                    <a:cubicBezTo>
                      <a:pt x="7774" y="4482"/>
                      <a:pt x="7783" y="4444"/>
                      <a:pt x="7787" y="4406"/>
                    </a:cubicBezTo>
                    <a:lnTo>
                      <a:pt x="8257" y="445"/>
                    </a:lnTo>
                    <a:cubicBezTo>
                      <a:pt x="8266" y="365"/>
                      <a:pt x="8241" y="289"/>
                      <a:pt x="8190" y="226"/>
                    </a:cubicBezTo>
                    <a:cubicBezTo>
                      <a:pt x="8088" y="92"/>
                      <a:pt x="7872" y="0"/>
                      <a:pt x="7615" y="0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7984249" y="3130257"/>
                <a:ext cx="370440" cy="187567"/>
              </a:xfrm>
              <a:custGeom>
                <a:avLst/>
                <a:gdLst/>
                <a:ahLst/>
                <a:cxnLst/>
                <a:rect l="l" t="t" r="r" b="b"/>
                <a:pathLst>
                  <a:path w="5977" h="2994" extrusionOk="0">
                    <a:moveTo>
                      <a:pt x="811" y="1"/>
                    </a:moveTo>
                    <a:cubicBezTo>
                      <a:pt x="531" y="1"/>
                      <a:pt x="290" y="106"/>
                      <a:pt x="245" y="242"/>
                    </a:cubicBezTo>
                    <a:cubicBezTo>
                      <a:pt x="242" y="252"/>
                      <a:pt x="239" y="264"/>
                      <a:pt x="239" y="274"/>
                    </a:cubicBezTo>
                    <a:lnTo>
                      <a:pt x="7" y="2666"/>
                    </a:lnTo>
                    <a:cubicBezTo>
                      <a:pt x="1" y="2736"/>
                      <a:pt x="36" y="2803"/>
                      <a:pt x="99" y="2857"/>
                    </a:cubicBezTo>
                    <a:cubicBezTo>
                      <a:pt x="201" y="2939"/>
                      <a:pt x="376" y="2993"/>
                      <a:pt x="579" y="2993"/>
                    </a:cubicBezTo>
                    <a:lnTo>
                      <a:pt x="5398" y="2993"/>
                    </a:lnTo>
                    <a:cubicBezTo>
                      <a:pt x="5598" y="2993"/>
                      <a:pt x="5773" y="2939"/>
                      <a:pt x="5874" y="2857"/>
                    </a:cubicBezTo>
                    <a:cubicBezTo>
                      <a:pt x="5941" y="2803"/>
                      <a:pt x="5976" y="2736"/>
                      <a:pt x="5970" y="2666"/>
                    </a:cubicBezTo>
                    <a:lnTo>
                      <a:pt x="5738" y="274"/>
                    </a:lnTo>
                    <a:cubicBezTo>
                      <a:pt x="5738" y="264"/>
                      <a:pt x="5735" y="252"/>
                      <a:pt x="5732" y="242"/>
                    </a:cubicBezTo>
                    <a:cubicBezTo>
                      <a:pt x="5687" y="106"/>
                      <a:pt x="5446" y="1"/>
                      <a:pt x="5166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7959458" y="3340003"/>
                <a:ext cx="419836" cy="23768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3794" extrusionOk="0">
                    <a:moveTo>
                      <a:pt x="954" y="1"/>
                    </a:moveTo>
                    <a:cubicBezTo>
                      <a:pt x="795" y="1"/>
                      <a:pt x="649" y="33"/>
                      <a:pt x="537" y="90"/>
                    </a:cubicBezTo>
                    <a:cubicBezTo>
                      <a:pt x="404" y="150"/>
                      <a:pt x="318" y="242"/>
                      <a:pt x="309" y="344"/>
                    </a:cubicBezTo>
                    <a:lnTo>
                      <a:pt x="17" y="3374"/>
                    </a:lnTo>
                    <a:cubicBezTo>
                      <a:pt x="1" y="3517"/>
                      <a:pt x="109" y="3645"/>
                      <a:pt x="283" y="3721"/>
                    </a:cubicBezTo>
                    <a:cubicBezTo>
                      <a:pt x="388" y="3768"/>
                      <a:pt x="518" y="3794"/>
                      <a:pt x="661" y="3794"/>
                    </a:cubicBezTo>
                    <a:lnTo>
                      <a:pt x="6116" y="3794"/>
                    </a:lnTo>
                    <a:cubicBezTo>
                      <a:pt x="6259" y="3794"/>
                      <a:pt x="6389" y="3768"/>
                      <a:pt x="6494" y="3721"/>
                    </a:cubicBezTo>
                    <a:cubicBezTo>
                      <a:pt x="6668" y="3645"/>
                      <a:pt x="6773" y="3517"/>
                      <a:pt x="6760" y="3374"/>
                    </a:cubicBezTo>
                    <a:lnTo>
                      <a:pt x="6468" y="344"/>
                    </a:lnTo>
                    <a:cubicBezTo>
                      <a:pt x="6459" y="242"/>
                      <a:pt x="6373" y="150"/>
                      <a:pt x="6240" y="90"/>
                    </a:cubicBezTo>
                    <a:cubicBezTo>
                      <a:pt x="6128" y="33"/>
                      <a:pt x="5982" y="1"/>
                      <a:pt x="5823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7928530" y="3606133"/>
                <a:ext cx="481875" cy="311107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4966" extrusionOk="0">
                    <a:moveTo>
                      <a:pt x="1125" y="0"/>
                    </a:moveTo>
                    <a:cubicBezTo>
                      <a:pt x="865" y="0"/>
                      <a:pt x="633" y="92"/>
                      <a:pt x="500" y="226"/>
                    </a:cubicBezTo>
                    <a:cubicBezTo>
                      <a:pt x="436" y="289"/>
                      <a:pt x="395" y="365"/>
                      <a:pt x="388" y="445"/>
                    </a:cubicBezTo>
                    <a:lnTo>
                      <a:pt x="4" y="4406"/>
                    </a:lnTo>
                    <a:cubicBezTo>
                      <a:pt x="1" y="4444"/>
                      <a:pt x="4" y="4482"/>
                      <a:pt x="10" y="4520"/>
                    </a:cubicBezTo>
                    <a:cubicBezTo>
                      <a:pt x="61" y="4771"/>
                      <a:pt x="360" y="4965"/>
                      <a:pt x="741" y="4965"/>
                    </a:cubicBezTo>
                    <a:lnTo>
                      <a:pt x="7034" y="4965"/>
                    </a:lnTo>
                    <a:cubicBezTo>
                      <a:pt x="7412" y="4965"/>
                      <a:pt x="7714" y="4771"/>
                      <a:pt x="7761" y="4520"/>
                    </a:cubicBezTo>
                    <a:cubicBezTo>
                      <a:pt x="7771" y="4482"/>
                      <a:pt x="7774" y="4444"/>
                      <a:pt x="7768" y="4406"/>
                    </a:cubicBezTo>
                    <a:lnTo>
                      <a:pt x="7387" y="445"/>
                    </a:lnTo>
                    <a:cubicBezTo>
                      <a:pt x="7380" y="365"/>
                      <a:pt x="7339" y="289"/>
                      <a:pt x="7272" y="226"/>
                    </a:cubicBezTo>
                    <a:cubicBezTo>
                      <a:pt x="7142" y="92"/>
                      <a:pt x="6907" y="0"/>
                      <a:pt x="6650" y="0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8378060" y="3130257"/>
                <a:ext cx="388661" cy="187567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2994" extrusionOk="0">
                    <a:moveTo>
                      <a:pt x="518" y="1"/>
                    </a:moveTo>
                    <a:cubicBezTo>
                      <a:pt x="238" y="1"/>
                      <a:pt x="19" y="106"/>
                      <a:pt x="3" y="242"/>
                    </a:cubicBezTo>
                    <a:cubicBezTo>
                      <a:pt x="0" y="252"/>
                      <a:pt x="0" y="264"/>
                      <a:pt x="3" y="274"/>
                    </a:cubicBezTo>
                    <a:lnTo>
                      <a:pt x="286" y="2666"/>
                    </a:lnTo>
                    <a:cubicBezTo>
                      <a:pt x="292" y="2736"/>
                      <a:pt x="343" y="2803"/>
                      <a:pt x="419" y="2857"/>
                    </a:cubicBezTo>
                    <a:cubicBezTo>
                      <a:pt x="540" y="2939"/>
                      <a:pt x="728" y="2993"/>
                      <a:pt x="928" y="2993"/>
                    </a:cubicBezTo>
                    <a:lnTo>
                      <a:pt x="5747" y="2993"/>
                    </a:lnTo>
                    <a:cubicBezTo>
                      <a:pt x="5950" y="2993"/>
                      <a:pt x="6112" y="2939"/>
                      <a:pt x="6195" y="2857"/>
                    </a:cubicBezTo>
                    <a:cubicBezTo>
                      <a:pt x="6249" y="2803"/>
                      <a:pt x="6271" y="2736"/>
                      <a:pt x="6249" y="2666"/>
                    </a:cubicBezTo>
                    <a:lnTo>
                      <a:pt x="5505" y="274"/>
                    </a:lnTo>
                    <a:cubicBezTo>
                      <a:pt x="5502" y="264"/>
                      <a:pt x="5496" y="252"/>
                      <a:pt x="5489" y="242"/>
                    </a:cubicBezTo>
                    <a:cubicBezTo>
                      <a:pt x="5416" y="106"/>
                      <a:pt x="5153" y="1"/>
                      <a:pt x="4873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8402480" y="3340003"/>
                <a:ext cx="443821" cy="237685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3794" extrusionOk="0">
                    <a:moveTo>
                      <a:pt x="585" y="1"/>
                    </a:moveTo>
                    <a:cubicBezTo>
                      <a:pt x="426" y="1"/>
                      <a:pt x="289" y="33"/>
                      <a:pt x="187" y="90"/>
                    </a:cubicBezTo>
                    <a:cubicBezTo>
                      <a:pt x="67" y="150"/>
                      <a:pt x="0" y="242"/>
                      <a:pt x="13" y="344"/>
                    </a:cubicBezTo>
                    <a:lnTo>
                      <a:pt x="372" y="3374"/>
                    </a:lnTo>
                    <a:cubicBezTo>
                      <a:pt x="388" y="3517"/>
                      <a:pt x="521" y="3645"/>
                      <a:pt x="712" y="3721"/>
                    </a:cubicBezTo>
                    <a:cubicBezTo>
                      <a:pt x="829" y="3768"/>
                      <a:pt x="963" y="3794"/>
                      <a:pt x="1106" y="3794"/>
                    </a:cubicBezTo>
                    <a:lnTo>
                      <a:pt x="6563" y="3794"/>
                    </a:lnTo>
                    <a:cubicBezTo>
                      <a:pt x="6703" y="3794"/>
                      <a:pt x="6830" y="3768"/>
                      <a:pt x="6925" y="3721"/>
                    </a:cubicBezTo>
                    <a:cubicBezTo>
                      <a:pt x="7081" y="3645"/>
                      <a:pt x="7160" y="3517"/>
                      <a:pt x="7116" y="3374"/>
                    </a:cubicBezTo>
                    <a:lnTo>
                      <a:pt x="6172" y="344"/>
                    </a:lnTo>
                    <a:cubicBezTo>
                      <a:pt x="6140" y="242"/>
                      <a:pt x="6036" y="150"/>
                      <a:pt x="5890" y="90"/>
                    </a:cubicBezTo>
                    <a:cubicBezTo>
                      <a:pt x="5766" y="33"/>
                      <a:pt x="5613" y="1"/>
                      <a:pt x="5454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8434523" y="3606133"/>
                <a:ext cx="512368" cy="311107"/>
              </a:xfrm>
              <a:custGeom>
                <a:avLst/>
                <a:gdLst/>
                <a:ahLst/>
                <a:cxnLst/>
                <a:rect l="l" t="t" r="r" b="b"/>
                <a:pathLst>
                  <a:path w="8267" h="4966" extrusionOk="0">
                    <a:moveTo>
                      <a:pt x="652" y="0"/>
                    </a:moveTo>
                    <a:cubicBezTo>
                      <a:pt x="395" y="0"/>
                      <a:pt x="179" y="92"/>
                      <a:pt x="77" y="226"/>
                    </a:cubicBezTo>
                    <a:cubicBezTo>
                      <a:pt x="26" y="289"/>
                      <a:pt x="1" y="365"/>
                      <a:pt x="10" y="445"/>
                    </a:cubicBezTo>
                    <a:lnTo>
                      <a:pt x="477" y="4406"/>
                    </a:lnTo>
                    <a:cubicBezTo>
                      <a:pt x="484" y="4444"/>
                      <a:pt x="493" y="4482"/>
                      <a:pt x="509" y="4520"/>
                    </a:cubicBezTo>
                    <a:cubicBezTo>
                      <a:pt x="614" y="4771"/>
                      <a:pt x="954" y="4965"/>
                      <a:pt x="1335" y="4965"/>
                    </a:cubicBezTo>
                    <a:lnTo>
                      <a:pt x="7625" y="4965"/>
                    </a:lnTo>
                    <a:cubicBezTo>
                      <a:pt x="8006" y="4965"/>
                      <a:pt x="8266" y="4771"/>
                      <a:pt x="8260" y="4520"/>
                    </a:cubicBezTo>
                    <a:cubicBezTo>
                      <a:pt x="8260" y="4482"/>
                      <a:pt x="8254" y="4444"/>
                      <a:pt x="8241" y="4406"/>
                    </a:cubicBezTo>
                    <a:lnTo>
                      <a:pt x="7008" y="445"/>
                    </a:lnTo>
                    <a:cubicBezTo>
                      <a:pt x="6983" y="365"/>
                      <a:pt x="6929" y="289"/>
                      <a:pt x="6850" y="226"/>
                    </a:cubicBezTo>
                    <a:cubicBezTo>
                      <a:pt x="6688" y="92"/>
                      <a:pt x="6437" y="0"/>
                      <a:pt x="6176" y="0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7999434" y="3144227"/>
                <a:ext cx="34007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487" y="38"/>
                    </a:lnTo>
                    <a:lnTo>
                      <a:pt x="5487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8378246" y="3144227"/>
                <a:ext cx="34007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486" y="38"/>
                    </a:lnTo>
                    <a:lnTo>
                      <a:pt x="548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7620621" y="3144227"/>
                <a:ext cx="33988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5484" y="38"/>
                    </a:lnTo>
                    <a:lnTo>
                      <a:pt x="548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7997636" y="3159138"/>
                <a:ext cx="343665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5544" y="42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8379796" y="3159138"/>
                <a:ext cx="343417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5541" y="42"/>
                    </a:lnTo>
                    <a:lnTo>
                      <a:pt x="554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7615725" y="3159138"/>
                <a:ext cx="343417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540" y="42"/>
                    </a:lnTo>
                    <a:lnTo>
                      <a:pt x="554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7996273" y="3174674"/>
                <a:ext cx="34639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5588" y="38"/>
                    </a:lnTo>
                    <a:lnTo>
                      <a:pt x="558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8381593" y="3174674"/>
                <a:ext cx="34633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588" y="38"/>
                    </a:lnTo>
                    <a:lnTo>
                      <a:pt x="558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7611015" y="3174674"/>
                <a:ext cx="34633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588" y="38"/>
                    </a:lnTo>
                    <a:lnTo>
                      <a:pt x="558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7994723" y="3190149"/>
                <a:ext cx="349491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639" y="42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8383329" y="3190149"/>
                <a:ext cx="349553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5639" y="42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7606056" y="3190149"/>
                <a:ext cx="349305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5636" y="42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7993112" y="3206312"/>
                <a:ext cx="352466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5687" y="38"/>
                    </a:lnTo>
                    <a:lnTo>
                      <a:pt x="5687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8385312" y="3206312"/>
                <a:ext cx="35228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5684" y="38"/>
                    </a:lnTo>
                    <a:lnTo>
                      <a:pt x="568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601160" y="3206312"/>
                <a:ext cx="352466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686" y="38"/>
                    </a:lnTo>
                    <a:lnTo>
                      <a:pt x="568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7991748" y="3222412"/>
                <a:ext cx="355441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2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5734" y="42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8387109" y="3222412"/>
                <a:ext cx="355627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737" y="42"/>
                    </a:lnTo>
                    <a:lnTo>
                      <a:pt x="573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7596202" y="3222412"/>
                <a:ext cx="355441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2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5735" y="42"/>
                    </a:lnTo>
                    <a:lnTo>
                      <a:pt x="5735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7990199" y="3238952"/>
                <a:ext cx="35854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785" y="38"/>
                    </a:lnTo>
                    <a:lnTo>
                      <a:pt x="578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8389093" y="3238952"/>
                <a:ext cx="358726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788" y="38"/>
                    </a:lnTo>
                    <a:lnTo>
                      <a:pt x="578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7591120" y="3238952"/>
                <a:ext cx="358726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5788" y="38"/>
                    </a:lnTo>
                    <a:lnTo>
                      <a:pt x="578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7988402" y="3255679"/>
                <a:ext cx="36194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5839" y="41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8391014" y="3255679"/>
                <a:ext cx="36194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5839" y="41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7585975" y="3255679"/>
                <a:ext cx="36194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5839" y="41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7986852" y="3272782"/>
                <a:ext cx="36523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893" y="42"/>
                    </a:lnTo>
                    <a:lnTo>
                      <a:pt x="589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8392997" y="3272782"/>
                <a:ext cx="365295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5893" y="42"/>
                    </a:lnTo>
                    <a:lnTo>
                      <a:pt x="589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7580645" y="3272782"/>
                <a:ext cx="36510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5890" y="42"/>
                    </a:lnTo>
                    <a:lnTo>
                      <a:pt x="589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7985241" y="3290073"/>
                <a:ext cx="36845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42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5944" y="42"/>
                    </a:lnTo>
                    <a:lnTo>
                      <a:pt x="594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8394981" y="3290073"/>
                <a:ext cx="368580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947" y="42"/>
                    </a:lnTo>
                    <a:lnTo>
                      <a:pt x="594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7575377" y="3290073"/>
                <a:ext cx="36839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944" y="42"/>
                    </a:lnTo>
                    <a:lnTo>
                      <a:pt x="594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7990385" y="3307802"/>
                <a:ext cx="35798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775" y="42"/>
                    </a:lnTo>
                    <a:lnTo>
                      <a:pt x="577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8404029" y="3307802"/>
                <a:ext cx="35798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776" y="42"/>
                    </a:ln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7576926" y="3307802"/>
                <a:ext cx="35779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772" y="42"/>
                    </a:lnTo>
                    <a:lnTo>
                      <a:pt x="5772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7992554" y="3344201"/>
                <a:ext cx="35364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706" y="42"/>
                    </a:lnTo>
                    <a:lnTo>
                      <a:pt x="570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8413884" y="3344201"/>
                <a:ext cx="35364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706" y="42"/>
                    </a:lnTo>
                    <a:lnTo>
                      <a:pt x="570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7571224" y="3344201"/>
                <a:ext cx="35364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5706" y="42"/>
                    </a:lnTo>
                    <a:lnTo>
                      <a:pt x="570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7978175" y="3363120"/>
                <a:ext cx="38240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6169" y="39"/>
                    </a:lnTo>
                    <a:lnTo>
                      <a:pt x="616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8403658" y="3363120"/>
                <a:ext cx="38240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6169" y="39"/>
                    </a:lnTo>
                    <a:lnTo>
                      <a:pt x="616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7552879" y="3363120"/>
                <a:ext cx="38240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39" extrusionOk="0">
                    <a:moveTo>
                      <a:pt x="1" y="0"/>
                    </a:moveTo>
                    <a:lnTo>
                      <a:pt x="1" y="39"/>
                    </a:lnTo>
                    <a:lnTo>
                      <a:pt x="6170" y="39"/>
                    </a:lnTo>
                    <a:lnTo>
                      <a:pt x="617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7976378" y="3382228"/>
                <a:ext cx="38618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230" y="38"/>
                    </a:lnTo>
                    <a:lnTo>
                      <a:pt x="623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8405827" y="3382228"/>
                <a:ext cx="38612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6229" y="38"/>
                    </a:lnTo>
                    <a:lnTo>
                      <a:pt x="622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7546991" y="3382228"/>
                <a:ext cx="38612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230" y="38"/>
                    </a:lnTo>
                    <a:lnTo>
                      <a:pt x="623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7974642" y="3401524"/>
                <a:ext cx="38965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6287" y="42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8408182" y="3401524"/>
                <a:ext cx="38965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6287" y="42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541103" y="3401524"/>
                <a:ext cx="38965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6287" y="42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972659" y="3421446"/>
                <a:ext cx="39361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6351" y="41"/>
                    </a:lnTo>
                    <a:lnTo>
                      <a:pt x="635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8410351" y="3421446"/>
                <a:ext cx="39361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6350" y="41"/>
                    </a:lnTo>
                    <a:lnTo>
                      <a:pt x="6350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7534967" y="3421446"/>
                <a:ext cx="39343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6348" y="41"/>
                    </a:lnTo>
                    <a:lnTo>
                      <a:pt x="634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7970676" y="3441556"/>
                <a:ext cx="39758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6414" y="41"/>
                    </a:lnTo>
                    <a:lnTo>
                      <a:pt x="641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8412706" y="3441556"/>
                <a:ext cx="39752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6414" y="41"/>
                    </a:lnTo>
                    <a:lnTo>
                      <a:pt x="641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7528707" y="3441556"/>
                <a:ext cx="397338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6411" y="41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7968692" y="3462230"/>
                <a:ext cx="40155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478" y="42"/>
                    </a:lnTo>
                    <a:lnTo>
                      <a:pt x="647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8415248" y="3462230"/>
                <a:ext cx="40130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474" y="42"/>
                    </a:lnTo>
                    <a:lnTo>
                      <a:pt x="647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522385" y="3462230"/>
                <a:ext cx="40130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474" y="42"/>
                    </a:lnTo>
                    <a:lnTo>
                      <a:pt x="647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966771" y="3483342"/>
                <a:ext cx="40539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541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6541" y="38"/>
                    </a:lnTo>
                    <a:lnTo>
                      <a:pt x="654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8417603" y="3483342"/>
                <a:ext cx="405457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541" y="38"/>
                    </a:lnTo>
                    <a:lnTo>
                      <a:pt x="654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515878" y="3483342"/>
                <a:ext cx="40527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538" y="38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964788" y="3504831"/>
                <a:ext cx="40936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6605" y="38"/>
                    </a:lnTo>
                    <a:lnTo>
                      <a:pt x="660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8420144" y="3504831"/>
                <a:ext cx="409423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605" y="38"/>
                    </a:lnTo>
                    <a:lnTo>
                      <a:pt x="660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7509370" y="3504831"/>
                <a:ext cx="409423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6605" y="38"/>
                    </a:lnTo>
                    <a:lnTo>
                      <a:pt x="660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7962619" y="3526695"/>
                <a:ext cx="41370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6675" y="39"/>
                    </a:lnTo>
                    <a:lnTo>
                      <a:pt x="6675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8422747" y="3526695"/>
                <a:ext cx="413514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6671" y="39"/>
                    </a:lnTo>
                    <a:lnTo>
                      <a:pt x="6671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7502490" y="3526695"/>
                <a:ext cx="41370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39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6675" y="39"/>
                    </a:lnTo>
                    <a:lnTo>
                      <a:pt x="6675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7960449" y="3548998"/>
                <a:ext cx="418038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744" y="42"/>
                    </a:lnTo>
                    <a:lnTo>
                      <a:pt x="6744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8425288" y="3548998"/>
                <a:ext cx="41785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741" y="42"/>
                    </a:lnTo>
                    <a:lnTo>
                      <a:pt x="674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7495797" y="3548998"/>
                <a:ext cx="41766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738" y="42"/>
                    </a:lnTo>
                    <a:lnTo>
                      <a:pt x="673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7976998" y="3571864"/>
                <a:ext cx="38494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6211" y="39"/>
                    </a:lnTo>
                    <a:lnTo>
                      <a:pt x="6211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8446547" y="3571864"/>
                <a:ext cx="385190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9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6214" y="39"/>
                    </a:lnTo>
                    <a:lnTo>
                      <a:pt x="621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7507201" y="3571864"/>
                <a:ext cx="385004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39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6211" y="39"/>
                    </a:lnTo>
                    <a:lnTo>
                      <a:pt x="6211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7959458" y="3618851"/>
                <a:ext cx="41983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6773" y="42"/>
                    </a:lnTo>
                    <a:lnTo>
                      <a:pt x="677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8439295" y="3618851"/>
                <a:ext cx="41977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6773" y="42"/>
                    </a:lnTo>
                    <a:lnTo>
                      <a:pt x="677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7479868" y="3618851"/>
                <a:ext cx="41977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6773" y="42"/>
                    </a:lnTo>
                    <a:lnTo>
                      <a:pt x="677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7951586" y="3643096"/>
                <a:ext cx="435764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7030" y="42"/>
                    </a:lnTo>
                    <a:lnTo>
                      <a:pt x="7030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8436320" y="3643096"/>
                <a:ext cx="435950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033" y="42"/>
                    </a:lnTo>
                    <a:lnTo>
                      <a:pt x="7033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7466667" y="3643096"/>
                <a:ext cx="435764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7030" y="42"/>
                    </a:lnTo>
                    <a:lnTo>
                      <a:pt x="7030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7949231" y="3667967"/>
                <a:ext cx="440474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107" y="42"/>
                    </a:lnTo>
                    <a:lnTo>
                      <a:pt x="7107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8439295" y="3667967"/>
                <a:ext cx="440474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106" y="42"/>
                    </a:lnTo>
                    <a:lnTo>
                      <a:pt x="710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7458981" y="3667967"/>
                <a:ext cx="440660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110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7110" y="42"/>
                    </a:lnTo>
                    <a:lnTo>
                      <a:pt x="7110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8442208" y="3693277"/>
                <a:ext cx="44543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7186" y="42"/>
                    </a:lnTo>
                    <a:lnTo>
                      <a:pt x="718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7946690" y="3693277"/>
                <a:ext cx="445556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7189" y="42"/>
                    </a:lnTo>
                    <a:lnTo>
                      <a:pt x="7189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451296" y="3693277"/>
                <a:ext cx="445432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42" extrusionOk="0">
                    <a:moveTo>
                      <a:pt x="1" y="0"/>
                    </a:moveTo>
                    <a:lnTo>
                      <a:pt x="1" y="42"/>
                    </a:lnTo>
                    <a:lnTo>
                      <a:pt x="7186" y="42"/>
                    </a:lnTo>
                    <a:lnTo>
                      <a:pt x="718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7944335" y="3719338"/>
                <a:ext cx="450267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265" y="42"/>
                    </a:lnTo>
                    <a:lnTo>
                      <a:pt x="7265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8445183" y="3719338"/>
                <a:ext cx="450514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268" y="42"/>
                    </a:lnTo>
                    <a:lnTo>
                      <a:pt x="7268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7443239" y="3719338"/>
                <a:ext cx="450329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42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7265" y="42"/>
                    </a:lnTo>
                    <a:lnTo>
                      <a:pt x="7265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7941732" y="3745839"/>
                <a:ext cx="455473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349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7348" y="41"/>
                    </a:lnTo>
                    <a:lnTo>
                      <a:pt x="734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8448344" y="3745839"/>
                <a:ext cx="455411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7348" y="41"/>
                    </a:lnTo>
                    <a:lnTo>
                      <a:pt x="734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7435182" y="3745839"/>
                <a:ext cx="455411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7348" y="41"/>
                    </a:lnTo>
                    <a:lnTo>
                      <a:pt x="7348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7939191" y="3773091"/>
                <a:ext cx="46055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7431" y="38"/>
                    </a:lnTo>
                    <a:lnTo>
                      <a:pt x="743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8451505" y="3773091"/>
                <a:ext cx="46074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434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7433" y="38"/>
                    </a:lnTo>
                    <a:lnTo>
                      <a:pt x="7433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7426691" y="3773091"/>
                <a:ext cx="46055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7431" y="38"/>
                    </a:lnTo>
                    <a:lnTo>
                      <a:pt x="743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7936402" y="3800719"/>
                <a:ext cx="466133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43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7520" y="42"/>
                    </a:lnTo>
                    <a:lnTo>
                      <a:pt x="7520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8454852" y="3800719"/>
                <a:ext cx="465823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516" y="42"/>
                    </a:lnTo>
                    <a:lnTo>
                      <a:pt x="751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7418262" y="3800719"/>
                <a:ext cx="465823" cy="2694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43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7516" y="42"/>
                    </a:lnTo>
                    <a:lnTo>
                      <a:pt x="7516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7933675" y="3829224"/>
                <a:ext cx="47140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7605" y="38"/>
                    </a:lnTo>
                    <a:lnTo>
                      <a:pt x="7605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8457951" y="3829224"/>
                <a:ext cx="471401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39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7606" y="38"/>
                    </a:lnTo>
                    <a:lnTo>
                      <a:pt x="7606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7409585" y="3829224"/>
                <a:ext cx="471153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39" extrusionOk="0">
                    <a:moveTo>
                      <a:pt x="0" y="0"/>
                    </a:moveTo>
                    <a:lnTo>
                      <a:pt x="0" y="38"/>
                    </a:lnTo>
                    <a:lnTo>
                      <a:pt x="7602" y="38"/>
                    </a:lnTo>
                    <a:lnTo>
                      <a:pt x="7602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7930948" y="3858230"/>
                <a:ext cx="47685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7694" y="39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8461545" y="3858230"/>
                <a:ext cx="47685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7694" y="39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7400536" y="3858230"/>
                <a:ext cx="476855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39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7694" y="39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7929150" y="3887925"/>
                <a:ext cx="480450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7751" y="41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8466070" y="3887925"/>
                <a:ext cx="480450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7751" y="41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7392416" y="3887925"/>
                <a:ext cx="480450" cy="2631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7752" y="41"/>
                    </a:lnTo>
                    <a:lnTo>
                      <a:pt x="7752" y="0"/>
                    </a:ln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7301308" y="3964732"/>
                <a:ext cx="1736300" cy="81254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297" extrusionOk="0">
                    <a:moveTo>
                      <a:pt x="0" y="0"/>
                    </a:moveTo>
                    <a:lnTo>
                      <a:pt x="0" y="1296"/>
                    </a:lnTo>
                    <a:lnTo>
                      <a:pt x="28015" y="1296"/>
                    </a:lnTo>
                    <a:lnTo>
                      <a:pt x="28015" y="0"/>
                    </a:lnTo>
                    <a:close/>
                  </a:path>
                </a:pathLst>
              </a:custGeom>
              <a:solidFill>
                <a:srgbClr val="0075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5477777" y="3205078"/>
                <a:ext cx="382587" cy="130996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2091" extrusionOk="0">
                    <a:moveTo>
                      <a:pt x="0" y="1"/>
                    </a:moveTo>
                    <a:lnTo>
                      <a:pt x="0" y="2091"/>
                    </a:lnTo>
                    <a:lnTo>
                      <a:pt x="6172" y="2091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rgbClr val="005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5281863" y="3355935"/>
                <a:ext cx="774409" cy="1382944"/>
              </a:xfrm>
              <a:custGeom>
                <a:avLst/>
                <a:gdLst/>
                <a:ahLst/>
                <a:cxnLst/>
                <a:rect l="l" t="t" r="r" b="b"/>
                <a:pathLst>
                  <a:path w="12495" h="22075" extrusionOk="0">
                    <a:moveTo>
                      <a:pt x="458" y="1"/>
                    </a:moveTo>
                    <a:cubicBezTo>
                      <a:pt x="207" y="1"/>
                      <a:pt x="1" y="204"/>
                      <a:pt x="1" y="455"/>
                    </a:cubicBezTo>
                    <a:lnTo>
                      <a:pt x="1" y="21621"/>
                    </a:lnTo>
                    <a:cubicBezTo>
                      <a:pt x="1" y="21872"/>
                      <a:pt x="207" y="22075"/>
                      <a:pt x="458" y="22075"/>
                    </a:cubicBezTo>
                    <a:lnTo>
                      <a:pt x="12040" y="22075"/>
                    </a:lnTo>
                    <a:cubicBezTo>
                      <a:pt x="12291" y="22075"/>
                      <a:pt x="12494" y="21872"/>
                      <a:pt x="12494" y="21621"/>
                    </a:cubicBezTo>
                    <a:lnTo>
                      <a:pt x="12494" y="455"/>
                    </a:lnTo>
                    <a:cubicBezTo>
                      <a:pt x="12494" y="204"/>
                      <a:pt x="12291" y="1"/>
                      <a:pt x="12040" y="1"/>
                    </a:cubicBezTo>
                    <a:close/>
                  </a:path>
                </a:pathLst>
              </a:custGeom>
              <a:solidFill>
                <a:srgbClr val="C2E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5251927" y="3325676"/>
                <a:ext cx="834465" cy="1443649"/>
              </a:xfrm>
              <a:custGeom>
                <a:avLst/>
                <a:gdLst/>
                <a:ahLst/>
                <a:cxnLst/>
                <a:rect l="l" t="t" r="r" b="b"/>
                <a:pathLst>
                  <a:path w="13464" h="23044" extrusionOk="0">
                    <a:moveTo>
                      <a:pt x="11592" y="966"/>
                    </a:moveTo>
                    <a:cubicBezTo>
                      <a:pt x="12091" y="966"/>
                      <a:pt x="12494" y="1370"/>
                      <a:pt x="12494" y="1869"/>
                    </a:cubicBezTo>
                    <a:lnTo>
                      <a:pt x="12494" y="21173"/>
                    </a:lnTo>
                    <a:cubicBezTo>
                      <a:pt x="12494" y="21672"/>
                      <a:pt x="12091" y="22075"/>
                      <a:pt x="11592" y="22075"/>
                    </a:cubicBezTo>
                    <a:lnTo>
                      <a:pt x="1872" y="22075"/>
                    </a:lnTo>
                    <a:cubicBezTo>
                      <a:pt x="1373" y="22075"/>
                      <a:pt x="966" y="21672"/>
                      <a:pt x="966" y="21173"/>
                    </a:cubicBezTo>
                    <a:lnTo>
                      <a:pt x="966" y="1869"/>
                    </a:lnTo>
                    <a:cubicBezTo>
                      <a:pt x="966" y="1370"/>
                      <a:pt x="1373" y="966"/>
                      <a:pt x="1872" y="966"/>
                    </a:cubicBezTo>
                    <a:close/>
                    <a:moveTo>
                      <a:pt x="1872" y="1"/>
                    </a:moveTo>
                    <a:cubicBezTo>
                      <a:pt x="839" y="1"/>
                      <a:pt x="1" y="839"/>
                      <a:pt x="1" y="1869"/>
                    </a:cubicBezTo>
                    <a:lnTo>
                      <a:pt x="1" y="21173"/>
                    </a:lnTo>
                    <a:cubicBezTo>
                      <a:pt x="1" y="22205"/>
                      <a:pt x="839" y="23044"/>
                      <a:pt x="1872" y="23044"/>
                    </a:cubicBezTo>
                    <a:lnTo>
                      <a:pt x="11592" y="23044"/>
                    </a:lnTo>
                    <a:cubicBezTo>
                      <a:pt x="12625" y="23044"/>
                      <a:pt x="13463" y="22205"/>
                      <a:pt x="13463" y="21173"/>
                    </a:cubicBezTo>
                    <a:lnTo>
                      <a:pt x="13463" y="1869"/>
                    </a:lnTo>
                    <a:cubicBezTo>
                      <a:pt x="13463" y="839"/>
                      <a:pt x="12625" y="1"/>
                      <a:pt x="11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5337582" y="4541052"/>
                <a:ext cx="662973" cy="140769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2247" extrusionOk="0">
                    <a:moveTo>
                      <a:pt x="1" y="0"/>
                    </a:moveTo>
                    <a:lnTo>
                      <a:pt x="1" y="2246"/>
                    </a:lnTo>
                    <a:lnTo>
                      <a:pt x="10696" y="2246"/>
                    </a:lnTo>
                    <a:lnTo>
                      <a:pt x="10696" y="0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5337582" y="4359353"/>
                <a:ext cx="662973" cy="140769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10696" y="2246"/>
                    </a:lnTo>
                    <a:lnTo>
                      <a:pt x="10696" y="1"/>
                    </a:ln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5337582" y="4203315"/>
                <a:ext cx="662973" cy="140769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10696" y="2246"/>
                    </a:lnTo>
                    <a:lnTo>
                      <a:pt x="10696" y="1"/>
                    </a:lnTo>
                    <a:close/>
                  </a:path>
                </a:pathLst>
              </a:custGeom>
              <a:solidFill>
                <a:srgbClr val="EBF6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5337582" y="4034541"/>
                <a:ext cx="662973" cy="140769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2247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10696" y="2247"/>
                    </a:lnTo>
                    <a:lnTo>
                      <a:pt x="106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" name="Google Shape;444;p32"/>
            <p:cNvSpPr/>
            <p:nvPr/>
          </p:nvSpPr>
          <p:spPr>
            <a:xfrm>
              <a:off x="4595874" y="795375"/>
              <a:ext cx="965389" cy="409494"/>
            </a:xfrm>
            <a:custGeom>
              <a:avLst/>
              <a:gdLst/>
              <a:ahLst/>
              <a:cxnLst/>
              <a:rect l="l" t="t" r="r" b="b"/>
              <a:pathLst>
                <a:path w="18092" h="7592" extrusionOk="0">
                  <a:moveTo>
                    <a:pt x="5417" y="0"/>
                  </a:moveTo>
                  <a:cubicBezTo>
                    <a:pt x="5187" y="0"/>
                    <a:pt x="4956" y="30"/>
                    <a:pt x="4734" y="92"/>
                  </a:cubicBezTo>
                  <a:cubicBezTo>
                    <a:pt x="3717" y="372"/>
                    <a:pt x="2885" y="1315"/>
                    <a:pt x="2754" y="2361"/>
                  </a:cubicBezTo>
                  <a:cubicBezTo>
                    <a:pt x="2681" y="2334"/>
                    <a:pt x="2604" y="2322"/>
                    <a:pt x="2527" y="2322"/>
                  </a:cubicBezTo>
                  <a:cubicBezTo>
                    <a:pt x="2295" y="2322"/>
                    <a:pt x="2062" y="2434"/>
                    <a:pt x="1929" y="2627"/>
                  </a:cubicBezTo>
                  <a:cubicBezTo>
                    <a:pt x="1751" y="2882"/>
                    <a:pt x="1662" y="3275"/>
                    <a:pt x="1862" y="3517"/>
                  </a:cubicBezTo>
                  <a:cubicBezTo>
                    <a:pt x="1703" y="3420"/>
                    <a:pt x="1522" y="3375"/>
                    <a:pt x="1340" y="3375"/>
                  </a:cubicBezTo>
                  <a:cubicBezTo>
                    <a:pt x="914" y="3375"/>
                    <a:pt x="478" y="3618"/>
                    <a:pt x="280" y="4003"/>
                  </a:cubicBezTo>
                  <a:cubicBezTo>
                    <a:pt x="0" y="4556"/>
                    <a:pt x="204" y="5286"/>
                    <a:pt x="693" y="5667"/>
                  </a:cubicBezTo>
                  <a:cubicBezTo>
                    <a:pt x="969" y="5881"/>
                    <a:pt x="1317" y="5984"/>
                    <a:pt x="1667" y="5984"/>
                  </a:cubicBezTo>
                  <a:cubicBezTo>
                    <a:pt x="1936" y="5984"/>
                    <a:pt x="2208" y="5923"/>
                    <a:pt x="2450" y="5804"/>
                  </a:cubicBezTo>
                  <a:cubicBezTo>
                    <a:pt x="2646" y="6160"/>
                    <a:pt x="3225" y="6633"/>
                    <a:pt x="3622" y="6713"/>
                  </a:cubicBezTo>
                  <a:cubicBezTo>
                    <a:pt x="3749" y="6738"/>
                    <a:pt x="3882" y="6753"/>
                    <a:pt x="4014" y="6753"/>
                  </a:cubicBezTo>
                  <a:cubicBezTo>
                    <a:pt x="4295" y="6753"/>
                    <a:pt x="4575" y="6686"/>
                    <a:pt x="4791" y="6516"/>
                  </a:cubicBezTo>
                  <a:cubicBezTo>
                    <a:pt x="5072" y="6804"/>
                    <a:pt x="5480" y="6953"/>
                    <a:pt x="5883" y="6953"/>
                  </a:cubicBezTo>
                  <a:cubicBezTo>
                    <a:pt x="6266" y="6953"/>
                    <a:pt x="6645" y="6818"/>
                    <a:pt x="6906" y="6538"/>
                  </a:cubicBezTo>
                  <a:cubicBezTo>
                    <a:pt x="7065" y="6784"/>
                    <a:pt x="7355" y="6938"/>
                    <a:pt x="7648" y="6938"/>
                  </a:cubicBezTo>
                  <a:cubicBezTo>
                    <a:pt x="7654" y="6938"/>
                    <a:pt x="7660" y="6938"/>
                    <a:pt x="7666" y="6938"/>
                  </a:cubicBezTo>
                  <a:cubicBezTo>
                    <a:pt x="7964" y="6932"/>
                    <a:pt x="8342" y="6836"/>
                    <a:pt x="8495" y="6579"/>
                  </a:cubicBezTo>
                  <a:cubicBezTo>
                    <a:pt x="9049" y="7217"/>
                    <a:pt x="9888" y="7591"/>
                    <a:pt x="10732" y="7591"/>
                  </a:cubicBezTo>
                  <a:cubicBezTo>
                    <a:pt x="10846" y="7591"/>
                    <a:pt x="10960" y="7584"/>
                    <a:pt x="11074" y="7570"/>
                  </a:cubicBezTo>
                  <a:cubicBezTo>
                    <a:pt x="12027" y="7456"/>
                    <a:pt x="12955" y="6897"/>
                    <a:pt x="13390" y="6042"/>
                  </a:cubicBezTo>
                  <a:cubicBezTo>
                    <a:pt x="13681" y="6246"/>
                    <a:pt x="14035" y="6352"/>
                    <a:pt x="14390" y="6352"/>
                  </a:cubicBezTo>
                  <a:cubicBezTo>
                    <a:pt x="14577" y="6352"/>
                    <a:pt x="14765" y="6322"/>
                    <a:pt x="14943" y="6261"/>
                  </a:cubicBezTo>
                  <a:cubicBezTo>
                    <a:pt x="15455" y="6084"/>
                    <a:pt x="15928" y="5645"/>
                    <a:pt x="16087" y="5127"/>
                  </a:cubicBezTo>
                  <a:cubicBezTo>
                    <a:pt x="16295" y="5325"/>
                    <a:pt x="16583" y="5428"/>
                    <a:pt x="16870" y="5428"/>
                  </a:cubicBezTo>
                  <a:cubicBezTo>
                    <a:pt x="17081" y="5428"/>
                    <a:pt x="17291" y="5372"/>
                    <a:pt x="17469" y="5258"/>
                  </a:cubicBezTo>
                  <a:cubicBezTo>
                    <a:pt x="17891" y="4991"/>
                    <a:pt x="18091" y="4422"/>
                    <a:pt x="17932" y="3949"/>
                  </a:cubicBezTo>
                  <a:cubicBezTo>
                    <a:pt x="17785" y="3499"/>
                    <a:pt x="17247" y="3161"/>
                    <a:pt x="16766" y="3161"/>
                  </a:cubicBezTo>
                  <a:cubicBezTo>
                    <a:pt x="16740" y="3161"/>
                    <a:pt x="16715" y="3162"/>
                    <a:pt x="16690" y="3164"/>
                  </a:cubicBezTo>
                  <a:cubicBezTo>
                    <a:pt x="16649" y="2538"/>
                    <a:pt x="16268" y="1948"/>
                    <a:pt x="15718" y="1652"/>
                  </a:cubicBezTo>
                  <a:cubicBezTo>
                    <a:pt x="15439" y="1503"/>
                    <a:pt x="15127" y="1426"/>
                    <a:pt x="14817" y="1426"/>
                  </a:cubicBezTo>
                  <a:cubicBezTo>
                    <a:pt x="14513" y="1426"/>
                    <a:pt x="14211" y="1500"/>
                    <a:pt x="13943" y="1652"/>
                  </a:cubicBezTo>
                  <a:cubicBezTo>
                    <a:pt x="13797" y="1427"/>
                    <a:pt x="13527" y="1299"/>
                    <a:pt x="13261" y="1299"/>
                  </a:cubicBezTo>
                  <a:cubicBezTo>
                    <a:pt x="13115" y="1299"/>
                    <a:pt x="12970" y="1338"/>
                    <a:pt x="12847" y="1420"/>
                  </a:cubicBezTo>
                  <a:cubicBezTo>
                    <a:pt x="12529" y="772"/>
                    <a:pt x="11881" y="293"/>
                    <a:pt x="11169" y="181"/>
                  </a:cubicBezTo>
                  <a:cubicBezTo>
                    <a:pt x="11055" y="163"/>
                    <a:pt x="10940" y="154"/>
                    <a:pt x="10824" y="154"/>
                  </a:cubicBezTo>
                  <a:cubicBezTo>
                    <a:pt x="10218" y="154"/>
                    <a:pt x="9615" y="401"/>
                    <a:pt x="9194" y="839"/>
                  </a:cubicBezTo>
                  <a:cubicBezTo>
                    <a:pt x="9005" y="634"/>
                    <a:pt x="8727" y="515"/>
                    <a:pt x="8449" y="515"/>
                  </a:cubicBezTo>
                  <a:cubicBezTo>
                    <a:pt x="8413" y="515"/>
                    <a:pt x="8378" y="517"/>
                    <a:pt x="8342" y="521"/>
                  </a:cubicBezTo>
                  <a:cubicBezTo>
                    <a:pt x="8028" y="559"/>
                    <a:pt x="7713" y="747"/>
                    <a:pt x="7561" y="1023"/>
                  </a:cubicBezTo>
                  <a:cubicBezTo>
                    <a:pt x="7055" y="377"/>
                    <a:pt x="6235" y="0"/>
                    <a:pt x="5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861999-88FE-2A70-DA6E-A32C65325A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6334" y="205486"/>
            <a:ext cx="7094433" cy="164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286000" algn="l"/>
              </a:tabLst>
            </a:pPr>
            <a:r>
              <a:rPr lang="es-MX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AUTONOMA DE NUEVO LEON</a:t>
            </a:r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286000" algn="l"/>
              </a:tabLst>
            </a:pPr>
            <a:r>
              <a:rPr lang="es-MX" sz="18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 DE LAS TEGNOLOGIAS DE INFORMACION</a:t>
            </a:r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E1B54BC-55D0-373F-4233-BC9FA59CCFF9}"/>
              </a:ext>
            </a:extLst>
          </p:cNvPr>
          <p:cNvSpPr txBox="1"/>
          <p:nvPr/>
        </p:nvSpPr>
        <p:spPr>
          <a:xfrm>
            <a:off x="-161739" y="1126908"/>
            <a:ext cx="5618143" cy="369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ENERGIA ELECTRICA</a:t>
            </a:r>
            <a:endParaRPr lang="es-MX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YAIR ALEJANDRO CEPEDA CASAS                                  1962438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RAYMUNDO CRUZ SANCHEZ                           2031201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DIEGO ENRIQUE RODRIGUEZ PEREZ                             2074861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295650" algn="l"/>
              </a:tabLs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HECTOR ANTONIO FLORES CRUZ                                   2005798   </a:t>
            </a:r>
            <a:endParaRPr lang="es-MX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NATIVIDAD DE JESUS CASTRO PAREDES                       2174002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FELIX EDUARDO RACIEL GARCIA AGUILAR                    </a:t>
            </a:r>
            <a:r>
              <a:rPr lang="es-MX" sz="1400" b="1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2002497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</a:t>
            </a:r>
            <a:r>
              <a:rPr lang="es-MX" b="1" dirty="0" smtClean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SOMBRERO</a:t>
            </a:r>
            <a:endParaRPr lang="es-MX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Azul :Pensamiento y orden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8C12053-9929-D001-2A0B-BFBB1B728867}"/>
              </a:ext>
            </a:extLst>
          </p:cNvPr>
          <p:cNvSpPr txBox="1"/>
          <p:nvPr/>
        </p:nvSpPr>
        <p:spPr>
          <a:xfrm>
            <a:off x="2660156" y="1037925"/>
            <a:ext cx="3173929" cy="10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324225" algn="l"/>
              </a:tabLst>
            </a:pPr>
            <a:r>
              <a:rPr lang="es-MX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MAESTRA: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24225" algn="l"/>
              </a:tabLst>
            </a:pPr>
            <a:r>
              <a:rPr lang="es-MX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KAREN ANTOPIA BARRON    </a:t>
            </a:r>
          </a:p>
          <a:p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41"/>
          <p:cNvGrpSpPr/>
          <p:nvPr/>
        </p:nvGrpSpPr>
        <p:grpSpPr>
          <a:xfrm flipH="1">
            <a:off x="4978400" y="2236749"/>
            <a:ext cx="4165600" cy="2906751"/>
            <a:chOff x="4400550" y="971550"/>
            <a:chExt cx="4514700" cy="3680100"/>
          </a:xfrm>
        </p:grpSpPr>
        <p:sp>
          <p:nvSpPr>
            <p:cNvPr id="1055" name="Google Shape;1055;p41"/>
            <p:cNvSpPr/>
            <p:nvPr/>
          </p:nvSpPr>
          <p:spPr>
            <a:xfrm>
              <a:off x="4400550" y="971550"/>
              <a:ext cx="4514700" cy="3680100"/>
            </a:xfrm>
            <a:prstGeom prst="snip1Rect">
              <a:avLst>
                <a:gd name="adj" fmla="val 167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4571350" y="1141650"/>
              <a:ext cx="4173000" cy="3336300"/>
            </a:xfrm>
            <a:prstGeom prst="snip1Rect">
              <a:avLst>
                <a:gd name="adj" fmla="val 186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638A3D7-5006-290E-3043-D04975AF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8" y="468701"/>
            <a:ext cx="5081576" cy="602453"/>
          </a:xfrm>
          <a:prstGeom prst="rect">
            <a:avLst/>
          </a:prstGeom>
        </p:spPr>
      </p:pic>
      <p:sp>
        <p:nvSpPr>
          <p:cNvPr id="1057" name="Google Shape;1057;p41"/>
          <p:cNvSpPr txBox="1">
            <a:spLocks noGrp="1"/>
          </p:cNvSpPr>
          <p:nvPr>
            <p:ph type="title"/>
          </p:nvPr>
        </p:nvSpPr>
        <p:spPr>
          <a:xfrm>
            <a:off x="820868" y="468351"/>
            <a:ext cx="4947753" cy="581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  <a:latin typeface="Elephant "/>
              </a:rPr>
              <a:t>Las comunidades energéticas</a:t>
            </a:r>
            <a:endParaRPr sz="2400" dirty="0">
              <a:solidFill>
                <a:schemeClr val="tx1"/>
              </a:solidFill>
              <a:latin typeface="Elephant "/>
            </a:endParaRPr>
          </a:p>
        </p:txBody>
      </p:sp>
      <p:sp>
        <p:nvSpPr>
          <p:cNvPr id="1058" name="Google Shape;1058;p41"/>
          <p:cNvSpPr txBox="1">
            <a:spLocks noGrp="1"/>
          </p:cNvSpPr>
          <p:nvPr>
            <p:ph type="subTitle" idx="1"/>
          </p:nvPr>
        </p:nvSpPr>
        <p:spPr>
          <a:xfrm>
            <a:off x="265018" y="994207"/>
            <a:ext cx="5313331" cy="1969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Bahnschrift" panose="020B0502040204020203" pitchFamily="34" charset="0"/>
              </a:rPr>
              <a:t>E</a:t>
            </a:r>
            <a:r>
              <a:rPr lang="es-ES" sz="1800" dirty="0" smtClean="0">
                <a:latin typeface="Bahnschrift" panose="020B0502040204020203" pitchFamily="34" charset="0"/>
              </a:rPr>
              <a:t>l </a:t>
            </a:r>
            <a:r>
              <a:rPr lang="es-ES" sz="1800" dirty="0">
                <a:latin typeface="Bahnschrift" panose="020B0502040204020203" pitchFamily="34" charset="0"/>
              </a:rPr>
              <a:t>concepto del autoconsumo energético local. </a:t>
            </a:r>
            <a:r>
              <a:rPr lang="es-ES" sz="1800" dirty="0">
                <a:latin typeface="Bahnschrift" panose="020B0502040204020203" pitchFamily="34" charset="0"/>
              </a:rPr>
              <a:t>L</a:t>
            </a:r>
            <a:r>
              <a:rPr lang="es-ES" sz="1800" dirty="0" smtClean="0">
                <a:latin typeface="Bahnschrift" panose="020B0502040204020203" pitchFamily="34" charset="0"/>
              </a:rPr>
              <a:t>a </a:t>
            </a:r>
            <a:r>
              <a:rPr lang="es-ES" sz="1800" dirty="0">
                <a:latin typeface="Bahnschrift" panose="020B0502040204020203" pitchFamily="34" charset="0"/>
              </a:rPr>
              <a:t>producción de energía para uso propio, individual o colectivo, y en el mismo lugar en el que se </a:t>
            </a:r>
            <a:r>
              <a:rPr lang="es-ES" sz="1800" dirty="0" smtClean="0">
                <a:latin typeface="Bahnschrift" panose="020B0502040204020203" pitchFamily="34" charset="0"/>
              </a:rPr>
              <a:t>genera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E60D913-C595-CDB7-7476-B248C16E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27" y="2596484"/>
            <a:ext cx="3337876" cy="2184438"/>
          </a:xfrm>
          <a:prstGeom prst="rect">
            <a:avLst/>
          </a:prstGeom>
        </p:spPr>
      </p:pic>
      <p:sp>
        <p:nvSpPr>
          <p:cNvPr id="2" name="Google Shape;1073;p42">
            <a:extLst>
              <a:ext uri="{FF2B5EF4-FFF2-40B4-BE49-F238E27FC236}">
                <a16:creationId xmlns:a16="http://schemas.microsoft.com/office/drawing/2014/main" xmlns="" id="{670A4F72-C8E3-AE1A-7344-4928862680E4}"/>
              </a:ext>
            </a:extLst>
          </p:cNvPr>
          <p:cNvSpPr/>
          <p:nvPr/>
        </p:nvSpPr>
        <p:spPr>
          <a:xfrm>
            <a:off x="74746" y="2544736"/>
            <a:ext cx="915164" cy="581137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74;p42">
            <a:extLst>
              <a:ext uri="{FF2B5EF4-FFF2-40B4-BE49-F238E27FC236}">
                <a16:creationId xmlns:a16="http://schemas.microsoft.com/office/drawing/2014/main" xmlns="" id="{B9EEB263-FD49-E821-48CE-FEDFADE0B918}"/>
              </a:ext>
            </a:extLst>
          </p:cNvPr>
          <p:cNvSpPr/>
          <p:nvPr/>
        </p:nvSpPr>
        <p:spPr>
          <a:xfrm>
            <a:off x="1853872" y="3036450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75;p42">
            <a:extLst>
              <a:ext uri="{FF2B5EF4-FFF2-40B4-BE49-F238E27FC236}">
                <a16:creationId xmlns:a16="http://schemas.microsoft.com/office/drawing/2014/main" xmlns="" id="{A5D1E5E5-D3E8-63DD-0839-1288C5155E02}"/>
              </a:ext>
            </a:extLst>
          </p:cNvPr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6;p42">
            <a:extLst>
              <a:ext uri="{FF2B5EF4-FFF2-40B4-BE49-F238E27FC236}">
                <a16:creationId xmlns:a16="http://schemas.microsoft.com/office/drawing/2014/main" xmlns="" id="{D411BB8D-527A-5B59-D3DD-E11BF56B63AF}"/>
              </a:ext>
            </a:extLst>
          </p:cNvPr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66;p42">
            <a:extLst>
              <a:ext uri="{FF2B5EF4-FFF2-40B4-BE49-F238E27FC236}">
                <a16:creationId xmlns:a16="http://schemas.microsoft.com/office/drawing/2014/main" xmlns="" id="{9C87E85E-C112-8662-CBD8-9FEB50912F21}"/>
              </a:ext>
            </a:extLst>
          </p:cNvPr>
          <p:cNvGrpSpPr/>
          <p:nvPr/>
        </p:nvGrpSpPr>
        <p:grpSpPr>
          <a:xfrm flipH="1">
            <a:off x="7045956" y="814595"/>
            <a:ext cx="2036606" cy="4410533"/>
            <a:chOff x="788042" y="732714"/>
            <a:chExt cx="2036606" cy="4410533"/>
          </a:xfrm>
        </p:grpSpPr>
        <p:sp>
          <p:nvSpPr>
            <p:cNvPr id="3" name="Google Shape;1067;p42">
              <a:extLst>
                <a:ext uri="{FF2B5EF4-FFF2-40B4-BE49-F238E27FC236}">
                  <a16:creationId xmlns:a16="http://schemas.microsoft.com/office/drawing/2014/main" xmlns="" id="{04AE5404-02F1-5645-EB51-C13C4591AB17}"/>
                </a:ext>
              </a:extLst>
            </p:cNvPr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8;p42">
              <a:extLst>
                <a:ext uri="{FF2B5EF4-FFF2-40B4-BE49-F238E27FC236}">
                  <a16:creationId xmlns:a16="http://schemas.microsoft.com/office/drawing/2014/main" xmlns="" id="{E64324D2-102C-3DE6-0FD1-F8B7C9D6B664}"/>
                </a:ext>
              </a:extLst>
            </p:cNvPr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9;p42">
              <a:extLst>
                <a:ext uri="{FF2B5EF4-FFF2-40B4-BE49-F238E27FC236}">
                  <a16:creationId xmlns:a16="http://schemas.microsoft.com/office/drawing/2014/main" xmlns="" id="{8D272CC8-71D7-2C06-799B-49ADC9DDC03F}"/>
                </a:ext>
              </a:extLst>
            </p:cNvPr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0;p42">
              <a:extLst>
                <a:ext uri="{FF2B5EF4-FFF2-40B4-BE49-F238E27FC236}">
                  <a16:creationId xmlns:a16="http://schemas.microsoft.com/office/drawing/2014/main" xmlns="" id="{28CBF8DC-EA19-E587-E419-2918C96093BF}"/>
                </a:ext>
              </a:extLst>
            </p:cNvPr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1;p42">
              <a:extLst>
                <a:ext uri="{FF2B5EF4-FFF2-40B4-BE49-F238E27FC236}">
                  <a16:creationId xmlns:a16="http://schemas.microsoft.com/office/drawing/2014/main" xmlns="" id="{DD3B38CA-AC09-1230-0D43-211AB78E8708}"/>
                </a:ext>
              </a:extLst>
            </p:cNvPr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2;p42">
              <a:extLst>
                <a:ext uri="{FF2B5EF4-FFF2-40B4-BE49-F238E27FC236}">
                  <a16:creationId xmlns:a16="http://schemas.microsoft.com/office/drawing/2014/main" xmlns="" id="{87AC7E98-657C-4206-F10E-543F9F654C38}"/>
                </a:ext>
              </a:extLst>
            </p:cNvPr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6523B35-3E0E-DAD3-9E20-3B8DEFF2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67" y="747299"/>
            <a:ext cx="7704000" cy="572700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Falta total del suministro por períodos prolongados (cortes)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4294967295"/>
          </p:nvPr>
        </p:nvSpPr>
        <p:spPr>
          <a:xfrm rot="10800000" flipV="1">
            <a:off x="182557" y="1450282"/>
            <a:ext cx="5586413" cy="1819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fr-FR" sz="1600" dirty="0">
                <a:latin typeface="Bahnschrift" panose="020B0502040204020203" pitchFamily="34" charset="0"/>
              </a:rPr>
              <a:t>Causas: Tareas de reparación o </a:t>
            </a:r>
            <a:r>
              <a:rPr lang="fr-FR" sz="1600" dirty="0" err="1">
                <a:latin typeface="Bahnschrift" panose="020B0502040204020203" pitchFamily="34" charset="0"/>
              </a:rPr>
              <a:t>mantenimiento</a:t>
            </a:r>
            <a:r>
              <a:rPr lang="fr-FR" sz="1600" dirty="0">
                <a:latin typeface="Bahnschrift" panose="020B0502040204020203" pitchFamily="34" charset="0"/>
              </a:rPr>
              <a:t> </a:t>
            </a:r>
            <a:endParaRPr lang="fr-FR" sz="1600" dirty="0" smtClean="0">
              <a:latin typeface="Bahnschrift" panose="020B0502040204020203" pitchFamily="34" charset="0"/>
            </a:endParaRPr>
          </a:p>
          <a:p>
            <a:pPr marL="0" indent="0" algn="l"/>
            <a:endParaRPr lang="fr-FR" sz="1600" dirty="0">
              <a:latin typeface="Bahnschrift" panose="020B0502040204020203" pitchFamily="34" charset="0"/>
            </a:endParaRPr>
          </a:p>
          <a:p>
            <a:pPr marL="0" indent="0" algn="l"/>
            <a:r>
              <a:rPr lang="fr-FR" sz="1600" dirty="0" err="1" smtClean="0">
                <a:latin typeface="Bahnschrift" panose="020B0502040204020203" pitchFamily="34" charset="0"/>
              </a:rPr>
              <a:t>caída</a:t>
            </a:r>
            <a:r>
              <a:rPr lang="fr-FR" sz="1600" dirty="0" smtClean="0">
                <a:latin typeface="Bahnschrift" panose="020B0502040204020203" pitchFamily="34" charset="0"/>
              </a:rPr>
              <a:t> </a:t>
            </a:r>
            <a:r>
              <a:rPr lang="fr-FR" sz="1600" dirty="0">
                <a:latin typeface="Bahnschrift" panose="020B0502040204020203" pitchFamily="34" charset="0"/>
              </a:rPr>
              <a:t>o rotura de cables, fusibles o </a:t>
            </a:r>
            <a:r>
              <a:rPr lang="fr-FR" sz="1600" dirty="0" err="1">
                <a:latin typeface="Bahnschrift" panose="020B0502040204020203" pitchFamily="34" charset="0"/>
              </a:rPr>
              <a:t>disyuntores</a:t>
            </a:r>
            <a:r>
              <a:rPr lang="fr-FR" sz="1600" dirty="0">
                <a:latin typeface="Bahnschrift" panose="020B0502040204020203" pitchFamily="34" charset="0"/>
              </a:rPr>
              <a:t> </a:t>
            </a:r>
            <a:endParaRPr lang="fr-FR" sz="1600" dirty="0" smtClean="0">
              <a:latin typeface="Bahnschrift" panose="020B0502040204020203" pitchFamily="34" charset="0"/>
            </a:endParaRPr>
          </a:p>
          <a:p>
            <a:pPr marL="0" indent="0" algn="l"/>
            <a:endParaRPr lang="fr-FR" sz="1600" dirty="0">
              <a:latin typeface="Bahnschrift" panose="020B0502040204020203" pitchFamily="34" charset="0"/>
            </a:endParaRPr>
          </a:p>
          <a:p>
            <a:pPr marL="0" indent="0" algn="l"/>
            <a:r>
              <a:rPr lang="fr-FR" sz="1600" dirty="0" err="1" smtClean="0">
                <a:latin typeface="Bahnschrift" panose="020B0502040204020203" pitchFamily="34" charset="0"/>
              </a:rPr>
              <a:t>sobrecargas</a:t>
            </a:r>
            <a:r>
              <a:rPr lang="fr-FR" sz="1600" dirty="0" smtClean="0">
                <a:latin typeface="Bahnschrift" panose="020B0502040204020203" pitchFamily="34" charset="0"/>
              </a:rPr>
              <a:t> </a:t>
            </a:r>
            <a:r>
              <a:rPr lang="fr-FR" sz="1600" dirty="0">
                <a:latin typeface="Bahnschrift" panose="020B0502040204020203" pitchFamily="34" charset="0"/>
              </a:rPr>
              <a:t>o corto circuitos, etc</a:t>
            </a:r>
            <a:r>
              <a:rPr lang="fr-FR" dirty="0"/>
              <a:t>.</a:t>
            </a:r>
          </a:p>
        </p:txBody>
      </p:sp>
      <p:sp>
        <p:nvSpPr>
          <p:cNvPr id="957" name="Google Shape;957;p40"/>
          <p:cNvSpPr txBox="1">
            <a:spLocks noGrp="1"/>
          </p:cNvSpPr>
          <p:nvPr>
            <p:ph type="title" idx="4294967295"/>
          </p:nvPr>
        </p:nvSpPr>
        <p:spPr>
          <a:xfrm>
            <a:off x="0" y="314325"/>
            <a:ext cx="5999163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398CC10-1133-FE8B-5CDD-8EE41568D22D}"/>
              </a:ext>
            </a:extLst>
          </p:cNvPr>
          <p:cNvSpPr txBox="1"/>
          <p:nvPr/>
        </p:nvSpPr>
        <p:spPr>
          <a:xfrm>
            <a:off x="228894" y="257018"/>
            <a:ext cx="6074273" cy="523220"/>
          </a:xfrm>
          <a:prstGeom prst="rect">
            <a:avLst/>
          </a:prstGeom>
          <a:solidFill>
            <a:srgbClr val="F65C5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s-MX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  <a:sym typeface="Zilla Slab"/>
              </a:rPr>
              <a:t>Problemas de energía eléctrica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Google Shape;1074;p42">
            <a:extLst>
              <a:ext uri="{FF2B5EF4-FFF2-40B4-BE49-F238E27FC236}">
                <a16:creationId xmlns:a16="http://schemas.microsoft.com/office/drawing/2014/main" xmlns="" id="{2DDB4FF9-C8E2-3071-40B0-C898909FD3B2}"/>
              </a:ext>
            </a:extLst>
          </p:cNvPr>
          <p:cNvSpPr/>
          <p:nvPr/>
        </p:nvSpPr>
        <p:spPr>
          <a:xfrm>
            <a:off x="281921" y="933893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75;p42">
            <a:extLst>
              <a:ext uri="{FF2B5EF4-FFF2-40B4-BE49-F238E27FC236}">
                <a16:creationId xmlns:a16="http://schemas.microsoft.com/office/drawing/2014/main" xmlns="" id="{6D362201-98F6-E107-4E75-D0CB9FC59DB5}"/>
              </a:ext>
            </a:extLst>
          </p:cNvPr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76;p42">
            <a:extLst>
              <a:ext uri="{FF2B5EF4-FFF2-40B4-BE49-F238E27FC236}">
                <a16:creationId xmlns:a16="http://schemas.microsoft.com/office/drawing/2014/main" xmlns="" id="{5E371EF2-AE2E-6072-57B2-A3D4B45319D9}"/>
              </a:ext>
            </a:extLst>
          </p:cNvPr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90" y="2304114"/>
            <a:ext cx="4176713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26" y="2891605"/>
            <a:ext cx="3621087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581AD813-E627-8BE1-22A9-386992BC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0" y="128951"/>
            <a:ext cx="58457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Google Shape;1074;p42">
            <a:extLst>
              <a:ext uri="{FF2B5EF4-FFF2-40B4-BE49-F238E27FC236}">
                <a16:creationId xmlns:a16="http://schemas.microsoft.com/office/drawing/2014/main" xmlns="" id="{8B80F8D6-E21F-EFFA-9ED1-FF82DAEFACA2}"/>
              </a:ext>
            </a:extLst>
          </p:cNvPr>
          <p:cNvSpPr/>
          <p:nvPr/>
        </p:nvSpPr>
        <p:spPr>
          <a:xfrm>
            <a:off x="95735" y="2142071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75;p42">
            <a:extLst>
              <a:ext uri="{FF2B5EF4-FFF2-40B4-BE49-F238E27FC236}">
                <a16:creationId xmlns:a16="http://schemas.microsoft.com/office/drawing/2014/main" xmlns="" id="{745DFCA7-4616-F798-6B44-C0FD3063FFB0}"/>
              </a:ext>
            </a:extLst>
          </p:cNvPr>
          <p:cNvSpPr/>
          <p:nvPr/>
        </p:nvSpPr>
        <p:spPr>
          <a:xfrm>
            <a:off x="-41704" y="3203237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76;p42">
            <a:extLst>
              <a:ext uri="{FF2B5EF4-FFF2-40B4-BE49-F238E27FC236}">
                <a16:creationId xmlns:a16="http://schemas.microsoft.com/office/drawing/2014/main" xmlns="" id="{497CBE3B-24C1-5AD1-6947-BE195C0131BE}"/>
              </a:ext>
            </a:extLst>
          </p:cNvPr>
          <p:cNvSpPr/>
          <p:nvPr/>
        </p:nvSpPr>
        <p:spPr>
          <a:xfrm>
            <a:off x="693429" y="4244362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066;p42">
            <a:extLst>
              <a:ext uri="{FF2B5EF4-FFF2-40B4-BE49-F238E27FC236}">
                <a16:creationId xmlns:a16="http://schemas.microsoft.com/office/drawing/2014/main" xmlns="" id="{D47C043A-878B-7B77-E5EE-1CCBC6C71A1A}"/>
              </a:ext>
            </a:extLst>
          </p:cNvPr>
          <p:cNvGrpSpPr/>
          <p:nvPr/>
        </p:nvGrpSpPr>
        <p:grpSpPr>
          <a:xfrm flipH="1">
            <a:off x="7011659" y="698414"/>
            <a:ext cx="2036606" cy="4410533"/>
            <a:chOff x="788042" y="732714"/>
            <a:chExt cx="2036606" cy="4410533"/>
          </a:xfrm>
        </p:grpSpPr>
        <p:sp>
          <p:nvSpPr>
            <p:cNvPr id="5" name="Google Shape;1067;p42">
              <a:extLst>
                <a:ext uri="{FF2B5EF4-FFF2-40B4-BE49-F238E27FC236}">
                  <a16:creationId xmlns:a16="http://schemas.microsoft.com/office/drawing/2014/main" xmlns="" id="{E25DFDE3-B8C5-DA0C-1457-576F9309657A}"/>
                </a:ext>
              </a:extLst>
            </p:cNvPr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8;p42">
              <a:extLst>
                <a:ext uri="{FF2B5EF4-FFF2-40B4-BE49-F238E27FC236}">
                  <a16:creationId xmlns:a16="http://schemas.microsoft.com/office/drawing/2014/main" xmlns="" id="{7871994A-CA2A-774B-DAFA-06E0E009D23F}"/>
                </a:ext>
              </a:extLst>
            </p:cNvPr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9;p42">
              <a:extLst>
                <a:ext uri="{FF2B5EF4-FFF2-40B4-BE49-F238E27FC236}">
                  <a16:creationId xmlns:a16="http://schemas.microsoft.com/office/drawing/2014/main" xmlns="" id="{BD3A5A5C-E62C-DBC9-B667-339EC4616176}"/>
                </a:ext>
              </a:extLst>
            </p:cNvPr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0;p42">
              <a:extLst>
                <a:ext uri="{FF2B5EF4-FFF2-40B4-BE49-F238E27FC236}">
                  <a16:creationId xmlns:a16="http://schemas.microsoft.com/office/drawing/2014/main" xmlns="" id="{A7FE93DB-6FCC-F11D-E6B2-0F3E1185BFA8}"/>
                </a:ext>
              </a:extLst>
            </p:cNvPr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1;p42">
              <a:extLst>
                <a:ext uri="{FF2B5EF4-FFF2-40B4-BE49-F238E27FC236}">
                  <a16:creationId xmlns:a16="http://schemas.microsoft.com/office/drawing/2014/main" xmlns="" id="{CCF5C811-0FE9-79D4-96D2-26FC4933D4D1}"/>
                </a:ext>
              </a:extLst>
            </p:cNvPr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2;p42">
              <a:extLst>
                <a:ext uri="{FF2B5EF4-FFF2-40B4-BE49-F238E27FC236}">
                  <a16:creationId xmlns:a16="http://schemas.microsoft.com/office/drawing/2014/main" xmlns="" id="{3DDB9213-0317-07F2-92B4-A4FA4875ED72}"/>
                </a:ext>
              </a:extLst>
            </p:cNvPr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F856D7-0EE6-31AB-357F-CCDF8A36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10" y="139326"/>
            <a:ext cx="5690682" cy="726137"/>
          </a:xfrm>
        </p:spPr>
        <p:txBody>
          <a:bodyPr/>
          <a:lstStyle/>
          <a:p>
            <a:r>
              <a:rPr lang="es-MX" sz="1800" dirty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Falta total del suministro por períodos muy breves (microcortes).</a:t>
            </a:r>
            <a:r>
              <a:rPr lang="es-MX" sz="1800" dirty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4CC968F-B204-EAC2-ACE8-A45F12C754A1}"/>
              </a:ext>
            </a:extLst>
          </p:cNvPr>
          <p:cNvSpPr txBox="1"/>
          <p:nvPr/>
        </p:nvSpPr>
        <p:spPr>
          <a:xfrm>
            <a:off x="3510051" y="1252527"/>
            <a:ext cx="4709532" cy="334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r>
              <a:rPr lang="es-MX" sz="1600" dirty="0">
                <a:solidFill>
                  <a:schemeClr val="tx1"/>
                </a:solidFill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Causas: Maniobras de transferencia </a:t>
            </a:r>
            <a:endParaRPr lang="es-MX" sz="1600" dirty="0" smtClean="0">
              <a:solidFill>
                <a:schemeClr val="tx1"/>
              </a:solidFill>
              <a:effectLst/>
              <a:latin typeface="Elephant 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667250" algn="l"/>
              </a:tabLst>
            </a:pPr>
            <a:endParaRPr lang="es-MX" sz="1600" dirty="0" smtClean="0">
              <a:solidFill>
                <a:schemeClr val="tx1"/>
              </a:solidFill>
              <a:effectLst/>
              <a:latin typeface="Elephant 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r>
              <a:rPr lang="es-MX" sz="1600" dirty="0" smtClean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Alta </a:t>
            </a:r>
            <a:r>
              <a:rPr lang="es-MX" sz="1600" dirty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o muy alta tensión de la energía </a:t>
            </a:r>
            <a:r>
              <a:rPr lang="es-MX" sz="1600" dirty="0" smtClean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suministrada </a:t>
            </a:r>
            <a:r>
              <a:rPr lang="es-MX" sz="1600" dirty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en forma </a:t>
            </a:r>
            <a:r>
              <a:rPr lang="es-MX" sz="1600" dirty="0" smtClean="0">
                <a:solidFill>
                  <a:schemeClr val="tx1"/>
                </a:solidFill>
                <a:effectLst/>
                <a:latin typeface="Elephant "/>
                <a:ea typeface="Calibri" panose="020F0502020204030204" pitchFamily="34" charset="0"/>
                <a:cs typeface="Mongolian Baiti" panose="03000500000000000000" pitchFamily="66" charset="0"/>
              </a:rPr>
              <a:t>permanente</a:t>
            </a:r>
            <a:endParaRPr lang="es-MX" sz="1600" dirty="0">
              <a:solidFill>
                <a:schemeClr val="tx1"/>
              </a:solidFill>
              <a:effectLst/>
              <a:latin typeface="Elephant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Causas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: Inadecuada elección de los pasos de un transformador de distribución, </a:t>
            </a: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667250" algn="l"/>
              </a:tabLst>
            </a:pP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Cargas 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desequilibradas que modifican la corriente en el conductor de neutro.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456" y="2368537"/>
            <a:ext cx="3181739" cy="240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0" y="2831350"/>
            <a:ext cx="2309813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7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5E1C7D2-B517-FDA7-539E-059D4288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" y="317510"/>
            <a:ext cx="58457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" name="Google Shape;1064;p42"/>
          <p:cNvSpPr txBox="1">
            <a:spLocks noGrp="1"/>
          </p:cNvSpPr>
          <p:nvPr>
            <p:ph type="title" idx="4294967295"/>
          </p:nvPr>
        </p:nvSpPr>
        <p:spPr>
          <a:xfrm>
            <a:off x="-190415" y="-51726"/>
            <a:ext cx="4981575" cy="15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tx1"/>
                </a:solidFill>
                <a:latin typeface="Elephant "/>
              </a:rPr>
              <a:t>Soluciones:</a:t>
            </a:r>
            <a:endParaRPr sz="4400" dirty="0">
              <a:solidFill>
                <a:schemeClr val="tx1"/>
              </a:solidFill>
              <a:latin typeface="Elephant "/>
            </a:endParaRPr>
          </a:p>
        </p:txBody>
      </p:sp>
      <p:grpSp>
        <p:nvGrpSpPr>
          <p:cNvPr id="1066" name="Google Shape;1066;p42"/>
          <p:cNvGrpSpPr/>
          <p:nvPr/>
        </p:nvGrpSpPr>
        <p:grpSpPr>
          <a:xfrm flipH="1">
            <a:off x="6843628" y="732967"/>
            <a:ext cx="2036606" cy="4410533"/>
            <a:chOff x="788042" y="732714"/>
            <a:chExt cx="2036606" cy="4410533"/>
          </a:xfrm>
        </p:grpSpPr>
        <p:sp>
          <p:nvSpPr>
            <p:cNvPr id="1067" name="Google Shape;1067;p42"/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2"/>
          <p:cNvSpPr/>
          <p:nvPr/>
        </p:nvSpPr>
        <p:spPr>
          <a:xfrm>
            <a:off x="144398" y="2494197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417450" y="1490787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D3ABEA2-822B-CB90-C8E4-68C19FE9B03F}"/>
              </a:ext>
            </a:extLst>
          </p:cNvPr>
          <p:cNvSpPr txBox="1"/>
          <p:nvPr/>
        </p:nvSpPr>
        <p:spPr>
          <a:xfrm>
            <a:off x="144398" y="1327438"/>
            <a:ext cx="43342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El 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utilizar un Regulador de voltaje o una UPS con Regulador </a:t>
            </a: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       integrado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.</a:t>
            </a:r>
            <a:endParaRPr lang="es-MX" sz="16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Un 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regulador de voltaje que posea limitadores de picos transitorios, </a:t>
            </a: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>
              <a:effectLst/>
              <a:latin typeface="Bahnschrift" panose="020B0502040204020203" pitchFamily="34" charset="0"/>
              <a:ea typeface="Calibri" panose="020F0502020204030204" pitchFamily="34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UPS 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con igual tipo de protección de entrada, o un transformador de aislamiento con protectores y filtros.</a:t>
            </a:r>
            <a:r>
              <a:rPr lang="es-MX" sz="160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endParaRPr lang="es-MX" sz="16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DB86F693-EFF8-C059-9B3B-4310A4F8C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84" y="2338260"/>
            <a:ext cx="4224258" cy="1906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5E1C7D2-B517-FDA7-539E-059D4288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" y="350494"/>
            <a:ext cx="58457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" name="Google Shape;1064;p42"/>
          <p:cNvSpPr txBox="1">
            <a:spLocks noGrp="1"/>
          </p:cNvSpPr>
          <p:nvPr>
            <p:ph type="title" idx="4294967295"/>
          </p:nvPr>
        </p:nvSpPr>
        <p:spPr>
          <a:xfrm>
            <a:off x="-190415" y="-51726"/>
            <a:ext cx="4981575" cy="15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tx1"/>
                </a:solidFill>
                <a:latin typeface="Elephant "/>
              </a:rPr>
              <a:t>Video: </a:t>
            </a:r>
            <a:endParaRPr sz="4400" dirty="0">
              <a:solidFill>
                <a:schemeClr val="tx1"/>
              </a:solidFill>
              <a:latin typeface="Elephant "/>
            </a:endParaRPr>
          </a:p>
        </p:txBody>
      </p:sp>
      <p:grpSp>
        <p:nvGrpSpPr>
          <p:cNvPr id="1066" name="Google Shape;1066;p42"/>
          <p:cNvGrpSpPr/>
          <p:nvPr/>
        </p:nvGrpSpPr>
        <p:grpSpPr>
          <a:xfrm flipH="1">
            <a:off x="6843628" y="732967"/>
            <a:ext cx="2036606" cy="4410533"/>
            <a:chOff x="788042" y="732714"/>
            <a:chExt cx="2036606" cy="4410533"/>
          </a:xfrm>
        </p:grpSpPr>
        <p:sp>
          <p:nvSpPr>
            <p:cNvPr id="1067" name="Google Shape;1067;p42"/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2"/>
          <p:cNvSpPr/>
          <p:nvPr/>
        </p:nvSpPr>
        <p:spPr>
          <a:xfrm>
            <a:off x="144398" y="2494197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417450" y="1490787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Elementos multimedia en línea 3" title="Ingeniería Mecánica Eléctrica">
            <a:hlinkClick r:id="" action="ppaction://media"/>
            <a:extLst>
              <a:ext uri="{FF2B5EF4-FFF2-40B4-BE49-F238E27FC236}">
                <a16:creationId xmlns:a16="http://schemas.microsoft.com/office/drawing/2014/main" xmlns="" id="{2BF8046A-B8AD-9425-6ED3-77E75F8D56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38232" y="1466454"/>
            <a:ext cx="5529162" cy="22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8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5E1C7D2-B517-FDA7-539E-059D4288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" y="317510"/>
            <a:ext cx="58457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" name="Google Shape;1064;p42"/>
          <p:cNvSpPr txBox="1">
            <a:spLocks noGrp="1"/>
          </p:cNvSpPr>
          <p:nvPr>
            <p:ph type="title" idx="4294967295"/>
          </p:nvPr>
        </p:nvSpPr>
        <p:spPr>
          <a:xfrm>
            <a:off x="-190415" y="-51726"/>
            <a:ext cx="4981575" cy="15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tx1"/>
                </a:solidFill>
                <a:latin typeface="Elephant "/>
              </a:rPr>
              <a:t>Conclusión: </a:t>
            </a:r>
            <a:endParaRPr sz="4400" dirty="0">
              <a:solidFill>
                <a:schemeClr val="tx1"/>
              </a:solidFill>
              <a:latin typeface="Elephant "/>
            </a:endParaRPr>
          </a:p>
        </p:txBody>
      </p:sp>
      <p:grpSp>
        <p:nvGrpSpPr>
          <p:cNvPr id="1066" name="Google Shape;1066;p42"/>
          <p:cNvGrpSpPr/>
          <p:nvPr/>
        </p:nvGrpSpPr>
        <p:grpSpPr>
          <a:xfrm flipH="1">
            <a:off x="6843628" y="732967"/>
            <a:ext cx="2036606" cy="4410533"/>
            <a:chOff x="788042" y="732714"/>
            <a:chExt cx="2036606" cy="4410533"/>
          </a:xfrm>
        </p:grpSpPr>
        <p:sp>
          <p:nvSpPr>
            <p:cNvPr id="1067" name="Google Shape;1067;p42"/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2"/>
          <p:cNvSpPr/>
          <p:nvPr/>
        </p:nvSpPr>
        <p:spPr>
          <a:xfrm>
            <a:off x="144398" y="2494197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417450" y="1490787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409832A-88BC-E3A2-F5C3-C9EB9C76D4AB}"/>
              </a:ext>
            </a:extLst>
          </p:cNvPr>
          <p:cNvSpPr txBox="1"/>
          <p:nvPr/>
        </p:nvSpPr>
        <p:spPr>
          <a:xfrm>
            <a:off x="116585" y="1287080"/>
            <a:ext cx="8735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latin typeface="Bahnschrift" panose="020B0502040204020203" pitchFamily="34" charset="0"/>
              </a:rPr>
              <a:t>En este reporte hablamos sobre la energía eléctrica, sobre su importancia en</a:t>
            </a:r>
          </a:p>
          <a:p>
            <a:pPr algn="just"/>
            <a:r>
              <a:rPr lang="es-US" sz="1600" dirty="0">
                <a:latin typeface="Bahnschrift" panose="020B0502040204020203" pitchFamily="34" charset="0"/>
              </a:rPr>
              <a:t>nuestra comunidad ya que sin ella no tendríamos esa facilidad que </a:t>
            </a:r>
            <a:r>
              <a:rPr lang="es-US" sz="1600" dirty="0" smtClean="0">
                <a:latin typeface="Bahnschrift" panose="020B0502040204020203" pitchFamily="34" charset="0"/>
              </a:rPr>
              <a:t>tenemos. </a:t>
            </a:r>
          </a:p>
          <a:p>
            <a:pPr algn="just"/>
            <a:endParaRPr lang="es-US" sz="1600" dirty="0">
              <a:latin typeface="Bahnschrift" panose="020B0502040204020203" pitchFamily="34" charset="0"/>
            </a:endParaRPr>
          </a:p>
          <a:p>
            <a:pPr algn="just"/>
            <a:r>
              <a:rPr lang="es-US" sz="1600" dirty="0" smtClean="0">
                <a:latin typeface="Bahnschrift" panose="020B0502040204020203" pitchFamily="34" charset="0"/>
              </a:rPr>
              <a:t>hoy </a:t>
            </a:r>
            <a:r>
              <a:rPr lang="es-US" sz="1600" dirty="0">
                <a:latin typeface="Bahnschrift" panose="020B0502040204020203" pitchFamily="34" charset="0"/>
              </a:rPr>
              <a:t>en día, el objetivo de este reporte es darle a la comunidad una breve </a:t>
            </a:r>
            <a:r>
              <a:rPr lang="es-US" sz="1600" dirty="0" smtClean="0">
                <a:latin typeface="Bahnschrift" panose="020B0502040204020203" pitchFamily="34" charset="0"/>
              </a:rPr>
              <a:t>información</a:t>
            </a:r>
            <a:r>
              <a:rPr lang="es-US" sz="1600" dirty="0">
                <a:latin typeface="Bahnschrift" panose="020B0502040204020203" pitchFamily="34" charset="0"/>
              </a:rPr>
              <a:t> </a:t>
            </a:r>
            <a:r>
              <a:rPr lang="es-US" sz="1600" dirty="0" smtClean="0">
                <a:latin typeface="Bahnschrift" panose="020B0502040204020203" pitchFamily="34" charset="0"/>
              </a:rPr>
              <a:t>sobre </a:t>
            </a:r>
            <a:r>
              <a:rPr lang="es-US" sz="1600" dirty="0">
                <a:latin typeface="Bahnschrift" panose="020B0502040204020203" pitchFamily="34" charset="0"/>
              </a:rPr>
              <a:t>la energía. para todo necesitamos esta energía su importancia es la que hace funcionar las fábricas y nos permite disfrutar de un ambiente </a:t>
            </a:r>
            <a:r>
              <a:rPr lang="es-US" sz="1600" dirty="0" smtClean="0">
                <a:latin typeface="Bahnschrift" panose="020B0502040204020203" pitchFamily="34" charset="0"/>
              </a:rPr>
              <a:t>confortable.</a:t>
            </a:r>
            <a:endParaRPr lang="es-US" sz="1600" dirty="0">
              <a:latin typeface="Bahnschrift" panose="020B0502040204020203" pitchFamily="34" charset="0"/>
            </a:endParaRPr>
          </a:p>
          <a:p>
            <a:pPr algn="just"/>
            <a:endParaRPr lang="es-US" sz="1600" dirty="0" smtClean="0">
              <a:latin typeface="Bahnschrift" panose="020B0502040204020203" pitchFamily="34" charset="0"/>
            </a:endParaRPr>
          </a:p>
          <a:p>
            <a:pPr algn="just"/>
            <a:r>
              <a:rPr lang="es-US" sz="1600" dirty="0" smtClean="0">
                <a:latin typeface="Bahnschrift" panose="020B0502040204020203" pitchFamily="34" charset="0"/>
              </a:rPr>
              <a:t>El </a:t>
            </a:r>
            <a:r>
              <a:rPr lang="es-US" sz="1600" dirty="0">
                <a:latin typeface="Bahnschrift" panose="020B0502040204020203" pitchFamily="34" charset="0"/>
              </a:rPr>
              <a:t>uso e instalación inadecuados de la energía eléctrica, incluso en corrientes</a:t>
            </a:r>
          </a:p>
          <a:p>
            <a:pPr algn="just"/>
            <a:r>
              <a:rPr lang="es-US" sz="1600" dirty="0">
                <a:latin typeface="Bahnschrift" panose="020B0502040204020203" pitchFamily="34" charset="0"/>
              </a:rPr>
              <a:t>limitadas, pueden llegar a ser un peligro para los seres vivos, el medio ambiente y</a:t>
            </a:r>
          </a:p>
          <a:p>
            <a:pPr algn="just"/>
            <a:r>
              <a:rPr lang="es-US" sz="1600" dirty="0">
                <a:latin typeface="Bahnschrift" panose="020B0502040204020203" pitchFamily="34" charset="0"/>
              </a:rPr>
              <a:t>los bienes materiales, por tal razón se deben de usar datos técnicos especificados</a:t>
            </a:r>
          </a:p>
          <a:p>
            <a:pPr algn="just"/>
            <a:r>
              <a:rPr lang="es-US" sz="1600" dirty="0">
                <a:latin typeface="Bahnschrift" panose="020B0502040204020203" pitchFamily="34" charset="0"/>
              </a:rPr>
              <a:t>en tablas, y de esta forma garantizar un óptimo funcionamiento en</a:t>
            </a:r>
          </a:p>
          <a:p>
            <a:pPr algn="just"/>
            <a:r>
              <a:rPr lang="es-US" sz="1600" dirty="0">
                <a:latin typeface="Bahnschrift" panose="020B0502040204020203" pitchFamily="34" charset="0"/>
              </a:rPr>
              <a:t>los sistemas eléctricos</a:t>
            </a:r>
            <a:r>
              <a:rPr lang="es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9154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5E1C7D2-B517-FDA7-539E-059D4288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" y="317510"/>
            <a:ext cx="58457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" name="Google Shape;1064;p42"/>
          <p:cNvSpPr txBox="1">
            <a:spLocks noGrp="1"/>
          </p:cNvSpPr>
          <p:nvPr>
            <p:ph type="title" idx="4294967295"/>
          </p:nvPr>
        </p:nvSpPr>
        <p:spPr>
          <a:xfrm>
            <a:off x="-190415" y="-51726"/>
            <a:ext cx="4981575" cy="15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tx1"/>
                </a:solidFill>
                <a:latin typeface="Elephant "/>
              </a:rPr>
              <a:t>Bibliografía: </a:t>
            </a:r>
            <a:endParaRPr sz="4400" dirty="0">
              <a:solidFill>
                <a:schemeClr val="tx1"/>
              </a:solidFill>
              <a:latin typeface="Elephant "/>
            </a:endParaRPr>
          </a:p>
        </p:txBody>
      </p:sp>
      <p:grpSp>
        <p:nvGrpSpPr>
          <p:cNvPr id="1066" name="Google Shape;1066;p42"/>
          <p:cNvGrpSpPr/>
          <p:nvPr/>
        </p:nvGrpSpPr>
        <p:grpSpPr>
          <a:xfrm flipH="1">
            <a:off x="6843628" y="732967"/>
            <a:ext cx="2036606" cy="4410533"/>
            <a:chOff x="788042" y="732714"/>
            <a:chExt cx="2036606" cy="4410533"/>
          </a:xfrm>
        </p:grpSpPr>
        <p:sp>
          <p:nvSpPr>
            <p:cNvPr id="1067" name="Google Shape;1067;p42"/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2"/>
          <p:cNvSpPr/>
          <p:nvPr/>
        </p:nvSpPr>
        <p:spPr>
          <a:xfrm>
            <a:off x="144398" y="2494197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417450" y="1490787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409832A-88BC-E3A2-F5C3-C9EB9C76D4AB}"/>
              </a:ext>
            </a:extLst>
          </p:cNvPr>
          <p:cNvSpPr txBox="1"/>
          <p:nvPr/>
        </p:nvSpPr>
        <p:spPr>
          <a:xfrm>
            <a:off x="530067" y="1133321"/>
            <a:ext cx="77106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dirty="0"/>
              <a:t>Rus, </a:t>
            </a:r>
            <a:r>
              <a:rPr lang="es-US" dirty="0" err="1"/>
              <a:t>Raul</a:t>
            </a:r>
            <a:r>
              <a:rPr lang="es-US" dirty="0"/>
              <a:t> Ramiro. (18 de </a:t>
            </a:r>
            <a:r>
              <a:rPr lang="es-US" dirty="0" err="1"/>
              <a:t>Semptiembre</a:t>
            </a:r>
            <a:r>
              <a:rPr lang="es-US" dirty="0"/>
              <a:t> de 2019). </a:t>
            </a:r>
            <a:r>
              <a:rPr lang="es-US" dirty="0" err="1"/>
              <a:t>Scheiner</a:t>
            </a:r>
            <a:r>
              <a:rPr lang="es-US" dirty="0"/>
              <a:t>. Obtenido de </a:t>
            </a:r>
            <a:r>
              <a:rPr lang="es-US" dirty="0" err="1"/>
              <a:t>Scheiner</a:t>
            </a:r>
            <a:r>
              <a:rPr lang="es-US" dirty="0"/>
              <a:t>: https://blogespanol.se.com </a:t>
            </a:r>
          </a:p>
          <a:p>
            <a:pPr algn="l"/>
            <a:r>
              <a:rPr lang="es-US" dirty="0" err="1"/>
              <a:t>energia</a:t>
            </a:r>
            <a:r>
              <a:rPr lang="es-US" dirty="0"/>
              <a:t>. (26 de febrero de 2013). Recuperado el 2023, de https://concepto.de/energia-electrica/  </a:t>
            </a:r>
          </a:p>
          <a:p>
            <a:pPr algn="l"/>
            <a:r>
              <a:rPr lang="es-US" dirty="0" err="1"/>
              <a:t>energia</a:t>
            </a:r>
            <a:r>
              <a:rPr lang="es-US" dirty="0"/>
              <a:t>. (26 de febrero de 2013). Recuperado el 2023, de https://concepto.de/energia-electrica/ </a:t>
            </a:r>
          </a:p>
          <a:p>
            <a:pPr algn="l"/>
            <a:r>
              <a:rPr lang="es-US" dirty="0" err="1"/>
              <a:t>energia</a:t>
            </a:r>
            <a:r>
              <a:rPr lang="es-US" dirty="0"/>
              <a:t>. (25 de febrero de 2023). Recuperado el 2023, de https://www.repsol.com/es/energia-futuro/transicion-energetica/generar-electricidad/index.cshtml</a:t>
            </a:r>
          </a:p>
          <a:p>
            <a:pPr algn="l"/>
            <a:r>
              <a:rPr lang="es-US" dirty="0" err="1"/>
              <a:t>energia</a:t>
            </a:r>
            <a:r>
              <a:rPr lang="es-US" dirty="0"/>
              <a:t>. (25 de </a:t>
            </a:r>
            <a:r>
              <a:rPr lang="es-US" dirty="0" err="1"/>
              <a:t>febreo</a:t>
            </a:r>
            <a:r>
              <a:rPr lang="es-US" dirty="0"/>
              <a:t> de 2023). Obtenido de https://blogespanol.se.com/normativa-energetica/2019/09/18/sobretension-en-la-red-de-distribucion-electrica-que-es-y-cuales-son-las-nuevas-normativas/#:~:text=Las%20sobretensiones%20el%C3%A9ctricas%20son%20aumentos,vida%20%C3%BAtil%20de%20los%20equipos</a:t>
            </a:r>
          </a:p>
          <a:p>
            <a:pPr algn="l"/>
            <a:r>
              <a:rPr lang="es-US" dirty="0" err="1"/>
              <a:t>energia</a:t>
            </a:r>
            <a:r>
              <a:rPr lang="es-US" dirty="0"/>
              <a:t> </a:t>
            </a:r>
            <a:r>
              <a:rPr lang="es-US" dirty="0" err="1"/>
              <a:t>electrica</a:t>
            </a:r>
            <a:r>
              <a:rPr lang="es-US" dirty="0"/>
              <a:t>. (26 de febrero de 2023). Obtenido de https://latinclima.org/energia-verde-e-inclusiva/que-es-energia-y-por-que-la-necesitamos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1849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710670" y="1122735"/>
            <a:ext cx="7704000" cy="3548700"/>
          </a:xfrm>
        </p:spPr>
        <p:txBody>
          <a:bodyPr/>
          <a:lstStyle/>
          <a:p>
            <a:r>
              <a:rPr lang="es-MX" sz="1800" dirty="0"/>
              <a:t>El sombrero azul representa, por tanto, el pensamiento estructurado, el que se centra y nos guía en cada </a:t>
            </a:r>
            <a:r>
              <a:rPr lang="es-MX" sz="1800" dirty="0" smtClean="0"/>
              <a:t>paso.</a:t>
            </a:r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 smtClean="0"/>
              <a:t>Estrategias </a:t>
            </a:r>
            <a:r>
              <a:rPr lang="es-MX" sz="1800" dirty="0"/>
              <a:t>y manteniendo el control en cada secuencia para que no nos vayamos por las ramas o nos quedemos estancados</a:t>
            </a:r>
            <a:r>
              <a:rPr lang="es-MX" sz="1800" dirty="0" smtClean="0"/>
              <a:t>.</a:t>
            </a:r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/>
              <a:t>El color azul lo abarca todo, siempre está presente y domina cada rincón.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20000" y="330930"/>
            <a:ext cx="5018327" cy="572700"/>
          </a:xfrm>
        </p:spPr>
        <p:txBody>
          <a:bodyPr/>
          <a:lstStyle/>
          <a:p>
            <a:r>
              <a:rPr lang="es-MX" dirty="0" smtClean="0"/>
              <a:t>Sombrero Azul</a:t>
            </a:r>
            <a:endParaRPr lang="es-MX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13" y="63225"/>
            <a:ext cx="1444786" cy="10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884D240E-DFF1-7FA7-8998-53A7ACEB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47" y="91080"/>
            <a:ext cx="43526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" name="Google Shape;450;p33"/>
          <p:cNvSpPr txBox="1">
            <a:spLocks noGrp="1"/>
          </p:cNvSpPr>
          <p:nvPr>
            <p:ph type="body" idx="1"/>
          </p:nvPr>
        </p:nvSpPr>
        <p:spPr>
          <a:xfrm>
            <a:off x="424995" y="865990"/>
            <a:ext cx="8052962" cy="408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667250" algn="l"/>
              </a:tabLst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la energía eléctrica?                         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667250" algn="l"/>
              </a:tabLst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Transformación de la energía a energía eléctrica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¿Cómo se genera y distribuye la electricidad en México?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¿Cómo se distribuye la electricidad?  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Comercialización de energía eléctrica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  <a:tabLst>
                <a:tab pos="2105025" algn="l"/>
              </a:tabLst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¿Qué son las comunidades energéticas?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  <a:tabLst>
                <a:tab pos="2552700" algn="l"/>
                <a:tab pos="4667250" algn="l"/>
              </a:tabLst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Problemas de energía eléctrica             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CV                                                                                                                 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                                                    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667250" algn="l"/>
              </a:tabLst>
            </a:pPr>
            <a:r>
              <a:rPr lang="es-MX" sz="1800" dirty="0"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Bibliografía                                                                                          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/>
          </p:nvPr>
        </p:nvSpPr>
        <p:spPr>
          <a:xfrm>
            <a:off x="3722065" y="91081"/>
            <a:ext cx="1978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667250" algn="l"/>
              </a:tabLst>
            </a:pPr>
            <a:r>
              <a:rPr lang="es-MX" sz="2800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Indicé:</a:t>
            </a:r>
            <a:endParaRPr lang="es-MX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1" name="Google Shape;451;p33"/>
          <p:cNvSpPr/>
          <p:nvPr/>
        </p:nvSpPr>
        <p:spPr>
          <a:xfrm rot="5400000">
            <a:off x="-73491" y="-108878"/>
            <a:ext cx="1224900" cy="1220400"/>
          </a:xfrm>
          <a:prstGeom prst="rtTriangl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3"/>
          <p:cNvSpPr/>
          <p:nvPr/>
        </p:nvSpPr>
        <p:spPr>
          <a:xfrm rot="5400000">
            <a:off x="-12856" y="-1759"/>
            <a:ext cx="875700" cy="859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F61FAE4C-A508-C1B8-E416-5C6F5EEB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47" y="-22034"/>
            <a:ext cx="435268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oogle Shape;1066;p42">
            <a:extLst>
              <a:ext uri="{FF2B5EF4-FFF2-40B4-BE49-F238E27FC236}">
                <a16:creationId xmlns:a16="http://schemas.microsoft.com/office/drawing/2014/main" xmlns="" id="{27CF092B-4A53-8CA7-EEA5-1E4177FEB68B}"/>
              </a:ext>
            </a:extLst>
          </p:cNvPr>
          <p:cNvGrpSpPr/>
          <p:nvPr/>
        </p:nvGrpSpPr>
        <p:grpSpPr>
          <a:xfrm flipH="1">
            <a:off x="7082538" y="1346364"/>
            <a:ext cx="2036606" cy="3797136"/>
            <a:chOff x="788042" y="732714"/>
            <a:chExt cx="2036606" cy="4410533"/>
          </a:xfrm>
        </p:grpSpPr>
        <p:sp>
          <p:nvSpPr>
            <p:cNvPr id="7" name="Google Shape;1067;p42">
              <a:extLst>
                <a:ext uri="{FF2B5EF4-FFF2-40B4-BE49-F238E27FC236}">
                  <a16:creationId xmlns:a16="http://schemas.microsoft.com/office/drawing/2014/main" xmlns="" id="{206AF49A-BA7A-0858-CFA5-663FF60DE503}"/>
                </a:ext>
              </a:extLst>
            </p:cNvPr>
            <p:cNvSpPr/>
            <p:nvPr/>
          </p:nvSpPr>
          <p:spPr>
            <a:xfrm>
              <a:off x="1104853" y="1994000"/>
              <a:ext cx="450640" cy="3149233"/>
            </a:xfrm>
            <a:custGeom>
              <a:avLst/>
              <a:gdLst/>
              <a:ahLst/>
              <a:cxnLst/>
              <a:rect l="l" t="t" r="r" b="b"/>
              <a:pathLst>
                <a:path w="3778" h="46490" extrusionOk="0">
                  <a:moveTo>
                    <a:pt x="1487" y="0"/>
                  </a:moveTo>
                  <a:lnTo>
                    <a:pt x="1" y="46490"/>
                  </a:lnTo>
                  <a:lnTo>
                    <a:pt x="3778" y="464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8;p42">
              <a:extLst>
                <a:ext uri="{FF2B5EF4-FFF2-40B4-BE49-F238E27FC236}">
                  <a16:creationId xmlns:a16="http://schemas.microsoft.com/office/drawing/2014/main" xmlns="" id="{75E834CE-1219-FDA5-455F-3B42BDB22D56}"/>
                </a:ext>
              </a:extLst>
            </p:cNvPr>
            <p:cNvSpPr/>
            <p:nvPr/>
          </p:nvSpPr>
          <p:spPr>
            <a:xfrm>
              <a:off x="788042" y="2560591"/>
              <a:ext cx="369649" cy="2582655"/>
            </a:xfrm>
            <a:custGeom>
              <a:avLst/>
              <a:gdLst/>
              <a:ahLst/>
              <a:cxnLst/>
              <a:rect l="l" t="t" r="r" b="b"/>
              <a:pathLst>
                <a:path w="3099" h="38126" extrusionOk="0">
                  <a:moveTo>
                    <a:pt x="1221" y="0"/>
                  </a:moveTo>
                  <a:lnTo>
                    <a:pt x="1" y="38126"/>
                  </a:lnTo>
                  <a:lnTo>
                    <a:pt x="3098" y="38126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90C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9;p42">
              <a:extLst>
                <a:ext uri="{FF2B5EF4-FFF2-40B4-BE49-F238E27FC236}">
                  <a16:creationId xmlns:a16="http://schemas.microsoft.com/office/drawing/2014/main" xmlns="" id="{DD9FA532-2284-89CC-FF8E-FCB7DF65B157}"/>
                </a:ext>
              </a:extLst>
            </p:cNvPr>
            <p:cNvSpPr/>
            <p:nvPr/>
          </p:nvSpPr>
          <p:spPr>
            <a:xfrm>
              <a:off x="1096937" y="732714"/>
              <a:ext cx="1727711" cy="1108226"/>
            </a:xfrm>
            <a:custGeom>
              <a:avLst/>
              <a:gdLst/>
              <a:ahLst/>
              <a:cxnLst/>
              <a:rect l="l" t="t" r="r" b="b"/>
              <a:pathLst>
                <a:path w="25780" h="16360" extrusionOk="0">
                  <a:moveTo>
                    <a:pt x="14770" y="0"/>
                  </a:moveTo>
                  <a:cubicBezTo>
                    <a:pt x="14446" y="0"/>
                    <a:pt x="14123" y="27"/>
                    <a:pt x="13803" y="80"/>
                  </a:cubicBezTo>
                  <a:cubicBezTo>
                    <a:pt x="12237" y="344"/>
                    <a:pt x="10849" y="1230"/>
                    <a:pt x="9950" y="2539"/>
                  </a:cubicBezTo>
                  <a:cubicBezTo>
                    <a:pt x="9662" y="2263"/>
                    <a:pt x="9261" y="2109"/>
                    <a:pt x="8863" y="2109"/>
                  </a:cubicBezTo>
                  <a:cubicBezTo>
                    <a:pt x="8739" y="2109"/>
                    <a:pt x="8615" y="2124"/>
                    <a:pt x="8495" y="2155"/>
                  </a:cubicBezTo>
                  <a:cubicBezTo>
                    <a:pt x="7987" y="2282"/>
                    <a:pt x="7501" y="2695"/>
                    <a:pt x="7342" y="3193"/>
                  </a:cubicBezTo>
                  <a:cubicBezTo>
                    <a:pt x="6807" y="2889"/>
                    <a:pt x="6194" y="2739"/>
                    <a:pt x="5579" y="2739"/>
                  </a:cubicBezTo>
                  <a:cubicBezTo>
                    <a:pt x="4829" y="2739"/>
                    <a:pt x="4078" y="2963"/>
                    <a:pt x="3470" y="3403"/>
                  </a:cubicBezTo>
                  <a:cubicBezTo>
                    <a:pt x="2361" y="4200"/>
                    <a:pt x="1818" y="5662"/>
                    <a:pt x="2085" y="7002"/>
                  </a:cubicBezTo>
                  <a:cubicBezTo>
                    <a:pt x="1183" y="7352"/>
                    <a:pt x="471" y="8155"/>
                    <a:pt x="236" y="9092"/>
                  </a:cubicBezTo>
                  <a:cubicBezTo>
                    <a:pt x="1" y="10030"/>
                    <a:pt x="214" y="11119"/>
                    <a:pt x="843" y="11853"/>
                  </a:cubicBezTo>
                  <a:cubicBezTo>
                    <a:pt x="573" y="12231"/>
                    <a:pt x="563" y="12774"/>
                    <a:pt x="817" y="13162"/>
                  </a:cubicBezTo>
                  <a:cubicBezTo>
                    <a:pt x="1027" y="13482"/>
                    <a:pt x="1389" y="13670"/>
                    <a:pt x="1763" y="13670"/>
                  </a:cubicBezTo>
                  <a:cubicBezTo>
                    <a:pt x="1842" y="13670"/>
                    <a:pt x="1921" y="13662"/>
                    <a:pt x="1999" y="13645"/>
                  </a:cubicBezTo>
                  <a:lnTo>
                    <a:pt x="1999" y="13645"/>
                  </a:lnTo>
                  <a:cubicBezTo>
                    <a:pt x="1786" y="14032"/>
                    <a:pt x="1659" y="14474"/>
                    <a:pt x="1694" y="14915"/>
                  </a:cubicBezTo>
                  <a:cubicBezTo>
                    <a:pt x="1726" y="15357"/>
                    <a:pt x="1939" y="15792"/>
                    <a:pt x="2298" y="16046"/>
                  </a:cubicBezTo>
                  <a:cubicBezTo>
                    <a:pt x="2628" y="16281"/>
                    <a:pt x="3051" y="16348"/>
                    <a:pt x="3457" y="16357"/>
                  </a:cubicBezTo>
                  <a:cubicBezTo>
                    <a:pt x="3498" y="16359"/>
                    <a:pt x="3538" y="16359"/>
                    <a:pt x="3579" y="16359"/>
                  </a:cubicBezTo>
                  <a:cubicBezTo>
                    <a:pt x="3976" y="16359"/>
                    <a:pt x="4379" y="16299"/>
                    <a:pt x="4721" y="16103"/>
                  </a:cubicBezTo>
                  <a:cubicBezTo>
                    <a:pt x="5119" y="15878"/>
                    <a:pt x="5408" y="15474"/>
                    <a:pt x="5493" y="15026"/>
                  </a:cubicBezTo>
                  <a:cubicBezTo>
                    <a:pt x="5579" y="14575"/>
                    <a:pt x="5455" y="14092"/>
                    <a:pt x="5169" y="13740"/>
                  </a:cubicBezTo>
                  <a:cubicBezTo>
                    <a:pt x="5585" y="13733"/>
                    <a:pt x="6008" y="13508"/>
                    <a:pt x="6240" y="13162"/>
                  </a:cubicBezTo>
                  <a:cubicBezTo>
                    <a:pt x="6469" y="12812"/>
                    <a:pt x="6513" y="12348"/>
                    <a:pt x="6354" y="11964"/>
                  </a:cubicBezTo>
                  <a:cubicBezTo>
                    <a:pt x="7190" y="11885"/>
                    <a:pt x="7892" y="11183"/>
                    <a:pt x="8025" y="10354"/>
                  </a:cubicBezTo>
                  <a:cubicBezTo>
                    <a:pt x="8355" y="10849"/>
                    <a:pt x="8984" y="11135"/>
                    <a:pt x="9578" y="11148"/>
                  </a:cubicBezTo>
                  <a:cubicBezTo>
                    <a:pt x="9591" y="11148"/>
                    <a:pt x="9603" y="11148"/>
                    <a:pt x="9615" y="11148"/>
                  </a:cubicBezTo>
                  <a:cubicBezTo>
                    <a:pt x="10197" y="11148"/>
                    <a:pt x="10774" y="10855"/>
                    <a:pt x="11116" y="10385"/>
                  </a:cubicBezTo>
                  <a:cubicBezTo>
                    <a:pt x="11858" y="11223"/>
                    <a:pt x="12896" y="11688"/>
                    <a:pt x="13995" y="11688"/>
                  </a:cubicBezTo>
                  <a:cubicBezTo>
                    <a:pt x="14134" y="11688"/>
                    <a:pt x="14273" y="11680"/>
                    <a:pt x="14413" y="11666"/>
                  </a:cubicBezTo>
                  <a:cubicBezTo>
                    <a:pt x="15668" y="11535"/>
                    <a:pt x="16837" y="10767"/>
                    <a:pt x="17457" y="9667"/>
                  </a:cubicBezTo>
                  <a:cubicBezTo>
                    <a:pt x="17898" y="10019"/>
                    <a:pt x="18484" y="10213"/>
                    <a:pt x="19057" y="10213"/>
                  </a:cubicBezTo>
                  <a:cubicBezTo>
                    <a:pt x="19218" y="10213"/>
                    <a:pt x="19378" y="10198"/>
                    <a:pt x="19534" y="10166"/>
                  </a:cubicBezTo>
                  <a:cubicBezTo>
                    <a:pt x="20246" y="10023"/>
                    <a:pt x="20881" y="9556"/>
                    <a:pt x="21230" y="8921"/>
                  </a:cubicBezTo>
                  <a:cubicBezTo>
                    <a:pt x="21529" y="9105"/>
                    <a:pt x="21964" y="9225"/>
                    <a:pt x="22371" y="9225"/>
                  </a:cubicBezTo>
                  <a:cubicBezTo>
                    <a:pt x="22625" y="9225"/>
                    <a:pt x="22868" y="9178"/>
                    <a:pt x="23060" y="9070"/>
                  </a:cubicBezTo>
                  <a:cubicBezTo>
                    <a:pt x="23559" y="8794"/>
                    <a:pt x="23848" y="8216"/>
                    <a:pt x="23851" y="7644"/>
                  </a:cubicBezTo>
                  <a:cubicBezTo>
                    <a:pt x="24031" y="7744"/>
                    <a:pt x="24237" y="7793"/>
                    <a:pt x="24442" y="7793"/>
                  </a:cubicBezTo>
                  <a:cubicBezTo>
                    <a:pt x="24745" y="7793"/>
                    <a:pt x="25049" y="7687"/>
                    <a:pt x="25274" y="7485"/>
                  </a:cubicBezTo>
                  <a:cubicBezTo>
                    <a:pt x="25652" y="7145"/>
                    <a:pt x="25779" y="6554"/>
                    <a:pt x="25579" y="6087"/>
                  </a:cubicBezTo>
                  <a:cubicBezTo>
                    <a:pt x="25389" y="5651"/>
                    <a:pt x="24917" y="5384"/>
                    <a:pt x="24442" y="5384"/>
                  </a:cubicBezTo>
                  <a:cubicBezTo>
                    <a:pt x="24408" y="5384"/>
                    <a:pt x="24374" y="5386"/>
                    <a:pt x="24340" y="5389"/>
                  </a:cubicBezTo>
                  <a:cubicBezTo>
                    <a:pt x="24521" y="4852"/>
                    <a:pt x="24410" y="4223"/>
                    <a:pt x="24054" y="3781"/>
                  </a:cubicBezTo>
                  <a:cubicBezTo>
                    <a:pt x="23733" y="3383"/>
                    <a:pt x="23190" y="3137"/>
                    <a:pt x="22672" y="3137"/>
                  </a:cubicBezTo>
                  <a:cubicBezTo>
                    <a:pt x="22615" y="3137"/>
                    <a:pt x="22560" y="3140"/>
                    <a:pt x="22504" y="3146"/>
                  </a:cubicBezTo>
                  <a:cubicBezTo>
                    <a:pt x="22669" y="2866"/>
                    <a:pt x="22628" y="2479"/>
                    <a:pt x="22406" y="2240"/>
                  </a:cubicBezTo>
                  <a:cubicBezTo>
                    <a:pt x="22264" y="2089"/>
                    <a:pt x="22058" y="2009"/>
                    <a:pt x="21851" y="2009"/>
                  </a:cubicBezTo>
                  <a:cubicBezTo>
                    <a:pt x="21734" y="2009"/>
                    <a:pt x="21616" y="2035"/>
                    <a:pt x="21510" y="2088"/>
                  </a:cubicBezTo>
                  <a:cubicBezTo>
                    <a:pt x="21265" y="1548"/>
                    <a:pt x="20767" y="1129"/>
                    <a:pt x="20195" y="979"/>
                  </a:cubicBezTo>
                  <a:cubicBezTo>
                    <a:pt x="19952" y="915"/>
                    <a:pt x="19664" y="874"/>
                    <a:pt x="19377" y="874"/>
                  </a:cubicBezTo>
                  <a:cubicBezTo>
                    <a:pt x="18984" y="874"/>
                    <a:pt x="18591" y="951"/>
                    <a:pt x="18314" y="1151"/>
                  </a:cubicBezTo>
                  <a:cubicBezTo>
                    <a:pt x="17295" y="402"/>
                    <a:pt x="16033" y="0"/>
                    <a:pt x="1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0;p42">
              <a:extLst>
                <a:ext uri="{FF2B5EF4-FFF2-40B4-BE49-F238E27FC236}">
                  <a16:creationId xmlns:a16="http://schemas.microsoft.com/office/drawing/2014/main" xmlns="" id="{02FD83A6-42D3-C86E-AEFD-AB4D376C4ABF}"/>
                </a:ext>
              </a:extLst>
            </p:cNvPr>
            <p:cNvSpPr/>
            <p:nvPr/>
          </p:nvSpPr>
          <p:spPr>
            <a:xfrm>
              <a:off x="962634" y="1487016"/>
              <a:ext cx="128473" cy="100729"/>
            </a:xfrm>
            <a:custGeom>
              <a:avLst/>
              <a:gdLst/>
              <a:ahLst/>
              <a:cxnLst/>
              <a:rect l="l" t="t" r="r" b="b"/>
              <a:pathLst>
                <a:path w="1917" h="1487" extrusionOk="0">
                  <a:moveTo>
                    <a:pt x="957" y="0"/>
                  </a:moveTo>
                  <a:cubicBezTo>
                    <a:pt x="1" y="0"/>
                    <a:pt x="1" y="1487"/>
                    <a:pt x="957" y="1487"/>
                  </a:cubicBezTo>
                  <a:cubicBezTo>
                    <a:pt x="1913" y="1487"/>
                    <a:pt x="1916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1;p42">
              <a:extLst>
                <a:ext uri="{FF2B5EF4-FFF2-40B4-BE49-F238E27FC236}">
                  <a16:creationId xmlns:a16="http://schemas.microsoft.com/office/drawing/2014/main" xmlns="" id="{BFC10FC8-D03E-F08B-3EDF-3DEE30CD2902}"/>
                </a:ext>
              </a:extLst>
            </p:cNvPr>
            <p:cNvSpPr/>
            <p:nvPr/>
          </p:nvSpPr>
          <p:spPr>
            <a:xfrm>
              <a:off x="994601" y="1368401"/>
              <a:ext cx="80287" cy="63134"/>
            </a:xfrm>
            <a:custGeom>
              <a:avLst/>
              <a:gdLst/>
              <a:ahLst/>
              <a:cxnLst/>
              <a:rect l="l" t="t" r="r" b="b"/>
              <a:pathLst>
                <a:path w="1198" h="932" extrusionOk="0">
                  <a:moveTo>
                    <a:pt x="597" y="1"/>
                  </a:moveTo>
                  <a:cubicBezTo>
                    <a:pt x="0" y="1"/>
                    <a:pt x="0" y="931"/>
                    <a:pt x="597" y="931"/>
                  </a:cubicBezTo>
                  <a:cubicBezTo>
                    <a:pt x="1194" y="931"/>
                    <a:pt x="1198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2;p42">
              <a:extLst>
                <a:ext uri="{FF2B5EF4-FFF2-40B4-BE49-F238E27FC236}">
                  <a16:creationId xmlns:a16="http://schemas.microsoft.com/office/drawing/2014/main" xmlns="" id="{C5D0F554-4C97-A235-FCC6-CEA50095E27A}"/>
                </a:ext>
              </a:extLst>
            </p:cNvPr>
            <p:cNvSpPr/>
            <p:nvPr/>
          </p:nvSpPr>
          <p:spPr>
            <a:xfrm>
              <a:off x="1536370" y="799033"/>
              <a:ext cx="80354" cy="62863"/>
            </a:xfrm>
            <a:custGeom>
              <a:avLst/>
              <a:gdLst/>
              <a:ahLst/>
              <a:cxnLst/>
              <a:rect l="l" t="t" r="r" b="b"/>
              <a:pathLst>
                <a:path w="1199" h="928" extrusionOk="0">
                  <a:moveTo>
                    <a:pt x="598" y="0"/>
                  </a:moveTo>
                  <a:cubicBezTo>
                    <a:pt x="1" y="0"/>
                    <a:pt x="1" y="928"/>
                    <a:pt x="598" y="928"/>
                  </a:cubicBezTo>
                  <a:cubicBezTo>
                    <a:pt x="1195" y="928"/>
                    <a:pt x="1198" y="0"/>
                    <a:pt x="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4"/>
          <p:cNvSpPr txBox="1">
            <a:spLocks noGrp="1"/>
          </p:cNvSpPr>
          <p:nvPr>
            <p:ph type="title"/>
          </p:nvPr>
        </p:nvSpPr>
        <p:spPr>
          <a:xfrm>
            <a:off x="3608955" y="112125"/>
            <a:ext cx="247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xmlns="" id="{BF5D05F2-D1C4-DF2A-91EA-E241B975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777" y="684825"/>
            <a:ext cx="7467599" cy="248735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667250" algn="l"/>
              </a:tabLst>
            </a:pPr>
            <a:r>
              <a:rPr lang="es-MX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 Electricidad es una de las Ciencias que ha transformado la historia de la humanidad y de la cual dependemos millones de habitantes en el planeta.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667250" algn="l"/>
              </a:tabLst>
            </a:pPr>
            <a:r>
              <a:rPr lang="es-MX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 Electricidad es la más flexible y versátil de todas las formas de energía ya que sus numerosas aplicaciones tanto caseras como industriales permiten facilitar la vida al mismo tiempo que la puede transformar en entretenida e interesante.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73;p42">
            <a:extLst>
              <a:ext uri="{FF2B5EF4-FFF2-40B4-BE49-F238E27FC236}">
                <a16:creationId xmlns:a16="http://schemas.microsoft.com/office/drawing/2014/main" xmlns="" id="{05964319-3C63-393B-7C1B-F7D124A8F3B5}"/>
              </a:ext>
            </a:extLst>
          </p:cNvPr>
          <p:cNvSpPr/>
          <p:nvPr/>
        </p:nvSpPr>
        <p:spPr>
          <a:xfrm>
            <a:off x="388538" y="2628064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74;p42">
            <a:extLst>
              <a:ext uri="{FF2B5EF4-FFF2-40B4-BE49-F238E27FC236}">
                <a16:creationId xmlns:a16="http://schemas.microsoft.com/office/drawing/2014/main" xmlns="" id="{62C205D4-B495-0BFC-1772-844D132BA882}"/>
              </a:ext>
            </a:extLst>
          </p:cNvPr>
          <p:cNvSpPr/>
          <p:nvPr/>
        </p:nvSpPr>
        <p:spPr>
          <a:xfrm>
            <a:off x="75625" y="1662315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75;p42">
            <a:extLst>
              <a:ext uri="{FF2B5EF4-FFF2-40B4-BE49-F238E27FC236}">
                <a16:creationId xmlns:a16="http://schemas.microsoft.com/office/drawing/2014/main" xmlns="" id="{FD794BA3-8027-20FC-4B7F-4D50AEAF8A0C}"/>
              </a:ext>
            </a:extLst>
          </p:cNvPr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76;p42">
            <a:extLst>
              <a:ext uri="{FF2B5EF4-FFF2-40B4-BE49-F238E27FC236}">
                <a16:creationId xmlns:a16="http://schemas.microsoft.com/office/drawing/2014/main" xmlns="" id="{28199076-4633-E972-E962-4FB615858474}"/>
              </a:ext>
            </a:extLst>
          </p:cNvPr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F0CF878-742D-A367-B4C9-33C6B36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2" y="35843"/>
            <a:ext cx="5146037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6" name="Google Shape;486;p35"/>
          <p:cNvGrpSpPr/>
          <p:nvPr/>
        </p:nvGrpSpPr>
        <p:grpSpPr>
          <a:xfrm>
            <a:off x="5301608" y="-126063"/>
            <a:ext cx="1739996" cy="2202170"/>
            <a:chOff x="5301608" y="-126063"/>
            <a:chExt cx="1739996" cy="2202170"/>
          </a:xfrm>
        </p:grpSpPr>
        <p:sp>
          <p:nvSpPr>
            <p:cNvPr id="487" name="Google Shape;487;p35"/>
            <p:cNvSpPr/>
            <p:nvPr/>
          </p:nvSpPr>
          <p:spPr>
            <a:xfrm rot="1345801">
              <a:off x="5575188" y="25142"/>
              <a:ext cx="1120981" cy="1656308"/>
            </a:xfrm>
            <a:custGeom>
              <a:avLst/>
              <a:gdLst/>
              <a:ahLst/>
              <a:cxnLst/>
              <a:rect l="l" t="t" r="r" b="b"/>
              <a:pathLst>
                <a:path w="13095" h="17918" extrusionOk="0">
                  <a:moveTo>
                    <a:pt x="8498" y="1"/>
                  </a:moveTo>
                  <a:cubicBezTo>
                    <a:pt x="8038" y="1"/>
                    <a:pt x="7548" y="58"/>
                    <a:pt x="7034" y="173"/>
                  </a:cubicBezTo>
                  <a:cubicBezTo>
                    <a:pt x="3816" y="891"/>
                    <a:pt x="1084" y="3388"/>
                    <a:pt x="77" y="6527"/>
                  </a:cubicBezTo>
                  <a:cubicBezTo>
                    <a:pt x="1" y="6768"/>
                    <a:pt x="131" y="7025"/>
                    <a:pt x="372" y="7105"/>
                  </a:cubicBezTo>
                  <a:cubicBezTo>
                    <a:pt x="418" y="7119"/>
                    <a:pt x="465" y="7126"/>
                    <a:pt x="511" y="7126"/>
                  </a:cubicBezTo>
                  <a:cubicBezTo>
                    <a:pt x="705" y="7126"/>
                    <a:pt x="886" y="7001"/>
                    <a:pt x="951" y="6806"/>
                  </a:cubicBezTo>
                  <a:cubicBezTo>
                    <a:pt x="1859" y="3969"/>
                    <a:pt x="4327" y="1717"/>
                    <a:pt x="7234" y="1066"/>
                  </a:cubicBezTo>
                  <a:cubicBezTo>
                    <a:pt x="7607" y="983"/>
                    <a:pt x="8047" y="916"/>
                    <a:pt x="8502" y="916"/>
                  </a:cubicBezTo>
                  <a:cubicBezTo>
                    <a:pt x="9092" y="916"/>
                    <a:pt x="9706" y="1029"/>
                    <a:pt x="10226" y="1365"/>
                  </a:cubicBezTo>
                  <a:cubicBezTo>
                    <a:pt x="10973" y="1851"/>
                    <a:pt x="11370" y="2699"/>
                    <a:pt x="11570" y="3324"/>
                  </a:cubicBezTo>
                  <a:cubicBezTo>
                    <a:pt x="12139" y="5113"/>
                    <a:pt x="11818" y="7171"/>
                    <a:pt x="10738" y="8702"/>
                  </a:cubicBezTo>
                  <a:cubicBezTo>
                    <a:pt x="10293" y="9328"/>
                    <a:pt x="9740" y="9865"/>
                    <a:pt x="9156" y="10431"/>
                  </a:cubicBezTo>
                  <a:cubicBezTo>
                    <a:pt x="9060" y="10526"/>
                    <a:pt x="8965" y="10618"/>
                    <a:pt x="8870" y="10710"/>
                  </a:cubicBezTo>
                  <a:cubicBezTo>
                    <a:pt x="8225" y="11342"/>
                    <a:pt x="7494" y="12095"/>
                    <a:pt x="7021" y="13026"/>
                  </a:cubicBezTo>
                  <a:cubicBezTo>
                    <a:pt x="6484" y="14068"/>
                    <a:pt x="6373" y="15199"/>
                    <a:pt x="6713" y="16126"/>
                  </a:cubicBezTo>
                  <a:cubicBezTo>
                    <a:pt x="7100" y="17181"/>
                    <a:pt x="8114" y="17918"/>
                    <a:pt x="9137" y="17918"/>
                  </a:cubicBezTo>
                  <a:cubicBezTo>
                    <a:pt x="9210" y="17918"/>
                    <a:pt x="9286" y="17912"/>
                    <a:pt x="9359" y="17905"/>
                  </a:cubicBezTo>
                  <a:cubicBezTo>
                    <a:pt x="9610" y="17877"/>
                    <a:pt x="9794" y="17651"/>
                    <a:pt x="9766" y="17400"/>
                  </a:cubicBezTo>
                  <a:cubicBezTo>
                    <a:pt x="9742" y="17165"/>
                    <a:pt x="9542" y="16991"/>
                    <a:pt x="9308" y="16991"/>
                  </a:cubicBezTo>
                  <a:cubicBezTo>
                    <a:pt x="9292" y="16991"/>
                    <a:pt x="9277" y="16992"/>
                    <a:pt x="9261" y="16993"/>
                  </a:cubicBezTo>
                  <a:cubicBezTo>
                    <a:pt x="9218" y="16998"/>
                    <a:pt x="9175" y="17000"/>
                    <a:pt x="9133" y="17000"/>
                  </a:cubicBezTo>
                  <a:cubicBezTo>
                    <a:pt x="8493" y="17000"/>
                    <a:pt x="7827" y="16499"/>
                    <a:pt x="7574" y="15809"/>
                  </a:cubicBezTo>
                  <a:cubicBezTo>
                    <a:pt x="7323" y="15122"/>
                    <a:pt x="7418" y="14258"/>
                    <a:pt x="7834" y="13442"/>
                  </a:cubicBezTo>
                  <a:cubicBezTo>
                    <a:pt x="8247" y="12635"/>
                    <a:pt x="8918" y="11946"/>
                    <a:pt x="9512" y="11365"/>
                  </a:cubicBezTo>
                  <a:cubicBezTo>
                    <a:pt x="9604" y="11272"/>
                    <a:pt x="9699" y="11180"/>
                    <a:pt x="9794" y="11091"/>
                  </a:cubicBezTo>
                  <a:cubicBezTo>
                    <a:pt x="10382" y="10520"/>
                    <a:pt x="10992" y="9929"/>
                    <a:pt x="11484" y="9230"/>
                  </a:cubicBezTo>
                  <a:cubicBezTo>
                    <a:pt x="12729" y="7470"/>
                    <a:pt x="13095" y="5103"/>
                    <a:pt x="12444" y="3048"/>
                  </a:cubicBezTo>
                  <a:cubicBezTo>
                    <a:pt x="12196" y="2279"/>
                    <a:pt x="11700" y="1228"/>
                    <a:pt x="10722" y="596"/>
                  </a:cubicBezTo>
                  <a:cubicBezTo>
                    <a:pt x="10111" y="201"/>
                    <a:pt x="9357" y="1"/>
                    <a:pt x="8498" y="1"/>
                  </a:cubicBezTo>
                  <a:close/>
                </a:path>
              </a:pathLst>
            </a:custGeom>
            <a:solidFill>
              <a:srgbClr val="EB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 rot="1345801">
              <a:off x="5720023" y="185314"/>
              <a:ext cx="1024163" cy="1762057"/>
            </a:xfrm>
            <a:custGeom>
              <a:avLst/>
              <a:gdLst/>
              <a:ahLst/>
              <a:cxnLst/>
              <a:rect l="l" t="t" r="r" b="b"/>
              <a:pathLst>
                <a:path w="11964" h="19062" extrusionOk="0">
                  <a:moveTo>
                    <a:pt x="7079" y="1"/>
                  </a:moveTo>
                  <a:cubicBezTo>
                    <a:pt x="5265" y="1"/>
                    <a:pt x="3449" y="748"/>
                    <a:pt x="2221" y="2101"/>
                  </a:cubicBezTo>
                  <a:cubicBezTo>
                    <a:pt x="1233" y="3188"/>
                    <a:pt x="553" y="4706"/>
                    <a:pt x="261" y="6488"/>
                  </a:cubicBezTo>
                  <a:cubicBezTo>
                    <a:pt x="0" y="8054"/>
                    <a:pt x="48" y="9642"/>
                    <a:pt x="89" y="11177"/>
                  </a:cubicBezTo>
                  <a:cubicBezTo>
                    <a:pt x="95" y="11422"/>
                    <a:pt x="299" y="11622"/>
                    <a:pt x="545" y="11622"/>
                  </a:cubicBezTo>
                  <a:cubicBezTo>
                    <a:pt x="551" y="11622"/>
                    <a:pt x="557" y="11622"/>
                    <a:pt x="563" y="11621"/>
                  </a:cubicBezTo>
                  <a:cubicBezTo>
                    <a:pt x="813" y="11615"/>
                    <a:pt x="1014" y="11402"/>
                    <a:pt x="1007" y="11151"/>
                  </a:cubicBezTo>
                  <a:cubicBezTo>
                    <a:pt x="963" y="9658"/>
                    <a:pt x="921" y="8118"/>
                    <a:pt x="1163" y="6637"/>
                  </a:cubicBezTo>
                  <a:cubicBezTo>
                    <a:pt x="1430" y="5030"/>
                    <a:pt x="2030" y="3674"/>
                    <a:pt x="2901" y="2717"/>
                  </a:cubicBezTo>
                  <a:cubicBezTo>
                    <a:pt x="3955" y="1557"/>
                    <a:pt x="5512" y="916"/>
                    <a:pt x="7067" y="916"/>
                  </a:cubicBezTo>
                  <a:cubicBezTo>
                    <a:pt x="7704" y="916"/>
                    <a:pt x="8341" y="1023"/>
                    <a:pt x="8942" y="1247"/>
                  </a:cubicBezTo>
                  <a:cubicBezTo>
                    <a:pt x="9517" y="1459"/>
                    <a:pt x="10283" y="1863"/>
                    <a:pt x="10680" y="2584"/>
                  </a:cubicBezTo>
                  <a:cubicBezTo>
                    <a:pt x="10934" y="3041"/>
                    <a:pt x="11036" y="3639"/>
                    <a:pt x="10988" y="4353"/>
                  </a:cubicBezTo>
                  <a:cubicBezTo>
                    <a:pt x="10864" y="6174"/>
                    <a:pt x="9873" y="7844"/>
                    <a:pt x="9139" y="8947"/>
                  </a:cubicBezTo>
                  <a:cubicBezTo>
                    <a:pt x="8812" y="9430"/>
                    <a:pt x="8463" y="9916"/>
                    <a:pt x="8126" y="10386"/>
                  </a:cubicBezTo>
                  <a:cubicBezTo>
                    <a:pt x="7449" y="11323"/>
                    <a:pt x="6751" y="12289"/>
                    <a:pt x="6195" y="13337"/>
                  </a:cubicBezTo>
                  <a:cubicBezTo>
                    <a:pt x="5489" y="14665"/>
                    <a:pt x="4749" y="16672"/>
                    <a:pt x="5235" y="18708"/>
                  </a:cubicBezTo>
                  <a:cubicBezTo>
                    <a:pt x="5283" y="18918"/>
                    <a:pt x="5474" y="19061"/>
                    <a:pt x="5680" y="19061"/>
                  </a:cubicBezTo>
                  <a:cubicBezTo>
                    <a:pt x="5715" y="19061"/>
                    <a:pt x="5750" y="19055"/>
                    <a:pt x="5785" y="19048"/>
                  </a:cubicBezTo>
                  <a:cubicBezTo>
                    <a:pt x="6033" y="18988"/>
                    <a:pt x="6185" y="18743"/>
                    <a:pt x="6125" y="18496"/>
                  </a:cubicBezTo>
                  <a:cubicBezTo>
                    <a:pt x="5709" y="16739"/>
                    <a:pt x="6373" y="14954"/>
                    <a:pt x="7005" y="13769"/>
                  </a:cubicBezTo>
                  <a:cubicBezTo>
                    <a:pt x="7532" y="12775"/>
                    <a:pt x="8212" y="11834"/>
                    <a:pt x="8869" y="10923"/>
                  </a:cubicBezTo>
                  <a:cubicBezTo>
                    <a:pt x="9212" y="10446"/>
                    <a:pt x="9565" y="9954"/>
                    <a:pt x="9899" y="9455"/>
                  </a:cubicBezTo>
                  <a:cubicBezTo>
                    <a:pt x="10693" y="8267"/>
                    <a:pt x="11763" y="6453"/>
                    <a:pt x="11903" y="4417"/>
                  </a:cubicBezTo>
                  <a:cubicBezTo>
                    <a:pt x="11963" y="3521"/>
                    <a:pt x="11824" y="2756"/>
                    <a:pt x="11484" y="2142"/>
                  </a:cubicBezTo>
                  <a:cubicBezTo>
                    <a:pt x="10950" y="1174"/>
                    <a:pt x="9981" y="653"/>
                    <a:pt x="9263" y="386"/>
                  </a:cubicBezTo>
                  <a:cubicBezTo>
                    <a:pt x="8562" y="126"/>
                    <a:pt x="7821" y="1"/>
                    <a:pt x="7079" y="1"/>
                  </a:cubicBez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071410" y="721966"/>
            <a:ext cx="6509700" cy="3838146"/>
            <a:chOff x="1317150" y="530400"/>
            <a:chExt cx="6509700" cy="4082700"/>
          </a:xfrm>
        </p:grpSpPr>
        <p:sp>
          <p:nvSpPr>
            <p:cNvPr id="490" name="Google Shape;490;p35"/>
            <p:cNvSpPr/>
            <p:nvPr/>
          </p:nvSpPr>
          <p:spPr>
            <a:xfrm>
              <a:off x="1317150" y="530400"/>
              <a:ext cx="6509700" cy="4082700"/>
            </a:xfrm>
            <a:prstGeom prst="snip1Rect">
              <a:avLst>
                <a:gd name="adj" fmla="val 223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531475" y="710250"/>
              <a:ext cx="6108600" cy="3718500"/>
            </a:xfrm>
            <a:prstGeom prst="snip1Rect">
              <a:avLst>
                <a:gd name="adj" fmla="val 2233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2" name="Google Shape;492;p35"/>
          <p:cNvSpPr/>
          <p:nvPr/>
        </p:nvSpPr>
        <p:spPr>
          <a:xfrm>
            <a:off x="6756948" y="1919054"/>
            <a:ext cx="272748" cy="297220"/>
          </a:xfrm>
          <a:custGeom>
            <a:avLst/>
            <a:gdLst/>
            <a:ahLst/>
            <a:cxnLst/>
            <a:rect l="l" t="t" r="r" b="b"/>
            <a:pathLst>
              <a:path w="2399" h="2421" extrusionOk="0">
                <a:moveTo>
                  <a:pt x="2094" y="0"/>
                </a:moveTo>
                <a:lnTo>
                  <a:pt x="0" y="2100"/>
                </a:lnTo>
                <a:cubicBezTo>
                  <a:pt x="0" y="2100"/>
                  <a:pt x="337" y="2290"/>
                  <a:pt x="836" y="2421"/>
                </a:cubicBezTo>
                <a:cubicBezTo>
                  <a:pt x="1391" y="2024"/>
                  <a:pt x="2398" y="1233"/>
                  <a:pt x="2310" y="728"/>
                </a:cubicBezTo>
                <a:cubicBezTo>
                  <a:pt x="2256" y="432"/>
                  <a:pt x="2173" y="181"/>
                  <a:pt x="20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5"/>
          <p:cNvSpPr/>
          <p:nvPr/>
        </p:nvSpPr>
        <p:spPr>
          <a:xfrm>
            <a:off x="6696579" y="1856689"/>
            <a:ext cx="293781" cy="288258"/>
          </a:xfrm>
          <a:custGeom>
            <a:avLst/>
            <a:gdLst/>
            <a:ahLst/>
            <a:cxnLst/>
            <a:rect l="l" t="t" r="r" b="b"/>
            <a:pathLst>
              <a:path w="2584" h="2348" extrusionOk="0">
                <a:moveTo>
                  <a:pt x="1661" y="0"/>
                </a:moveTo>
                <a:cubicBezTo>
                  <a:pt x="1541" y="0"/>
                  <a:pt x="1425" y="20"/>
                  <a:pt x="1319" y="70"/>
                </a:cubicBezTo>
                <a:cubicBezTo>
                  <a:pt x="998" y="219"/>
                  <a:pt x="426" y="750"/>
                  <a:pt x="1" y="1191"/>
                </a:cubicBezTo>
                <a:cubicBezTo>
                  <a:pt x="32" y="1849"/>
                  <a:pt x="217" y="2347"/>
                  <a:pt x="217" y="2347"/>
                </a:cubicBezTo>
                <a:lnTo>
                  <a:pt x="2583" y="276"/>
                </a:lnTo>
                <a:cubicBezTo>
                  <a:pt x="2367" y="163"/>
                  <a:pt x="2001" y="0"/>
                  <a:pt x="1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6692941" y="442792"/>
            <a:ext cx="1674467" cy="1787725"/>
            <a:chOff x="6692941" y="442792"/>
            <a:chExt cx="1674467" cy="1787725"/>
          </a:xfrm>
        </p:grpSpPr>
        <p:sp>
          <p:nvSpPr>
            <p:cNvPr id="495" name="Google Shape;495;p35"/>
            <p:cNvSpPr/>
            <p:nvPr/>
          </p:nvSpPr>
          <p:spPr>
            <a:xfrm>
              <a:off x="6919070" y="956323"/>
              <a:ext cx="551977" cy="932665"/>
            </a:xfrm>
            <a:custGeom>
              <a:avLst/>
              <a:gdLst/>
              <a:ahLst/>
              <a:cxnLst/>
              <a:rect l="l" t="t" r="r" b="b"/>
              <a:pathLst>
                <a:path w="4855" h="7597" extrusionOk="0">
                  <a:moveTo>
                    <a:pt x="3922" y="1"/>
                  </a:moveTo>
                  <a:cubicBezTo>
                    <a:pt x="3666" y="1"/>
                    <a:pt x="3413" y="112"/>
                    <a:pt x="3241" y="326"/>
                  </a:cubicBezTo>
                  <a:cubicBezTo>
                    <a:pt x="2907" y="742"/>
                    <a:pt x="0" y="4469"/>
                    <a:pt x="680" y="6953"/>
                  </a:cubicBezTo>
                  <a:cubicBezTo>
                    <a:pt x="789" y="7342"/>
                    <a:pt x="1141" y="7597"/>
                    <a:pt x="1524" y="7597"/>
                  </a:cubicBezTo>
                  <a:cubicBezTo>
                    <a:pt x="1600" y="7597"/>
                    <a:pt x="1677" y="7587"/>
                    <a:pt x="1754" y="7566"/>
                  </a:cubicBezTo>
                  <a:cubicBezTo>
                    <a:pt x="2221" y="7439"/>
                    <a:pt x="2494" y="6956"/>
                    <a:pt x="2367" y="6492"/>
                  </a:cubicBezTo>
                  <a:cubicBezTo>
                    <a:pt x="2046" y="5323"/>
                    <a:pt x="3482" y="2823"/>
                    <a:pt x="4603" y="1419"/>
                  </a:cubicBezTo>
                  <a:cubicBezTo>
                    <a:pt x="4851" y="1111"/>
                    <a:pt x="4854" y="685"/>
                    <a:pt x="4641" y="377"/>
                  </a:cubicBezTo>
                  <a:cubicBezTo>
                    <a:pt x="4594" y="307"/>
                    <a:pt x="4537" y="247"/>
                    <a:pt x="4467" y="193"/>
                  </a:cubicBezTo>
                  <a:cubicBezTo>
                    <a:pt x="4306" y="63"/>
                    <a:pt x="4113" y="1"/>
                    <a:pt x="3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756948" y="1754425"/>
              <a:ext cx="565620" cy="476092"/>
            </a:xfrm>
            <a:custGeom>
              <a:avLst/>
              <a:gdLst/>
              <a:ahLst/>
              <a:cxnLst/>
              <a:rect l="l" t="t" r="r" b="b"/>
              <a:pathLst>
                <a:path w="4975" h="3878" extrusionOk="0">
                  <a:moveTo>
                    <a:pt x="3434" y="1"/>
                  </a:moveTo>
                  <a:lnTo>
                    <a:pt x="2094" y="1341"/>
                  </a:lnTo>
                  <a:lnTo>
                    <a:pt x="0" y="3441"/>
                  </a:lnTo>
                  <a:cubicBezTo>
                    <a:pt x="0" y="3441"/>
                    <a:pt x="337" y="3631"/>
                    <a:pt x="836" y="3762"/>
                  </a:cubicBezTo>
                  <a:cubicBezTo>
                    <a:pt x="1090" y="3827"/>
                    <a:pt x="1388" y="3877"/>
                    <a:pt x="1705" y="3877"/>
                  </a:cubicBezTo>
                  <a:cubicBezTo>
                    <a:pt x="2280" y="3877"/>
                    <a:pt x="2920" y="3714"/>
                    <a:pt x="3485" y="3184"/>
                  </a:cubicBezTo>
                  <a:cubicBezTo>
                    <a:pt x="4975" y="1789"/>
                    <a:pt x="3434" y="1"/>
                    <a:pt x="3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692941" y="1644427"/>
              <a:ext cx="478645" cy="500523"/>
            </a:xfrm>
            <a:custGeom>
              <a:avLst/>
              <a:gdLst/>
              <a:ahLst/>
              <a:cxnLst/>
              <a:rect l="l" t="t" r="r" b="b"/>
              <a:pathLst>
                <a:path w="4210" h="4077" extrusionOk="0">
                  <a:moveTo>
                    <a:pt x="2511" y="1"/>
                  </a:moveTo>
                  <a:cubicBezTo>
                    <a:pt x="2051" y="1"/>
                    <a:pt x="1537" y="138"/>
                    <a:pt x="1021" y="541"/>
                  </a:cubicBezTo>
                  <a:cubicBezTo>
                    <a:pt x="163" y="1211"/>
                    <a:pt x="1" y="2170"/>
                    <a:pt x="33" y="2920"/>
                  </a:cubicBezTo>
                  <a:cubicBezTo>
                    <a:pt x="64" y="3578"/>
                    <a:pt x="249" y="4076"/>
                    <a:pt x="249" y="4076"/>
                  </a:cubicBezTo>
                  <a:lnTo>
                    <a:pt x="2615" y="2005"/>
                  </a:lnTo>
                  <a:lnTo>
                    <a:pt x="4210" y="611"/>
                  </a:lnTo>
                  <a:cubicBezTo>
                    <a:pt x="4210" y="611"/>
                    <a:pt x="3481" y="1"/>
                    <a:pt x="2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968867" y="442792"/>
              <a:ext cx="1121008" cy="1036894"/>
            </a:xfrm>
            <a:custGeom>
              <a:avLst/>
              <a:gdLst/>
              <a:ahLst/>
              <a:cxnLst/>
              <a:rect l="l" t="t" r="r" b="b"/>
              <a:pathLst>
                <a:path w="9860" h="8446" extrusionOk="0">
                  <a:moveTo>
                    <a:pt x="6063" y="1"/>
                  </a:moveTo>
                  <a:cubicBezTo>
                    <a:pt x="5988" y="1"/>
                    <a:pt x="5918" y="11"/>
                    <a:pt x="5852" y="33"/>
                  </a:cubicBezTo>
                  <a:cubicBezTo>
                    <a:pt x="5109" y="284"/>
                    <a:pt x="4461" y="774"/>
                    <a:pt x="3905" y="1368"/>
                  </a:cubicBezTo>
                  <a:cubicBezTo>
                    <a:pt x="2418" y="2953"/>
                    <a:pt x="1592" y="5303"/>
                    <a:pt x="1351" y="5967"/>
                  </a:cubicBezTo>
                  <a:cubicBezTo>
                    <a:pt x="1351" y="5967"/>
                    <a:pt x="404" y="6139"/>
                    <a:pt x="1" y="6800"/>
                  </a:cubicBezTo>
                  <a:lnTo>
                    <a:pt x="2895" y="8445"/>
                  </a:lnTo>
                  <a:cubicBezTo>
                    <a:pt x="2895" y="8445"/>
                    <a:pt x="4115" y="5789"/>
                    <a:pt x="6443" y="4509"/>
                  </a:cubicBezTo>
                  <a:cubicBezTo>
                    <a:pt x="6681" y="4379"/>
                    <a:pt x="6932" y="4261"/>
                    <a:pt x="7196" y="4163"/>
                  </a:cubicBezTo>
                  <a:cubicBezTo>
                    <a:pt x="9859" y="3169"/>
                    <a:pt x="7357" y="1"/>
                    <a:pt x="6063" y="1"/>
                  </a:cubicBezTo>
                  <a:close/>
                </a:path>
              </a:pathLst>
            </a:custGeom>
            <a:solidFill>
              <a:srgbClr val="EB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972505" y="1387232"/>
              <a:ext cx="894305" cy="502365"/>
            </a:xfrm>
            <a:custGeom>
              <a:avLst/>
              <a:gdLst/>
              <a:ahLst/>
              <a:cxnLst/>
              <a:rect l="l" t="t" r="r" b="b"/>
              <a:pathLst>
                <a:path w="7866" h="4092" extrusionOk="0">
                  <a:moveTo>
                    <a:pt x="6880" y="0"/>
                  </a:moveTo>
                  <a:cubicBezTo>
                    <a:pt x="6695" y="0"/>
                    <a:pt x="6509" y="59"/>
                    <a:pt x="6351" y="180"/>
                  </a:cubicBezTo>
                  <a:cubicBezTo>
                    <a:pt x="5074" y="1150"/>
                    <a:pt x="2917" y="2350"/>
                    <a:pt x="1644" y="2350"/>
                  </a:cubicBezTo>
                  <a:cubicBezTo>
                    <a:pt x="1491" y="2350"/>
                    <a:pt x="1351" y="2333"/>
                    <a:pt x="1227" y="2296"/>
                  </a:cubicBezTo>
                  <a:cubicBezTo>
                    <a:pt x="1142" y="2270"/>
                    <a:pt x="1056" y="2258"/>
                    <a:pt x="972" y="2258"/>
                  </a:cubicBezTo>
                  <a:cubicBezTo>
                    <a:pt x="597" y="2258"/>
                    <a:pt x="251" y="2501"/>
                    <a:pt x="137" y="2880"/>
                  </a:cubicBezTo>
                  <a:cubicBezTo>
                    <a:pt x="1" y="3341"/>
                    <a:pt x="261" y="3830"/>
                    <a:pt x="722" y="3967"/>
                  </a:cubicBezTo>
                  <a:cubicBezTo>
                    <a:pt x="1008" y="4053"/>
                    <a:pt x="1312" y="4091"/>
                    <a:pt x="1626" y="4091"/>
                  </a:cubicBezTo>
                  <a:cubicBezTo>
                    <a:pt x="4026" y="4091"/>
                    <a:pt x="7035" y="1855"/>
                    <a:pt x="7408" y="1568"/>
                  </a:cubicBezTo>
                  <a:cubicBezTo>
                    <a:pt x="7793" y="1276"/>
                    <a:pt x="7866" y="730"/>
                    <a:pt x="7574" y="345"/>
                  </a:cubicBezTo>
                  <a:cubicBezTo>
                    <a:pt x="7523" y="276"/>
                    <a:pt x="7462" y="215"/>
                    <a:pt x="7393" y="168"/>
                  </a:cubicBezTo>
                  <a:cubicBezTo>
                    <a:pt x="7243" y="57"/>
                    <a:pt x="7062" y="0"/>
                    <a:pt x="6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7060615" y="1760932"/>
              <a:ext cx="83564" cy="81763"/>
            </a:xfrm>
            <a:custGeom>
              <a:avLst/>
              <a:gdLst/>
              <a:ahLst/>
              <a:cxnLst/>
              <a:rect l="l" t="t" r="r" b="b"/>
              <a:pathLst>
                <a:path w="735" h="666" extrusionOk="0">
                  <a:moveTo>
                    <a:pt x="367" y="0"/>
                  </a:moveTo>
                  <a:cubicBezTo>
                    <a:pt x="283" y="0"/>
                    <a:pt x="200" y="31"/>
                    <a:pt x="134" y="94"/>
                  </a:cubicBezTo>
                  <a:cubicBezTo>
                    <a:pt x="4" y="224"/>
                    <a:pt x="1" y="434"/>
                    <a:pt x="131" y="564"/>
                  </a:cubicBezTo>
                  <a:cubicBezTo>
                    <a:pt x="196" y="632"/>
                    <a:pt x="282" y="666"/>
                    <a:pt x="368" y="666"/>
                  </a:cubicBezTo>
                  <a:cubicBezTo>
                    <a:pt x="452" y="666"/>
                    <a:pt x="536" y="634"/>
                    <a:pt x="601" y="570"/>
                  </a:cubicBezTo>
                  <a:cubicBezTo>
                    <a:pt x="731" y="443"/>
                    <a:pt x="734" y="233"/>
                    <a:pt x="604" y="100"/>
                  </a:cubicBezTo>
                  <a:cubicBezTo>
                    <a:pt x="539" y="34"/>
                    <a:pt x="453" y="0"/>
                    <a:pt x="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7367578" y="901201"/>
              <a:ext cx="999584" cy="1016024"/>
            </a:xfrm>
            <a:custGeom>
              <a:avLst/>
              <a:gdLst/>
              <a:ahLst/>
              <a:cxnLst/>
              <a:rect l="l" t="t" r="r" b="b"/>
              <a:pathLst>
                <a:path w="8792" h="8276" extrusionOk="0">
                  <a:moveTo>
                    <a:pt x="5833" y="1"/>
                  </a:moveTo>
                  <a:cubicBezTo>
                    <a:pt x="5256" y="1"/>
                    <a:pt x="4720" y="314"/>
                    <a:pt x="4388" y="1144"/>
                  </a:cubicBezTo>
                  <a:cubicBezTo>
                    <a:pt x="4238" y="1519"/>
                    <a:pt x="4051" y="1865"/>
                    <a:pt x="3838" y="2186"/>
                  </a:cubicBezTo>
                  <a:cubicBezTo>
                    <a:pt x="2453" y="4285"/>
                    <a:pt x="1" y="5343"/>
                    <a:pt x="1" y="5343"/>
                  </a:cubicBezTo>
                  <a:lnTo>
                    <a:pt x="1580" y="8275"/>
                  </a:lnTo>
                  <a:cubicBezTo>
                    <a:pt x="2247" y="7888"/>
                    <a:pt x="2444" y="6944"/>
                    <a:pt x="2444" y="6944"/>
                  </a:cubicBezTo>
                  <a:cubicBezTo>
                    <a:pt x="3073" y="6735"/>
                    <a:pt x="5188" y="6045"/>
                    <a:pt x="6786" y="4768"/>
                  </a:cubicBezTo>
                  <a:cubicBezTo>
                    <a:pt x="7536" y="4174"/>
                    <a:pt x="8168" y="3450"/>
                    <a:pt x="8486" y="2586"/>
                  </a:cubicBezTo>
                  <a:cubicBezTo>
                    <a:pt x="8791" y="1751"/>
                    <a:pt x="7196" y="1"/>
                    <a:pt x="5833" y="1"/>
                  </a:cubicBezTo>
                  <a:close/>
                </a:path>
              </a:pathLst>
            </a:custGeom>
            <a:solidFill>
              <a:srgbClr val="EB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7804175" y="901201"/>
              <a:ext cx="563233" cy="585478"/>
            </a:xfrm>
            <a:custGeom>
              <a:avLst/>
              <a:gdLst/>
              <a:ahLst/>
              <a:cxnLst/>
              <a:rect l="l" t="t" r="r" b="b"/>
              <a:pathLst>
                <a:path w="4954" h="4769" extrusionOk="0">
                  <a:moveTo>
                    <a:pt x="1995" y="1"/>
                  </a:moveTo>
                  <a:cubicBezTo>
                    <a:pt x="1418" y="1"/>
                    <a:pt x="882" y="314"/>
                    <a:pt x="550" y="1144"/>
                  </a:cubicBezTo>
                  <a:cubicBezTo>
                    <a:pt x="400" y="1519"/>
                    <a:pt x="213" y="1865"/>
                    <a:pt x="0" y="2186"/>
                  </a:cubicBezTo>
                  <a:cubicBezTo>
                    <a:pt x="22" y="2198"/>
                    <a:pt x="45" y="2208"/>
                    <a:pt x="67" y="2217"/>
                  </a:cubicBezTo>
                  <a:cubicBezTo>
                    <a:pt x="1522" y="2897"/>
                    <a:pt x="2411" y="3876"/>
                    <a:pt x="2948" y="4768"/>
                  </a:cubicBezTo>
                  <a:cubicBezTo>
                    <a:pt x="3698" y="4174"/>
                    <a:pt x="4330" y="3450"/>
                    <a:pt x="4648" y="2586"/>
                  </a:cubicBezTo>
                  <a:cubicBezTo>
                    <a:pt x="4953" y="1751"/>
                    <a:pt x="3358" y="1"/>
                    <a:pt x="1995" y="1"/>
                  </a:cubicBez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7412713" y="442792"/>
              <a:ext cx="677153" cy="553681"/>
            </a:xfrm>
            <a:custGeom>
              <a:avLst/>
              <a:gdLst/>
              <a:ahLst/>
              <a:cxnLst/>
              <a:rect l="l" t="t" r="r" b="b"/>
              <a:pathLst>
                <a:path w="5956" h="4510" extrusionOk="0">
                  <a:moveTo>
                    <a:pt x="2159" y="1"/>
                  </a:moveTo>
                  <a:cubicBezTo>
                    <a:pt x="2084" y="1"/>
                    <a:pt x="2014" y="11"/>
                    <a:pt x="1948" y="33"/>
                  </a:cubicBezTo>
                  <a:cubicBezTo>
                    <a:pt x="1205" y="284"/>
                    <a:pt x="557" y="774"/>
                    <a:pt x="1" y="1368"/>
                  </a:cubicBezTo>
                  <a:cubicBezTo>
                    <a:pt x="379" y="1653"/>
                    <a:pt x="744" y="1958"/>
                    <a:pt x="1090" y="2282"/>
                  </a:cubicBezTo>
                  <a:cubicBezTo>
                    <a:pt x="1707" y="2864"/>
                    <a:pt x="2380" y="3531"/>
                    <a:pt x="2523" y="4404"/>
                  </a:cubicBezTo>
                  <a:cubicBezTo>
                    <a:pt x="2529" y="4439"/>
                    <a:pt x="2536" y="4474"/>
                    <a:pt x="2539" y="4509"/>
                  </a:cubicBezTo>
                  <a:cubicBezTo>
                    <a:pt x="2777" y="4379"/>
                    <a:pt x="3028" y="4261"/>
                    <a:pt x="3292" y="4163"/>
                  </a:cubicBezTo>
                  <a:cubicBezTo>
                    <a:pt x="5955" y="3169"/>
                    <a:pt x="3453" y="1"/>
                    <a:pt x="2159" y="1"/>
                  </a:cubicBez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68867" y="442792"/>
              <a:ext cx="815289" cy="939785"/>
            </a:xfrm>
            <a:custGeom>
              <a:avLst/>
              <a:gdLst/>
              <a:ahLst/>
              <a:cxnLst/>
              <a:rect l="l" t="t" r="r" b="b"/>
              <a:pathLst>
                <a:path w="7171" h="7655" extrusionOk="0">
                  <a:moveTo>
                    <a:pt x="6063" y="0"/>
                  </a:moveTo>
                  <a:cubicBezTo>
                    <a:pt x="5989" y="0"/>
                    <a:pt x="5918" y="11"/>
                    <a:pt x="5852" y="33"/>
                  </a:cubicBezTo>
                  <a:cubicBezTo>
                    <a:pt x="3120" y="958"/>
                    <a:pt x="1681" y="5052"/>
                    <a:pt x="1351" y="5967"/>
                  </a:cubicBezTo>
                  <a:cubicBezTo>
                    <a:pt x="1351" y="5967"/>
                    <a:pt x="404" y="6142"/>
                    <a:pt x="1" y="6800"/>
                  </a:cubicBezTo>
                  <a:lnTo>
                    <a:pt x="1500" y="7654"/>
                  </a:lnTo>
                  <a:cubicBezTo>
                    <a:pt x="2386" y="5478"/>
                    <a:pt x="4235" y="1749"/>
                    <a:pt x="7170" y="523"/>
                  </a:cubicBezTo>
                  <a:cubicBezTo>
                    <a:pt x="6793" y="205"/>
                    <a:pt x="6390" y="0"/>
                    <a:pt x="6063" y="0"/>
                  </a:cubicBezTo>
                  <a:close/>
                </a:path>
              </a:pathLst>
            </a:custGeom>
            <a:solidFill>
              <a:srgbClr val="C42F23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367578" y="901201"/>
              <a:ext cx="837004" cy="796024"/>
            </a:xfrm>
            <a:custGeom>
              <a:avLst/>
              <a:gdLst/>
              <a:ahLst/>
              <a:cxnLst/>
              <a:rect l="l" t="t" r="r" b="b"/>
              <a:pathLst>
                <a:path w="7362" h="6484" extrusionOk="0">
                  <a:moveTo>
                    <a:pt x="5833" y="1"/>
                  </a:moveTo>
                  <a:cubicBezTo>
                    <a:pt x="5256" y="1"/>
                    <a:pt x="4720" y="314"/>
                    <a:pt x="4388" y="1144"/>
                  </a:cubicBezTo>
                  <a:cubicBezTo>
                    <a:pt x="3266" y="3936"/>
                    <a:pt x="1" y="5343"/>
                    <a:pt x="1" y="5343"/>
                  </a:cubicBezTo>
                  <a:lnTo>
                    <a:pt x="614" y="6484"/>
                  </a:lnTo>
                  <a:cubicBezTo>
                    <a:pt x="1570" y="5994"/>
                    <a:pt x="4229" y="4451"/>
                    <a:pt x="5268" y="1862"/>
                  </a:cubicBezTo>
                  <a:cubicBezTo>
                    <a:pt x="5647" y="914"/>
                    <a:pt x="6257" y="556"/>
                    <a:pt x="6915" y="556"/>
                  </a:cubicBezTo>
                  <a:cubicBezTo>
                    <a:pt x="7062" y="556"/>
                    <a:pt x="7212" y="574"/>
                    <a:pt x="7361" y="607"/>
                  </a:cubicBezTo>
                  <a:cubicBezTo>
                    <a:pt x="6895" y="250"/>
                    <a:pt x="6347" y="1"/>
                    <a:pt x="5833" y="1"/>
                  </a:cubicBezTo>
                  <a:close/>
                </a:path>
              </a:pathLst>
            </a:custGeom>
            <a:solidFill>
              <a:srgbClr val="C42F23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325301" y="2590299"/>
            <a:ext cx="2745373" cy="2293812"/>
            <a:chOff x="325301" y="2590299"/>
            <a:chExt cx="2745373" cy="2293812"/>
          </a:xfrm>
        </p:grpSpPr>
        <p:sp>
          <p:nvSpPr>
            <p:cNvPr id="507" name="Google Shape;507;p35"/>
            <p:cNvSpPr/>
            <p:nvPr/>
          </p:nvSpPr>
          <p:spPr>
            <a:xfrm rot="-1626527">
              <a:off x="678162" y="2798232"/>
              <a:ext cx="1365332" cy="1877946"/>
            </a:xfrm>
            <a:custGeom>
              <a:avLst/>
              <a:gdLst/>
              <a:ahLst/>
              <a:cxnLst/>
              <a:rect l="l" t="t" r="r" b="b"/>
              <a:pathLst>
                <a:path w="12009" h="15297" extrusionOk="0">
                  <a:moveTo>
                    <a:pt x="11280" y="1"/>
                  </a:moveTo>
                  <a:cubicBezTo>
                    <a:pt x="11216" y="1"/>
                    <a:pt x="11151" y="10"/>
                    <a:pt x="11087" y="30"/>
                  </a:cubicBezTo>
                  <a:cubicBezTo>
                    <a:pt x="9048" y="653"/>
                    <a:pt x="6938" y="1298"/>
                    <a:pt x="5042" y="2438"/>
                  </a:cubicBezTo>
                  <a:cubicBezTo>
                    <a:pt x="2866" y="3747"/>
                    <a:pt x="1338" y="5564"/>
                    <a:pt x="734" y="7556"/>
                  </a:cubicBezTo>
                  <a:cubicBezTo>
                    <a:pt x="1" y="9995"/>
                    <a:pt x="769" y="12648"/>
                    <a:pt x="2612" y="14014"/>
                  </a:cubicBezTo>
                  <a:cubicBezTo>
                    <a:pt x="4051" y="15081"/>
                    <a:pt x="5871" y="15262"/>
                    <a:pt x="7621" y="15297"/>
                  </a:cubicBezTo>
                  <a:lnTo>
                    <a:pt x="7634" y="15297"/>
                  </a:lnTo>
                  <a:cubicBezTo>
                    <a:pt x="7990" y="15297"/>
                    <a:pt x="8282" y="15011"/>
                    <a:pt x="8288" y="14655"/>
                  </a:cubicBezTo>
                  <a:cubicBezTo>
                    <a:pt x="8298" y="14293"/>
                    <a:pt x="8009" y="13995"/>
                    <a:pt x="7647" y="13988"/>
                  </a:cubicBezTo>
                  <a:cubicBezTo>
                    <a:pt x="6116" y="13956"/>
                    <a:pt x="4537" y="13810"/>
                    <a:pt x="3390" y="12962"/>
                  </a:cubicBezTo>
                  <a:cubicBezTo>
                    <a:pt x="2008" y="11936"/>
                    <a:pt x="1420" y="9824"/>
                    <a:pt x="1989" y="7934"/>
                  </a:cubicBezTo>
                  <a:cubicBezTo>
                    <a:pt x="2497" y="6256"/>
                    <a:pt x="3822" y="4703"/>
                    <a:pt x="5718" y="3559"/>
                  </a:cubicBezTo>
                  <a:cubicBezTo>
                    <a:pt x="7475" y="2502"/>
                    <a:pt x="9505" y="1882"/>
                    <a:pt x="11468" y="1282"/>
                  </a:cubicBezTo>
                  <a:cubicBezTo>
                    <a:pt x="11814" y="1177"/>
                    <a:pt x="12008" y="808"/>
                    <a:pt x="11903" y="465"/>
                  </a:cubicBezTo>
                  <a:cubicBezTo>
                    <a:pt x="11818" y="183"/>
                    <a:pt x="11560" y="1"/>
                    <a:pt x="11280" y="1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 rot="-1297360">
              <a:off x="1424743" y="4332537"/>
              <a:ext cx="376096" cy="352462"/>
            </a:xfrm>
            <a:custGeom>
              <a:avLst/>
              <a:gdLst/>
              <a:ahLst/>
              <a:cxnLst/>
              <a:rect l="l" t="t" r="r" b="b"/>
              <a:pathLst>
                <a:path w="3308" h="2871" extrusionOk="0">
                  <a:moveTo>
                    <a:pt x="2851" y="1"/>
                  </a:moveTo>
                  <a:cubicBezTo>
                    <a:pt x="2833" y="1"/>
                    <a:pt x="2814" y="2"/>
                    <a:pt x="2796" y="4"/>
                  </a:cubicBezTo>
                  <a:lnTo>
                    <a:pt x="2151" y="87"/>
                  </a:lnTo>
                  <a:lnTo>
                    <a:pt x="1970" y="109"/>
                  </a:lnTo>
                  <a:lnTo>
                    <a:pt x="1306" y="195"/>
                  </a:lnTo>
                  <a:lnTo>
                    <a:pt x="1128" y="217"/>
                  </a:lnTo>
                  <a:lnTo>
                    <a:pt x="696" y="271"/>
                  </a:lnTo>
                  <a:lnTo>
                    <a:pt x="518" y="297"/>
                  </a:lnTo>
                  <a:lnTo>
                    <a:pt x="385" y="312"/>
                  </a:lnTo>
                  <a:cubicBezTo>
                    <a:pt x="172" y="338"/>
                    <a:pt x="13" y="519"/>
                    <a:pt x="10" y="735"/>
                  </a:cubicBezTo>
                  <a:lnTo>
                    <a:pt x="1" y="1866"/>
                  </a:lnTo>
                  <a:cubicBezTo>
                    <a:pt x="1" y="2069"/>
                    <a:pt x="137" y="2241"/>
                    <a:pt x="334" y="2288"/>
                  </a:cubicBezTo>
                  <a:lnTo>
                    <a:pt x="595" y="2349"/>
                  </a:lnTo>
                  <a:lnTo>
                    <a:pt x="779" y="2393"/>
                  </a:lnTo>
                  <a:lnTo>
                    <a:pt x="1214" y="2495"/>
                  </a:lnTo>
                  <a:lnTo>
                    <a:pt x="1398" y="2536"/>
                  </a:lnTo>
                  <a:lnTo>
                    <a:pt x="1824" y="2638"/>
                  </a:lnTo>
                  <a:lnTo>
                    <a:pt x="1999" y="2676"/>
                  </a:lnTo>
                  <a:lnTo>
                    <a:pt x="2780" y="2860"/>
                  </a:lnTo>
                  <a:cubicBezTo>
                    <a:pt x="2812" y="2867"/>
                    <a:pt x="2843" y="2871"/>
                    <a:pt x="2874" y="2871"/>
                  </a:cubicBezTo>
                  <a:cubicBezTo>
                    <a:pt x="3105" y="2871"/>
                    <a:pt x="3307" y="2681"/>
                    <a:pt x="3304" y="2434"/>
                  </a:cubicBezTo>
                  <a:lnTo>
                    <a:pt x="3279" y="424"/>
                  </a:lnTo>
                  <a:cubicBezTo>
                    <a:pt x="3273" y="185"/>
                    <a:pt x="3081" y="1"/>
                    <a:pt x="2851" y="1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 rot="-1297360">
              <a:off x="1479553" y="4357727"/>
              <a:ext cx="190095" cy="317964"/>
            </a:xfrm>
            <a:custGeom>
              <a:avLst/>
              <a:gdLst/>
              <a:ahLst/>
              <a:cxnLst/>
              <a:rect l="l" t="t" r="r" b="b"/>
              <a:pathLst>
                <a:path w="1672" h="2590" extrusionOk="0">
                  <a:moveTo>
                    <a:pt x="216" y="185"/>
                  </a:moveTo>
                  <a:lnTo>
                    <a:pt x="38" y="211"/>
                  </a:lnTo>
                  <a:cubicBezTo>
                    <a:pt x="0" y="897"/>
                    <a:pt x="23" y="1583"/>
                    <a:pt x="115" y="2263"/>
                  </a:cubicBezTo>
                  <a:lnTo>
                    <a:pt x="299" y="2307"/>
                  </a:lnTo>
                  <a:cubicBezTo>
                    <a:pt x="200" y="1605"/>
                    <a:pt x="172" y="893"/>
                    <a:pt x="216" y="185"/>
                  </a:cubicBezTo>
                  <a:close/>
                  <a:moveTo>
                    <a:pt x="826" y="109"/>
                  </a:moveTo>
                  <a:lnTo>
                    <a:pt x="648" y="131"/>
                  </a:lnTo>
                  <a:cubicBezTo>
                    <a:pt x="613" y="893"/>
                    <a:pt x="645" y="1653"/>
                    <a:pt x="734" y="2409"/>
                  </a:cubicBezTo>
                  <a:lnTo>
                    <a:pt x="918" y="2450"/>
                  </a:lnTo>
                  <a:cubicBezTo>
                    <a:pt x="820" y="1675"/>
                    <a:pt x="788" y="890"/>
                    <a:pt x="826" y="109"/>
                  </a:cubicBezTo>
                  <a:close/>
                  <a:moveTo>
                    <a:pt x="1671" y="1"/>
                  </a:moveTo>
                  <a:lnTo>
                    <a:pt x="1490" y="23"/>
                  </a:lnTo>
                  <a:cubicBezTo>
                    <a:pt x="1395" y="862"/>
                    <a:pt x="1347" y="1707"/>
                    <a:pt x="1344" y="2552"/>
                  </a:cubicBezTo>
                  <a:lnTo>
                    <a:pt x="1519" y="2590"/>
                  </a:lnTo>
                  <a:cubicBezTo>
                    <a:pt x="1519" y="1726"/>
                    <a:pt x="1570" y="862"/>
                    <a:pt x="1671" y="1"/>
                  </a:cubicBezTo>
                  <a:close/>
                </a:path>
              </a:pathLst>
            </a:custGeom>
            <a:solidFill>
              <a:srgbClr val="75B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 rot="-1297360">
              <a:off x="2463202" y="3840955"/>
              <a:ext cx="496270" cy="132465"/>
            </a:xfrm>
            <a:custGeom>
              <a:avLst/>
              <a:gdLst/>
              <a:ahLst/>
              <a:cxnLst/>
              <a:rect l="l" t="t" r="r" b="b"/>
              <a:pathLst>
                <a:path w="4365" h="1079" extrusionOk="0">
                  <a:moveTo>
                    <a:pt x="0" y="1"/>
                  </a:moveTo>
                  <a:lnTo>
                    <a:pt x="0" y="624"/>
                  </a:lnTo>
                  <a:lnTo>
                    <a:pt x="3764" y="1075"/>
                  </a:lnTo>
                  <a:cubicBezTo>
                    <a:pt x="3785" y="1077"/>
                    <a:pt x="3806" y="1078"/>
                    <a:pt x="3826" y="1078"/>
                  </a:cubicBezTo>
                  <a:cubicBezTo>
                    <a:pt x="4093" y="1078"/>
                    <a:pt x="4319" y="873"/>
                    <a:pt x="4339" y="601"/>
                  </a:cubicBezTo>
                  <a:cubicBezTo>
                    <a:pt x="4365" y="303"/>
                    <a:pt x="4130" y="49"/>
                    <a:pt x="3831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 rot="-1297360">
              <a:off x="2623745" y="4205811"/>
              <a:ext cx="425553" cy="197285"/>
            </a:xfrm>
            <a:custGeom>
              <a:avLst/>
              <a:gdLst/>
              <a:ahLst/>
              <a:cxnLst/>
              <a:rect l="l" t="t" r="r" b="b"/>
              <a:pathLst>
                <a:path w="3743" h="1607" extrusionOk="0">
                  <a:moveTo>
                    <a:pt x="1" y="0"/>
                  </a:moveTo>
                  <a:lnTo>
                    <a:pt x="36" y="855"/>
                  </a:lnTo>
                  <a:lnTo>
                    <a:pt x="2863" y="1586"/>
                  </a:lnTo>
                  <a:cubicBezTo>
                    <a:pt x="2918" y="1600"/>
                    <a:pt x="2973" y="1606"/>
                    <a:pt x="3027" y="1606"/>
                  </a:cubicBezTo>
                  <a:cubicBezTo>
                    <a:pt x="3339" y="1606"/>
                    <a:pt x="3619" y="1383"/>
                    <a:pt x="3676" y="1058"/>
                  </a:cubicBezTo>
                  <a:cubicBezTo>
                    <a:pt x="3743" y="680"/>
                    <a:pt x="3473" y="328"/>
                    <a:pt x="3088" y="2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 rot="-1297360">
              <a:off x="1692282" y="3934615"/>
              <a:ext cx="651233" cy="840088"/>
            </a:xfrm>
            <a:custGeom>
              <a:avLst/>
              <a:gdLst/>
              <a:ahLst/>
              <a:cxnLst/>
              <a:rect l="l" t="t" r="r" b="b"/>
              <a:pathLst>
                <a:path w="5728" h="6843" extrusionOk="0">
                  <a:moveTo>
                    <a:pt x="5728" y="0"/>
                  </a:moveTo>
                  <a:lnTo>
                    <a:pt x="2062" y="356"/>
                  </a:lnTo>
                  <a:cubicBezTo>
                    <a:pt x="953" y="464"/>
                    <a:pt x="99" y="1382"/>
                    <a:pt x="67" y="2497"/>
                  </a:cubicBezTo>
                  <a:lnTo>
                    <a:pt x="29" y="3958"/>
                  </a:lnTo>
                  <a:cubicBezTo>
                    <a:pt x="0" y="5054"/>
                    <a:pt x="779" y="6007"/>
                    <a:pt x="1859" y="6195"/>
                  </a:cubicBezTo>
                  <a:lnTo>
                    <a:pt x="5598" y="6843"/>
                  </a:lnTo>
                  <a:lnTo>
                    <a:pt x="5728" y="0"/>
                  </a:ln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rot="-1297360">
              <a:off x="2301472" y="3779361"/>
              <a:ext cx="417481" cy="836897"/>
            </a:xfrm>
            <a:custGeom>
              <a:avLst/>
              <a:gdLst/>
              <a:ahLst/>
              <a:cxnLst/>
              <a:rect l="l" t="t" r="r" b="b"/>
              <a:pathLst>
                <a:path w="3672" h="6817" extrusionOk="0">
                  <a:moveTo>
                    <a:pt x="2758" y="1"/>
                  </a:moveTo>
                  <a:cubicBezTo>
                    <a:pt x="2740" y="1"/>
                    <a:pt x="2722" y="1"/>
                    <a:pt x="2704" y="2"/>
                  </a:cubicBezTo>
                  <a:lnTo>
                    <a:pt x="436" y="142"/>
                  </a:lnTo>
                  <a:lnTo>
                    <a:pt x="1" y="6406"/>
                  </a:lnTo>
                  <a:lnTo>
                    <a:pt x="2285" y="6803"/>
                  </a:lnTo>
                  <a:cubicBezTo>
                    <a:pt x="2336" y="6812"/>
                    <a:pt x="2386" y="6816"/>
                    <a:pt x="2436" y="6816"/>
                  </a:cubicBezTo>
                  <a:cubicBezTo>
                    <a:pt x="2893" y="6816"/>
                    <a:pt x="3285" y="6463"/>
                    <a:pt x="3317" y="5990"/>
                  </a:cubicBezTo>
                  <a:lnTo>
                    <a:pt x="3638" y="939"/>
                  </a:lnTo>
                  <a:cubicBezTo>
                    <a:pt x="3672" y="430"/>
                    <a:pt x="3264" y="1"/>
                    <a:pt x="2758" y="1"/>
                  </a:cubicBezTo>
                  <a:close/>
                </a:path>
              </a:pathLst>
            </a:custGeom>
            <a:solidFill>
              <a:srgbClr val="005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 rot="-1297360">
              <a:off x="2432362" y="4464749"/>
              <a:ext cx="378598" cy="133938"/>
            </a:xfrm>
            <a:custGeom>
              <a:avLst/>
              <a:gdLst/>
              <a:ahLst/>
              <a:cxnLst/>
              <a:rect l="l" t="t" r="r" b="b"/>
              <a:pathLst>
                <a:path w="3330" h="1091" extrusionOk="0">
                  <a:moveTo>
                    <a:pt x="48" y="1"/>
                  </a:moveTo>
                  <a:lnTo>
                    <a:pt x="1" y="680"/>
                  </a:lnTo>
                  <a:lnTo>
                    <a:pt x="2285" y="1077"/>
                  </a:lnTo>
                  <a:cubicBezTo>
                    <a:pt x="2336" y="1086"/>
                    <a:pt x="2386" y="1090"/>
                    <a:pt x="2436" y="1090"/>
                  </a:cubicBezTo>
                  <a:cubicBezTo>
                    <a:pt x="2893" y="1090"/>
                    <a:pt x="3285" y="737"/>
                    <a:pt x="3317" y="264"/>
                  </a:cubicBezTo>
                  <a:lnTo>
                    <a:pt x="3330" y="45"/>
                  </a:lnTo>
                  <a:lnTo>
                    <a:pt x="3330" y="45"/>
                  </a:lnTo>
                  <a:cubicBezTo>
                    <a:pt x="3135" y="272"/>
                    <a:pt x="2846" y="413"/>
                    <a:pt x="2531" y="413"/>
                  </a:cubicBezTo>
                  <a:cubicBezTo>
                    <a:pt x="2471" y="413"/>
                    <a:pt x="2410" y="408"/>
                    <a:pt x="2348" y="39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 rot="-1297360">
              <a:off x="1714527" y="4026693"/>
              <a:ext cx="633952" cy="746172"/>
            </a:xfrm>
            <a:custGeom>
              <a:avLst/>
              <a:gdLst/>
              <a:ahLst/>
              <a:cxnLst/>
              <a:rect l="l" t="t" r="r" b="b"/>
              <a:pathLst>
                <a:path w="5576" h="6078" extrusionOk="0">
                  <a:moveTo>
                    <a:pt x="4572" y="1"/>
                  </a:moveTo>
                  <a:lnTo>
                    <a:pt x="3752" y="4734"/>
                  </a:lnTo>
                  <a:lnTo>
                    <a:pt x="1506" y="4343"/>
                  </a:lnTo>
                  <a:cubicBezTo>
                    <a:pt x="900" y="4239"/>
                    <a:pt x="379" y="3927"/>
                    <a:pt x="1" y="3492"/>
                  </a:cubicBezTo>
                  <a:lnTo>
                    <a:pt x="1" y="3492"/>
                  </a:lnTo>
                  <a:cubicBezTo>
                    <a:pt x="105" y="4458"/>
                    <a:pt x="836" y="5258"/>
                    <a:pt x="1818" y="5430"/>
                  </a:cubicBezTo>
                  <a:lnTo>
                    <a:pt x="5557" y="6078"/>
                  </a:lnTo>
                  <a:lnTo>
                    <a:pt x="5576" y="5049"/>
                  </a:lnTo>
                  <a:lnTo>
                    <a:pt x="4442" y="4852"/>
                  </a:lnTo>
                  <a:lnTo>
                    <a:pt x="4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 rot="-1297360">
              <a:off x="2175841" y="3735335"/>
              <a:ext cx="291623" cy="1003122"/>
            </a:xfrm>
            <a:custGeom>
              <a:avLst/>
              <a:gdLst/>
              <a:ahLst/>
              <a:cxnLst/>
              <a:rect l="l" t="t" r="r" b="b"/>
              <a:pathLst>
                <a:path w="2565" h="8171" extrusionOk="0">
                  <a:moveTo>
                    <a:pt x="722" y="0"/>
                  </a:moveTo>
                  <a:cubicBezTo>
                    <a:pt x="436" y="0"/>
                    <a:pt x="197" y="229"/>
                    <a:pt x="188" y="524"/>
                  </a:cubicBezTo>
                  <a:lnTo>
                    <a:pt x="7" y="7366"/>
                  </a:lnTo>
                  <a:cubicBezTo>
                    <a:pt x="1" y="7617"/>
                    <a:pt x="169" y="7839"/>
                    <a:pt x="410" y="7900"/>
                  </a:cubicBezTo>
                  <a:lnTo>
                    <a:pt x="1417" y="8154"/>
                  </a:lnTo>
                  <a:cubicBezTo>
                    <a:pt x="1462" y="8165"/>
                    <a:pt x="1506" y="8170"/>
                    <a:pt x="1549" y="8170"/>
                  </a:cubicBezTo>
                  <a:cubicBezTo>
                    <a:pt x="1823" y="8170"/>
                    <a:pt x="2065" y="7956"/>
                    <a:pt x="2084" y="7668"/>
                  </a:cubicBezTo>
                  <a:lnTo>
                    <a:pt x="2545" y="682"/>
                  </a:lnTo>
                  <a:cubicBezTo>
                    <a:pt x="2564" y="390"/>
                    <a:pt x="2348" y="139"/>
                    <a:pt x="2056" y="114"/>
                  </a:cubicBezTo>
                  <a:lnTo>
                    <a:pt x="772" y="3"/>
                  </a:lnTo>
                  <a:cubicBezTo>
                    <a:pt x="756" y="1"/>
                    <a:pt x="739" y="0"/>
                    <a:pt x="722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 rot="-1297360">
              <a:off x="2335057" y="4569051"/>
              <a:ext cx="240347" cy="148793"/>
            </a:xfrm>
            <a:custGeom>
              <a:avLst/>
              <a:gdLst/>
              <a:ahLst/>
              <a:cxnLst/>
              <a:rect l="l" t="t" r="r" b="b"/>
              <a:pathLst>
                <a:path w="2114" h="1212" extrusionOk="0">
                  <a:moveTo>
                    <a:pt x="16" y="0"/>
                  </a:moveTo>
                  <a:lnTo>
                    <a:pt x="7" y="407"/>
                  </a:lnTo>
                  <a:cubicBezTo>
                    <a:pt x="1" y="658"/>
                    <a:pt x="169" y="880"/>
                    <a:pt x="410" y="941"/>
                  </a:cubicBezTo>
                  <a:lnTo>
                    <a:pt x="1417" y="1195"/>
                  </a:lnTo>
                  <a:cubicBezTo>
                    <a:pt x="1462" y="1206"/>
                    <a:pt x="1506" y="1211"/>
                    <a:pt x="1549" y="1211"/>
                  </a:cubicBezTo>
                  <a:cubicBezTo>
                    <a:pt x="1823" y="1211"/>
                    <a:pt x="2065" y="997"/>
                    <a:pt x="2084" y="709"/>
                  </a:cubicBezTo>
                  <a:lnTo>
                    <a:pt x="2113" y="277"/>
                  </a:lnTo>
                  <a:lnTo>
                    <a:pt x="2113" y="277"/>
                  </a:lnTo>
                  <a:cubicBezTo>
                    <a:pt x="2005" y="442"/>
                    <a:pt x="1819" y="549"/>
                    <a:pt x="1616" y="549"/>
                  </a:cubicBezTo>
                  <a:cubicBezTo>
                    <a:pt x="1570" y="549"/>
                    <a:pt x="1522" y="543"/>
                    <a:pt x="1475" y="531"/>
                  </a:cubicBezTo>
                  <a:lnTo>
                    <a:pt x="366" y="251"/>
                  </a:lnTo>
                  <a:cubicBezTo>
                    <a:pt x="217" y="216"/>
                    <a:pt x="96" y="12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5"/>
          <p:cNvGrpSpPr/>
          <p:nvPr/>
        </p:nvGrpSpPr>
        <p:grpSpPr>
          <a:xfrm>
            <a:off x="5220898" y="2581657"/>
            <a:ext cx="3496267" cy="2332988"/>
            <a:chOff x="5220898" y="2581657"/>
            <a:chExt cx="3496267" cy="2332988"/>
          </a:xfrm>
        </p:grpSpPr>
        <p:sp>
          <p:nvSpPr>
            <p:cNvPr id="519" name="Google Shape;519;p35"/>
            <p:cNvSpPr/>
            <p:nvPr/>
          </p:nvSpPr>
          <p:spPr>
            <a:xfrm rot="1159932">
              <a:off x="6746579" y="2818747"/>
              <a:ext cx="1730068" cy="1747719"/>
            </a:xfrm>
            <a:custGeom>
              <a:avLst/>
              <a:gdLst/>
              <a:ahLst/>
              <a:cxnLst/>
              <a:rect l="l" t="t" r="r" b="b"/>
              <a:pathLst>
                <a:path w="15217" h="14236" extrusionOk="0">
                  <a:moveTo>
                    <a:pt x="716" y="0"/>
                  </a:moveTo>
                  <a:cubicBezTo>
                    <a:pt x="412" y="0"/>
                    <a:pt x="138" y="211"/>
                    <a:pt x="74" y="522"/>
                  </a:cubicBezTo>
                  <a:cubicBezTo>
                    <a:pt x="1" y="875"/>
                    <a:pt x="226" y="1221"/>
                    <a:pt x="582" y="1294"/>
                  </a:cubicBezTo>
                  <a:cubicBezTo>
                    <a:pt x="916" y="1364"/>
                    <a:pt x="1246" y="1434"/>
                    <a:pt x="1580" y="1500"/>
                  </a:cubicBezTo>
                  <a:cubicBezTo>
                    <a:pt x="3794" y="1955"/>
                    <a:pt x="6084" y="2422"/>
                    <a:pt x="8203" y="3235"/>
                  </a:cubicBezTo>
                  <a:cubicBezTo>
                    <a:pt x="10239" y="4016"/>
                    <a:pt x="12266" y="4944"/>
                    <a:pt x="13308" y="6443"/>
                  </a:cubicBezTo>
                  <a:cubicBezTo>
                    <a:pt x="13730" y="7050"/>
                    <a:pt x="13845" y="7615"/>
                    <a:pt x="13667" y="8175"/>
                  </a:cubicBezTo>
                  <a:cubicBezTo>
                    <a:pt x="13279" y="9378"/>
                    <a:pt x="11653" y="10335"/>
                    <a:pt x="10376" y="10786"/>
                  </a:cubicBezTo>
                  <a:cubicBezTo>
                    <a:pt x="7822" y="11694"/>
                    <a:pt x="5128" y="12438"/>
                    <a:pt x="2583" y="12939"/>
                  </a:cubicBezTo>
                  <a:cubicBezTo>
                    <a:pt x="2228" y="13009"/>
                    <a:pt x="1999" y="13352"/>
                    <a:pt x="2069" y="13708"/>
                  </a:cubicBezTo>
                  <a:cubicBezTo>
                    <a:pt x="2129" y="14020"/>
                    <a:pt x="2402" y="14236"/>
                    <a:pt x="2707" y="14236"/>
                  </a:cubicBezTo>
                  <a:cubicBezTo>
                    <a:pt x="2752" y="14236"/>
                    <a:pt x="2793" y="14232"/>
                    <a:pt x="2838" y="14223"/>
                  </a:cubicBezTo>
                  <a:cubicBezTo>
                    <a:pt x="5442" y="13711"/>
                    <a:pt x="8200" y="12949"/>
                    <a:pt x="10814" y="12021"/>
                  </a:cubicBezTo>
                  <a:cubicBezTo>
                    <a:pt x="12447" y="11440"/>
                    <a:pt x="14378" y="10233"/>
                    <a:pt x="14912" y="8575"/>
                  </a:cubicBezTo>
                  <a:cubicBezTo>
                    <a:pt x="15217" y="7628"/>
                    <a:pt x="15033" y="6634"/>
                    <a:pt x="14385" y="5697"/>
                  </a:cubicBezTo>
                  <a:cubicBezTo>
                    <a:pt x="13139" y="3905"/>
                    <a:pt x="10903" y="2866"/>
                    <a:pt x="8673" y="2012"/>
                  </a:cubicBezTo>
                  <a:cubicBezTo>
                    <a:pt x="6453" y="1161"/>
                    <a:pt x="4108" y="681"/>
                    <a:pt x="1843" y="217"/>
                  </a:cubicBezTo>
                  <a:cubicBezTo>
                    <a:pt x="1510" y="150"/>
                    <a:pt x="1179" y="81"/>
                    <a:pt x="849" y="14"/>
                  </a:cubicBezTo>
                  <a:cubicBezTo>
                    <a:pt x="804" y="5"/>
                    <a:pt x="760" y="0"/>
                    <a:pt x="716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 rot="1159932">
              <a:off x="7059290" y="4153493"/>
              <a:ext cx="441129" cy="357745"/>
            </a:xfrm>
            <a:custGeom>
              <a:avLst/>
              <a:gdLst/>
              <a:ahLst/>
              <a:cxnLst/>
              <a:rect l="l" t="t" r="r" b="b"/>
              <a:pathLst>
                <a:path w="3880" h="2914" extrusionOk="0">
                  <a:moveTo>
                    <a:pt x="3032" y="0"/>
                  </a:moveTo>
                  <a:cubicBezTo>
                    <a:pt x="3017" y="0"/>
                    <a:pt x="3002" y="1"/>
                    <a:pt x="2987" y="2"/>
                  </a:cubicBezTo>
                  <a:lnTo>
                    <a:pt x="2974" y="5"/>
                  </a:lnTo>
                  <a:lnTo>
                    <a:pt x="2796" y="21"/>
                  </a:lnTo>
                  <a:lnTo>
                    <a:pt x="2250" y="69"/>
                  </a:lnTo>
                  <a:lnTo>
                    <a:pt x="2072" y="85"/>
                  </a:lnTo>
                  <a:lnTo>
                    <a:pt x="1652" y="120"/>
                  </a:lnTo>
                  <a:lnTo>
                    <a:pt x="1471" y="135"/>
                  </a:lnTo>
                  <a:lnTo>
                    <a:pt x="547" y="218"/>
                  </a:lnTo>
                  <a:cubicBezTo>
                    <a:pt x="220" y="247"/>
                    <a:pt x="1" y="567"/>
                    <a:pt x="96" y="882"/>
                  </a:cubicBezTo>
                  <a:lnTo>
                    <a:pt x="591" y="2543"/>
                  </a:lnTo>
                  <a:cubicBezTo>
                    <a:pt x="659" y="2768"/>
                    <a:pt x="867" y="2913"/>
                    <a:pt x="1091" y="2913"/>
                  </a:cubicBezTo>
                  <a:cubicBezTo>
                    <a:pt x="1142" y="2913"/>
                    <a:pt x="1194" y="2906"/>
                    <a:pt x="1246" y="2890"/>
                  </a:cubicBezTo>
                  <a:lnTo>
                    <a:pt x="2059" y="2629"/>
                  </a:lnTo>
                  <a:lnTo>
                    <a:pt x="2227" y="2575"/>
                  </a:lnTo>
                  <a:lnTo>
                    <a:pt x="2745" y="2413"/>
                  </a:lnTo>
                  <a:lnTo>
                    <a:pt x="2913" y="2359"/>
                  </a:lnTo>
                  <a:lnTo>
                    <a:pt x="3387" y="2207"/>
                  </a:lnTo>
                  <a:lnTo>
                    <a:pt x="3473" y="2181"/>
                  </a:lnTo>
                  <a:cubicBezTo>
                    <a:pt x="3501" y="2172"/>
                    <a:pt x="3530" y="2159"/>
                    <a:pt x="3555" y="2146"/>
                  </a:cubicBezTo>
                  <a:cubicBezTo>
                    <a:pt x="3762" y="2038"/>
                    <a:pt x="3879" y="1797"/>
                    <a:pt x="3819" y="1565"/>
                  </a:cubicBezTo>
                  <a:lnTo>
                    <a:pt x="3533" y="396"/>
                  </a:lnTo>
                  <a:cubicBezTo>
                    <a:pt x="3476" y="163"/>
                    <a:pt x="3268" y="0"/>
                    <a:pt x="3032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 rot="1159932">
              <a:off x="7228522" y="4176657"/>
              <a:ext cx="237050" cy="322265"/>
            </a:xfrm>
            <a:custGeom>
              <a:avLst/>
              <a:gdLst/>
              <a:ahLst/>
              <a:cxnLst/>
              <a:rect l="l" t="t" r="r" b="b"/>
              <a:pathLst>
                <a:path w="2085" h="2625" extrusionOk="0">
                  <a:moveTo>
                    <a:pt x="1503" y="0"/>
                  </a:moveTo>
                  <a:lnTo>
                    <a:pt x="1325" y="16"/>
                  </a:lnTo>
                  <a:cubicBezTo>
                    <a:pt x="1522" y="744"/>
                    <a:pt x="1719" y="1474"/>
                    <a:pt x="1916" y="2202"/>
                  </a:cubicBezTo>
                  <a:lnTo>
                    <a:pt x="2002" y="2176"/>
                  </a:lnTo>
                  <a:cubicBezTo>
                    <a:pt x="2030" y="2167"/>
                    <a:pt x="2059" y="2154"/>
                    <a:pt x="2084" y="2141"/>
                  </a:cubicBezTo>
                  <a:cubicBezTo>
                    <a:pt x="1890" y="1427"/>
                    <a:pt x="1693" y="715"/>
                    <a:pt x="1503" y="0"/>
                  </a:cubicBezTo>
                  <a:close/>
                  <a:moveTo>
                    <a:pt x="779" y="64"/>
                  </a:moveTo>
                  <a:lnTo>
                    <a:pt x="601" y="80"/>
                  </a:lnTo>
                  <a:cubicBezTo>
                    <a:pt x="826" y="855"/>
                    <a:pt x="1052" y="1633"/>
                    <a:pt x="1274" y="2408"/>
                  </a:cubicBezTo>
                  <a:lnTo>
                    <a:pt x="1442" y="2354"/>
                  </a:lnTo>
                  <a:cubicBezTo>
                    <a:pt x="1220" y="1589"/>
                    <a:pt x="1001" y="826"/>
                    <a:pt x="779" y="64"/>
                  </a:cubicBezTo>
                  <a:close/>
                  <a:moveTo>
                    <a:pt x="181" y="115"/>
                  </a:moveTo>
                  <a:lnTo>
                    <a:pt x="0" y="130"/>
                  </a:lnTo>
                  <a:cubicBezTo>
                    <a:pt x="242" y="950"/>
                    <a:pt x="439" y="1782"/>
                    <a:pt x="588" y="2624"/>
                  </a:cubicBezTo>
                  <a:lnTo>
                    <a:pt x="756" y="2570"/>
                  </a:lnTo>
                  <a:cubicBezTo>
                    <a:pt x="607" y="1741"/>
                    <a:pt x="416" y="921"/>
                    <a:pt x="181" y="115"/>
                  </a:cubicBezTo>
                  <a:close/>
                </a:path>
              </a:pathLst>
            </a:custGeom>
            <a:solidFill>
              <a:srgbClr val="75B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 rot="1159932">
              <a:off x="6076147" y="3757416"/>
              <a:ext cx="848833" cy="1046225"/>
            </a:xfrm>
            <a:custGeom>
              <a:avLst/>
              <a:gdLst/>
              <a:ahLst/>
              <a:cxnLst/>
              <a:rect l="l" t="t" r="r" b="b"/>
              <a:pathLst>
                <a:path w="7466" h="8522" extrusionOk="0">
                  <a:moveTo>
                    <a:pt x="5115" y="1"/>
                  </a:moveTo>
                  <a:lnTo>
                    <a:pt x="582" y="951"/>
                  </a:lnTo>
                  <a:cubicBezTo>
                    <a:pt x="210" y="1027"/>
                    <a:pt x="1" y="1421"/>
                    <a:pt x="137" y="1770"/>
                  </a:cubicBezTo>
                  <a:cubicBezTo>
                    <a:pt x="725" y="3254"/>
                    <a:pt x="2116" y="6776"/>
                    <a:pt x="2653" y="8136"/>
                  </a:cubicBezTo>
                  <a:cubicBezTo>
                    <a:pt x="2748" y="8374"/>
                    <a:pt x="2978" y="8521"/>
                    <a:pt x="3221" y="8521"/>
                  </a:cubicBezTo>
                  <a:cubicBezTo>
                    <a:pt x="3289" y="8521"/>
                    <a:pt x="3358" y="8510"/>
                    <a:pt x="3425" y="8485"/>
                  </a:cubicBezTo>
                  <a:lnTo>
                    <a:pt x="7466" y="7037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rgbClr val="005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 rot="1159932">
              <a:off x="6219986" y="4524897"/>
              <a:ext cx="574264" cy="303236"/>
            </a:xfrm>
            <a:custGeom>
              <a:avLst/>
              <a:gdLst/>
              <a:ahLst/>
              <a:cxnLst/>
              <a:rect l="l" t="t" r="r" b="b"/>
              <a:pathLst>
                <a:path w="5051" h="2470" extrusionOk="0">
                  <a:moveTo>
                    <a:pt x="4721" y="0"/>
                  </a:moveTo>
                  <a:lnTo>
                    <a:pt x="550" y="1496"/>
                  </a:lnTo>
                  <a:cubicBezTo>
                    <a:pt x="466" y="1525"/>
                    <a:pt x="380" y="1539"/>
                    <a:pt x="295" y="1539"/>
                  </a:cubicBezTo>
                  <a:cubicBezTo>
                    <a:pt x="193" y="1539"/>
                    <a:pt x="92" y="1519"/>
                    <a:pt x="0" y="1481"/>
                  </a:cubicBezTo>
                  <a:lnTo>
                    <a:pt x="0" y="1481"/>
                  </a:lnTo>
                  <a:cubicBezTo>
                    <a:pt x="92" y="1709"/>
                    <a:pt x="172" y="1913"/>
                    <a:pt x="238" y="2084"/>
                  </a:cubicBezTo>
                  <a:cubicBezTo>
                    <a:pt x="333" y="2322"/>
                    <a:pt x="563" y="2469"/>
                    <a:pt x="806" y="2469"/>
                  </a:cubicBezTo>
                  <a:cubicBezTo>
                    <a:pt x="874" y="2469"/>
                    <a:pt x="943" y="2458"/>
                    <a:pt x="1010" y="2433"/>
                  </a:cubicBezTo>
                  <a:lnTo>
                    <a:pt x="5051" y="985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 rot="1159932">
              <a:off x="6614198" y="3910581"/>
              <a:ext cx="654190" cy="858023"/>
            </a:xfrm>
            <a:custGeom>
              <a:avLst/>
              <a:gdLst/>
              <a:ahLst/>
              <a:cxnLst/>
              <a:rect l="l" t="t" r="r" b="b"/>
              <a:pathLst>
                <a:path w="5754" h="6989" extrusionOk="0">
                  <a:moveTo>
                    <a:pt x="3187" y="0"/>
                  </a:moveTo>
                  <a:cubicBezTo>
                    <a:pt x="3101" y="0"/>
                    <a:pt x="3013" y="8"/>
                    <a:pt x="2926" y="23"/>
                  </a:cubicBezTo>
                  <a:lnTo>
                    <a:pt x="0" y="534"/>
                  </a:lnTo>
                  <a:cubicBezTo>
                    <a:pt x="0" y="534"/>
                    <a:pt x="1697" y="6852"/>
                    <a:pt x="1735" y="6983"/>
                  </a:cubicBezTo>
                  <a:cubicBezTo>
                    <a:pt x="1736" y="6986"/>
                    <a:pt x="1740" y="6988"/>
                    <a:pt x="1747" y="6988"/>
                  </a:cubicBezTo>
                  <a:cubicBezTo>
                    <a:pt x="1910" y="6988"/>
                    <a:pt x="3622" y="6072"/>
                    <a:pt x="4803" y="5429"/>
                  </a:cubicBezTo>
                  <a:cubicBezTo>
                    <a:pt x="5455" y="5074"/>
                    <a:pt x="5753" y="4302"/>
                    <a:pt x="5512" y="3603"/>
                  </a:cubicBezTo>
                  <a:lnTo>
                    <a:pt x="4619" y="1020"/>
                  </a:lnTo>
                  <a:cubicBezTo>
                    <a:pt x="4406" y="402"/>
                    <a:pt x="3824" y="0"/>
                    <a:pt x="3187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 rot="648323">
              <a:off x="6903884" y="4145320"/>
              <a:ext cx="204406" cy="83457"/>
            </a:xfrm>
            <a:custGeom>
              <a:avLst/>
              <a:gdLst/>
              <a:ahLst/>
              <a:cxnLst/>
              <a:rect l="l" t="t" r="r" b="b"/>
              <a:pathLst>
                <a:path w="2116" h="800" extrusionOk="0">
                  <a:moveTo>
                    <a:pt x="1948" y="0"/>
                  </a:moveTo>
                  <a:cubicBezTo>
                    <a:pt x="1939" y="0"/>
                    <a:pt x="1929" y="1"/>
                    <a:pt x="1919" y="3"/>
                  </a:cubicBezTo>
                  <a:lnTo>
                    <a:pt x="137" y="359"/>
                  </a:lnTo>
                  <a:cubicBezTo>
                    <a:pt x="54" y="375"/>
                    <a:pt x="0" y="457"/>
                    <a:pt x="19" y="543"/>
                  </a:cubicBezTo>
                  <a:lnTo>
                    <a:pt x="51" y="680"/>
                  </a:lnTo>
                  <a:cubicBezTo>
                    <a:pt x="67" y="752"/>
                    <a:pt x="130" y="799"/>
                    <a:pt x="201" y="799"/>
                  </a:cubicBezTo>
                  <a:cubicBezTo>
                    <a:pt x="215" y="799"/>
                    <a:pt x="228" y="798"/>
                    <a:pt x="242" y="794"/>
                  </a:cubicBezTo>
                  <a:lnTo>
                    <a:pt x="1989" y="302"/>
                  </a:lnTo>
                  <a:cubicBezTo>
                    <a:pt x="2068" y="280"/>
                    <a:pt x="2116" y="200"/>
                    <a:pt x="2097" y="121"/>
                  </a:cubicBezTo>
                  <a:cubicBezTo>
                    <a:pt x="2080" y="48"/>
                    <a:pt x="2017" y="0"/>
                    <a:pt x="1948" y="0"/>
                  </a:cubicBezTo>
                  <a:close/>
                </a:path>
              </a:pathLst>
            </a:custGeom>
            <a:solidFill>
              <a:srgbClr val="005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 rot="1159932">
              <a:off x="6898487" y="4242649"/>
              <a:ext cx="211355" cy="112578"/>
            </a:xfrm>
            <a:custGeom>
              <a:avLst/>
              <a:gdLst/>
              <a:ahLst/>
              <a:cxnLst/>
              <a:rect l="l" t="t" r="r" b="b"/>
              <a:pathLst>
                <a:path w="1859" h="917" extrusionOk="0">
                  <a:moveTo>
                    <a:pt x="1657" y="0"/>
                  </a:moveTo>
                  <a:cubicBezTo>
                    <a:pt x="1642" y="0"/>
                    <a:pt x="1626" y="2"/>
                    <a:pt x="1611" y="7"/>
                  </a:cubicBezTo>
                  <a:lnTo>
                    <a:pt x="137" y="445"/>
                  </a:lnTo>
                  <a:cubicBezTo>
                    <a:pt x="51" y="471"/>
                    <a:pt x="0" y="563"/>
                    <a:pt x="25" y="652"/>
                  </a:cubicBezTo>
                  <a:lnTo>
                    <a:pt x="70" y="801"/>
                  </a:lnTo>
                  <a:cubicBezTo>
                    <a:pt x="92" y="871"/>
                    <a:pt x="158" y="917"/>
                    <a:pt x="228" y="917"/>
                  </a:cubicBezTo>
                  <a:cubicBezTo>
                    <a:pt x="247" y="917"/>
                    <a:pt x="267" y="913"/>
                    <a:pt x="286" y="906"/>
                  </a:cubicBezTo>
                  <a:lnTo>
                    <a:pt x="1731" y="379"/>
                  </a:lnTo>
                  <a:cubicBezTo>
                    <a:pt x="1814" y="350"/>
                    <a:pt x="1858" y="261"/>
                    <a:pt x="1833" y="175"/>
                  </a:cubicBezTo>
                  <a:lnTo>
                    <a:pt x="1817" y="118"/>
                  </a:lnTo>
                  <a:cubicBezTo>
                    <a:pt x="1794" y="45"/>
                    <a:pt x="1728" y="0"/>
                    <a:pt x="1657" y="0"/>
                  </a:cubicBezTo>
                  <a:close/>
                </a:path>
              </a:pathLst>
            </a:custGeom>
            <a:solidFill>
              <a:srgbClr val="005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 rot="1159932">
              <a:off x="6898306" y="4378347"/>
              <a:ext cx="225794" cy="147567"/>
            </a:xfrm>
            <a:custGeom>
              <a:avLst/>
              <a:gdLst/>
              <a:ahLst/>
              <a:cxnLst/>
              <a:rect l="l" t="t" r="r" b="b"/>
              <a:pathLst>
                <a:path w="1986" h="1202" extrusionOk="0">
                  <a:moveTo>
                    <a:pt x="1768" y="0"/>
                  </a:moveTo>
                  <a:cubicBezTo>
                    <a:pt x="1750" y="0"/>
                    <a:pt x="1731" y="3"/>
                    <a:pt x="1713" y="11"/>
                  </a:cubicBezTo>
                  <a:lnTo>
                    <a:pt x="121" y="630"/>
                  </a:lnTo>
                  <a:cubicBezTo>
                    <a:pt x="39" y="662"/>
                    <a:pt x="1" y="757"/>
                    <a:pt x="42" y="840"/>
                  </a:cubicBezTo>
                  <a:lnTo>
                    <a:pt x="182" y="1116"/>
                  </a:lnTo>
                  <a:cubicBezTo>
                    <a:pt x="208" y="1171"/>
                    <a:pt x="262" y="1202"/>
                    <a:pt x="317" y="1202"/>
                  </a:cubicBezTo>
                  <a:cubicBezTo>
                    <a:pt x="341" y="1202"/>
                    <a:pt x="366" y="1195"/>
                    <a:pt x="388" y="1183"/>
                  </a:cubicBezTo>
                  <a:lnTo>
                    <a:pt x="1884" y="376"/>
                  </a:lnTo>
                  <a:cubicBezTo>
                    <a:pt x="1957" y="338"/>
                    <a:pt x="1986" y="249"/>
                    <a:pt x="1948" y="176"/>
                  </a:cubicBezTo>
                  <a:lnTo>
                    <a:pt x="1903" y="84"/>
                  </a:lnTo>
                  <a:cubicBezTo>
                    <a:pt x="1877" y="31"/>
                    <a:pt x="1824" y="0"/>
                    <a:pt x="1768" y="0"/>
                  </a:cubicBezTo>
                  <a:close/>
                </a:path>
              </a:pathLst>
            </a:custGeom>
            <a:solidFill>
              <a:srgbClr val="005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 rot="1159932">
              <a:off x="6722619" y="4281264"/>
              <a:ext cx="482627" cy="505802"/>
            </a:xfrm>
            <a:custGeom>
              <a:avLst/>
              <a:gdLst/>
              <a:ahLst/>
              <a:cxnLst/>
              <a:rect l="l" t="t" r="r" b="b"/>
              <a:pathLst>
                <a:path w="4245" h="4120" extrusionOk="0">
                  <a:moveTo>
                    <a:pt x="229" y="0"/>
                  </a:moveTo>
                  <a:cubicBezTo>
                    <a:pt x="229" y="0"/>
                    <a:pt x="823" y="1881"/>
                    <a:pt x="1071" y="2748"/>
                  </a:cubicBezTo>
                  <a:cubicBezTo>
                    <a:pt x="636" y="2976"/>
                    <a:pt x="248" y="3170"/>
                    <a:pt x="0" y="3285"/>
                  </a:cubicBezTo>
                  <a:cubicBezTo>
                    <a:pt x="130" y="3767"/>
                    <a:pt x="216" y="4085"/>
                    <a:pt x="226" y="4114"/>
                  </a:cubicBezTo>
                  <a:cubicBezTo>
                    <a:pt x="227" y="4117"/>
                    <a:pt x="231" y="4119"/>
                    <a:pt x="238" y="4119"/>
                  </a:cubicBezTo>
                  <a:cubicBezTo>
                    <a:pt x="401" y="4119"/>
                    <a:pt x="2113" y="3203"/>
                    <a:pt x="3294" y="2560"/>
                  </a:cubicBezTo>
                  <a:cubicBezTo>
                    <a:pt x="3946" y="2205"/>
                    <a:pt x="4244" y="1433"/>
                    <a:pt x="4003" y="734"/>
                  </a:cubicBezTo>
                  <a:lnTo>
                    <a:pt x="3850" y="292"/>
                  </a:lnTo>
                  <a:cubicBezTo>
                    <a:pt x="3847" y="874"/>
                    <a:pt x="3536" y="1426"/>
                    <a:pt x="3002" y="1715"/>
                  </a:cubicBezTo>
                  <a:cubicBezTo>
                    <a:pt x="2554" y="1960"/>
                    <a:pt x="2033" y="2240"/>
                    <a:pt x="1541" y="250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 rot="1159932">
              <a:off x="6436007" y="3764842"/>
              <a:ext cx="535040" cy="1062553"/>
            </a:xfrm>
            <a:custGeom>
              <a:avLst/>
              <a:gdLst/>
              <a:ahLst/>
              <a:cxnLst/>
              <a:rect l="l" t="t" r="r" b="b"/>
              <a:pathLst>
                <a:path w="4706" h="8655" extrusionOk="0">
                  <a:moveTo>
                    <a:pt x="2030" y="0"/>
                  </a:moveTo>
                  <a:cubicBezTo>
                    <a:pt x="2009" y="0"/>
                    <a:pt x="1988" y="2"/>
                    <a:pt x="1967" y="6"/>
                  </a:cubicBezTo>
                  <a:lnTo>
                    <a:pt x="347" y="311"/>
                  </a:lnTo>
                  <a:cubicBezTo>
                    <a:pt x="128" y="352"/>
                    <a:pt x="1" y="581"/>
                    <a:pt x="77" y="787"/>
                  </a:cubicBezTo>
                  <a:lnTo>
                    <a:pt x="2869" y="8417"/>
                  </a:lnTo>
                  <a:cubicBezTo>
                    <a:pt x="2924" y="8562"/>
                    <a:pt x="3060" y="8654"/>
                    <a:pt x="3209" y="8654"/>
                  </a:cubicBezTo>
                  <a:cubicBezTo>
                    <a:pt x="3242" y="8654"/>
                    <a:pt x="3277" y="8650"/>
                    <a:pt x="3311" y="8640"/>
                  </a:cubicBezTo>
                  <a:lnTo>
                    <a:pt x="4407" y="8312"/>
                  </a:lnTo>
                  <a:cubicBezTo>
                    <a:pt x="4594" y="8255"/>
                    <a:pt x="4705" y="8055"/>
                    <a:pt x="4648" y="7865"/>
                  </a:cubicBezTo>
                  <a:lnTo>
                    <a:pt x="2380" y="257"/>
                  </a:lnTo>
                  <a:cubicBezTo>
                    <a:pt x="2332" y="102"/>
                    <a:pt x="2188" y="0"/>
                    <a:pt x="2030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 rot="1159932">
              <a:off x="6569439" y="4616117"/>
              <a:ext cx="256605" cy="233995"/>
            </a:xfrm>
            <a:custGeom>
              <a:avLst/>
              <a:gdLst/>
              <a:ahLst/>
              <a:cxnLst/>
              <a:rect l="l" t="t" r="r" b="b"/>
              <a:pathLst>
                <a:path w="2257" h="1906" extrusionOk="0">
                  <a:moveTo>
                    <a:pt x="1866" y="1"/>
                  </a:moveTo>
                  <a:cubicBezTo>
                    <a:pt x="1818" y="102"/>
                    <a:pt x="1729" y="185"/>
                    <a:pt x="1615" y="220"/>
                  </a:cubicBezTo>
                  <a:lnTo>
                    <a:pt x="369" y="588"/>
                  </a:lnTo>
                  <a:cubicBezTo>
                    <a:pt x="330" y="600"/>
                    <a:pt x="290" y="606"/>
                    <a:pt x="251" y="606"/>
                  </a:cubicBezTo>
                  <a:cubicBezTo>
                    <a:pt x="159" y="606"/>
                    <a:pt x="72" y="574"/>
                    <a:pt x="1" y="518"/>
                  </a:cubicBezTo>
                  <a:lnTo>
                    <a:pt x="1" y="518"/>
                  </a:lnTo>
                  <a:lnTo>
                    <a:pt x="420" y="1668"/>
                  </a:lnTo>
                  <a:cubicBezTo>
                    <a:pt x="475" y="1813"/>
                    <a:pt x="611" y="1905"/>
                    <a:pt x="760" y="1905"/>
                  </a:cubicBezTo>
                  <a:cubicBezTo>
                    <a:pt x="793" y="1905"/>
                    <a:pt x="828" y="1901"/>
                    <a:pt x="862" y="1891"/>
                  </a:cubicBezTo>
                  <a:lnTo>
                    <a:pt x="1958" y="1563"/>
                  </a:lnTo>
                  <a:cubicBezTo>
                    <a:pt x="2145" y="1506"/>
                    <a:pt x="2256" y="1306"/>
                    <a:pt x="2199" y="1116"/>
                  </a:cubicBezTo>
                  <a:lnTo>
                    <a:pt x="1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1159932">
              <a:off x="5263199" y="4276386"/>
              <a:ext cx="563236" cy="351484"/>
            </a:xfrm>
            <a:custGeom>
              <a:avLst/>
              <a:gdLst/>
              <a:ahLst/>
              <a:cxnLst/>
              <a:rect l="l" t="t" r="r" b="b"/>
              <a:pathLst>
                <a:path w="4954" h="2863" extrusionOk="0">
                  <a:moveTo>
                    <a:pt x="2339" y="1"/>
                  </a:moveTo>
                  <a:lnTo>
                    <a:pt x="2056" y="353"/>
                  </a:lnTo>
                  <a:lnTo>
                    <a:pt x="1351" y="1240"/>
                  </a:lnTo>
                  <a:lnTo>
                    <a:pt x="1" y="1192"/>
                  </a:lnTo>
                  <a:lnTo>
                    <a:pt x="1421" y="1761"/>
                  </a:lnTo>
                  <a:lnTo>
                    <a:pt x="1564" y="1815"/>
                  </a:lnTo>
                  <a:lnTo>
                    <a:pt x="1681" y="1665"/>
                  </a:lnTo>
                  <a:lnTo>
                    <a:pt x="2186" y="1033"/>
                  </a:lnTo>
                  <a:lnTo>
                    <a:pt x="2682" y="2269"/>
                  </a:lnTo>
                  <a:lnTo>
                    <a:pt x="2917" y="2863"/>
                  </a:lnTo>
                  <a:lnTo>
                    <a:pt x="3165" y="2272"/>
                  </a:lnTo>
                  <a:lnTo>
                    <a:pt x="3587" y="1265"/>
                  </a:lnTo>
                  <a:lnTo>
                    <a:pt x="3768" y="1621"/>
                  </a:lnTo>
                  <a:lnTo>
                    <a:pt x="3857" y="1802"/>
                  </a:lnTo>
                  <a:lnTo>
                    <a:pt x="3997" y="1767"/>
                  </a:lnTo>
                  <a:lnTo>
                    <a:pt x="4953" y="1519"/>
                  </a:lnTo>
                  <a:lnTo>
                    <a:pt x="4191" y="1297"/>
                  </a:lnTo>
                  <a:lnTo>
                    <a:pt x="3800" y="525"/>
                  </a:lnTo>
                  <a:lnTo>
                    <a:pt x="3543" y="17"/>
                  </a:lnTo>
                  <a:lnTo>
                    <a:pt x="3324" y="541"/>
                  </a:lnTo>
                  <a:lnTo>
                    <a:pt x="2930" y="1481"/>
                  </a:lnTo>
                  <a:lnTo>
                    <a:pt x="2504" y="420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1159932">
              <a:off x="5613836" y="3889619"/>
              <a:ext cx="560279" cy="449084"/>
            </a:xfrm>
            <a:custGeom>
              <a:avLst/>
              <a:gdLst/>
              <a:ahLst/>
              <a:cxnLst/>
              <a:rect l="l" t="t" r="r" b="b"/>
              <a:pathLst>
                <a:path w="4928" h="3658" extrusionOk="0">
                  <a:moveTo>
                    <a:pt x="2510" y="1"/>
                  </a:moveTo>
                  <a:lnTo>
                    <a:pt x="2300" y="881"/>
                  </a:lnTo>
                  <a:lnTo>
                    <a:pt x="2040" y="1970"/>
                  </a:lnTo>
                  <a:lnTo>
                    <a:pt x="1716" y="1189"/>
                  </a:lnTo>
                  <a:lnTo>
                    <a:pt x="1468" y="601"/>
                  </a:lnTo>
                  <a:lnTo>
                    <a:pt x="1230" y="1192"/>
                  </a:lnTo>
                  <a:lnTo>
                    <a:pt x="934" y="1923"/>
                  </a:lnTo>
                  <a:lnTo>
                    <a:pt x="0" y="1958"/>
                  </a:lnTo>
                  <a:lnTo>
                    <a:pt x="1068" y="2428"/>
                  </a:lnTo>
                  <a:lnTo>
                    <a:pt x="1262" y="2514"/>
                  </a:lnTo>
                  <a:lnTo>
                    <a:pt x="1360" y="2269"/>
                  </a:lnTo>
                  <a:lnTo>
                    <a:pt x="1478" y="1980"/>
                  </a:lnTo>
                  <a:lnTo>
                    <a:pt x="1868" y="2914"/>
                  </a:lnTo>
                  <a:lnTo>
                    <a:pt x="2176" y="3657"/>
                  </a:lnTo>
                  <a:lnTo>
                    <a:pt x="2364" y="2872"/>
                  </a:lnTo>
                  <a:lnTo>
                    <a:pt x="2599" y="1881"/>
                  </a:lnTo>
                  <a:lnTo>
                    <a:pt x="2675" y="2101"/>
                  </a:lnTo>
                  <a:lnTo>
                    <a:pt x="2755" y="2336"/>
                  </a:lnTo>
                  <a:lnTo>
                    <a:pt x="2967" y="2272"/>
                  </a:lnTo>
                  <a:lnTo>
                    <a:pt x="4927" y="1675"/>
                  </a:lnTo>
                  <a:lnTo>
                    <a:pt x="3107" y="1748"/>
                  </a:lnTo>
                  <a:lnTo>
                    <a:pt x="2802" y="855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5"/>
          <p:cNvGrpSpPr/>
          <p:nvPr/>
        </p:nvGrpSpPr>
        <p:grpSpPr>
          <a:xfrm>
            <a:off x="4167162" y="157964"/>
            <a:ext cx="2124785" cy="1602855"/>
            <a:chOff x="4167162" y="157964"/>
            <a:chExt cx="2124785" cy="1602855"/>
          </a:xfrm>
        </p:grpSpPr>
        <p:grpSp>
          <p:nvGrpSpPr>
            <p:cNvPr id="534" name="Google Shape;534;p35"/>
            <p:cNvGrpSpPr/>
            <p:nvPr/>
          </p:nvGrpSpPr>
          <p:grpSpPr>
            <a:xfrm rot="1345966">
              <a:off x="5118570" y="380885"/>
              <a:ext cx="973457" cy="1241136"/>
              <a:chOff x="4039647" y="92159"/>
              <a:chExt cx="1508202" cy="1784789"/>
            </a:xfrm>
          </p:grpSpPr>
          <p:sp>
            <p:nvSpPr>
              <p:cNvPr id="535" name="Google Shape;535;p35"/>
              <p:cNvSpPr/>
              <p:nvPr/>
            </p:nvSpPr>
            <p:spPr>
              <a:xfrm>
                <a:off x="4039647" y="92159"/>
                <a:ext cx="1508202" cy="1784789"/>
              </a:xfrm>
              <a:custGeom>
                <a:avLst/>
                <a:gdLst/>
                <a:ahLst/>
                <a:cxnLst/>
                <a:rect l="l" t="t" r="r" b="b"/>
                <a:pathLst>
                  <a:path w="10297" h="12159" extrusionOk="0">
                    <a:moveTo>
                      <a:pt x="2666" y="1"/>
                    </a:moveTo>
                    <a:cubicBezTo>
                      <a:pt x="2419" y="1"/>
                      <a:pt x="2174" y="7"/>
                      <a:pt x="1935" y="19"/>
                    </a:cubicBezTo>
                    <a:cubicBezTo>
                      <a:pt x="1097" y="64"/>
                      <a:pt x="433" y="750"/>
                      <a:pt x="394" y="1589"/>
                    </a:cubicBezTo>
                    <a:lnTo>
                      <a:pt x="36" y="9905"/>
                    </a:lnTo>
                    <a:cubicBezTo>
                      <a:pt x="1" y="10763"/>
                      <a:pt x="633" y="11506"/>
                      <a:pt x="1487" y="11604"/>
                    </a:cubicBezTo>
                    <a:lnTo>
                      <a:pt x="6173" y="12148"/>
                    </a:lnTo>
                    <a:cubicBezTo>
                      <a:pt x="6236" y="12155"/>
                      <a:pt x="6298" y="12158"/>
                      <a:pt x="6360" y="12158"/>
                    </a:cubicBezTo>
                    <a:cubicBezTo>
                      <a:pt x="7099" y="12158"/>
                      <a:pt x="7758" y="11661"/>
                      <a:pt x="7948" y="10931"/>
                    </a:cubicBezTo>
                    <a:lnTo>
                      <a:pt x="10061" y="2827"/>
                    </a:lnTo>
                    <a:cubicBezTo>
                      <a:pt x="10296" y="1932"/>
                      <a:pt x="9743" y="1017"/>
                      <a:pt x="8838" y="813"/>
                    </a:cubicBezTo>
                    <a:cubicBezTo>
                      <a:pt x="7275" y="457"/>
                      <a:pt x="4840" y="1"/>
                      <a:pt x="2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4844042" y="197991"/>
                <a:ext cx="703788" cy="167851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11435" extrusionOk="0">
                    <a:moveTo>
                      <a:pt x="2933" y="0"/>
                    </a:moveTo>
                    <a:lnTo>
                      <a:pt x="2933" y="0"/>
                    </a:lnTo>
                    <a:cubicBezTo>
                      <a:pt x="3174" y="401"/>
                      <a:pt x="3260" y="893"/>
                      <a:pt x="3133" y="1379"/>
                    </a:cubicBezTo>
                    <a:lnTo>
                      <a:pt x="817" y="10258"/>
                    </a:lnTo>
                    <a:cubicBezTo>
                      <a:pt x="697" y="10731"/>
                      <a:pt x="392" y="11112"/>
                      <a:pt x="1" y="11347"/>
                    </a:cubicBezTo>
                    <a:lnTo>
                      <a:pt x="681" y="11423"/>
                    </a:lnTo>
                    <a:cubicBezTo>
                      <a:pt x="745" y="11431"/>
                      <a:pt x="810" y="11435"/>
                      <a:pt x="873" y="11435"/>
                    </a:cubicBezTo>
                    <a:cubicBezTo>
                      <a:pt x="1611" y="11435"/>
                      <a:pt x="2269" y="10938"/>
                      <a:pt x="2456" y="10210"/>
                    </a:cubicBezTo>
                    <a:lnTo>
                      <a:pt x="4569" y="2106"/>
                    </a:lnTo>
                    <a:cubicBezTo>
                      <a:pt x="4804" y="1211"/>
                      <a:pt x="4251" y="296"/>
                      <a:pt x="3346" y="92"/>
                    </a:cubicBezTo>
                    <a:cubicBezTo>
                      <a:pt x="3216" y="61"/>
                      <a:pt x="3076" y="32"/>
                      <a:pt x="29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4176384" y="217595"/>
                <a:ext cx="1031149" cy="600654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4092" extrusionOk="0">
                    <a:moveTo>
                      <a:pt x="1877" y="1"/>
                    </a:moveTo>
                    <a:cubicBezTo>
                      <a:pt x="1515" y="1"/>
                      <a:pt x="1143" y="15"/>
                      <a:pt x="763" y="48"/>
                    </a:cubicBezTo>
                    <a:cubicBezTo>
                      <a:pt x="328" y="83"/>
                      <a:pt x="1" y="458"/>
                      <a:pt x="13" y="893"/>
                    </a:cubicBezTo>
                    <a:lnTo>
                      <a:pt x="67" y="2574"/>
                    </a:lnTo>
                    <a:cubicBezTo>
                      <a:pt x="80" y="2974"/>
                      <a:pt x="375" y="3304"/>
                      <a:pt x="769" y="3365"/>
                    </a:cubicBezTo>
                    <a:lnTo>
                      <a:pt x="5595" y="4083"/>
                    </a:lnTo>
                    <a:cubicBezTo>
                      <a:pt x="5634" y="4088"/>
                      <a:pt x="5674" y="4091"/>
                      <a:pt x="5713" y="4091"/>
                    </a:cubicBezTo>
                    <a:cubicBezTo>
                      <a:pt x="6089" y="4091"/>
                      <a:pt x="6424" y="3834"/>
                      <a:pt x="6516" y="3460"/>
                    </a:cubicBezTo>
                    <a:lnTo>
                      <a:pt x="6938" y="1703"/>
                    </a:lnTo>
                    <a:cubicBezTo>
                      <a:pt x="7040" y="1287"/>
                      <a:pt x="6805" y="865"/>
                      <a:pt x="6395" y="731"/>
                    </a:cubicBezTo>
                    <a:cubicBezTo>
                      <a:pt x="5502" y="436"/>
                      <a:pt x="3844" y="1"/>
                      <a:pt x="1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4256699" y="1012316"/>
                <a:ext cx="622644" cy="56527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3851" extrusionOk="0">
                    <a:moveTo>
                      <a:pt x="1969" y="0"/>
                    </a:moveTo>
                    <a:cubicBezTo>
                      <a:pt x="1040" y="0"/>
                      <a:pt x="304" y="606"/>
                      <a:pt x="159" y="1576"/>
                    </a:cubicBezTo>
                    <a:cubicBezTo>
                      <a:pt x="0" y="2662"/>
                      <a:pt x="848" y="3666"/>
                      <a:pt x="1931" y="3828"/>
                    </a:cubicBezTo>
                    <a:cubicBezTo>
                      <a:pt x="2031" y="3843"/>
                      <a:pt x="2130" y="3850"/>
                      <a:pt x="2227" y="3850"/>
                    </a:cubicBezTo>
                    <a:cubicBezTo>
                      <a:pt x="3179" y="3850"/>
                      <a:pt x="3944" y="3147"/>
                      <a:pt x="4088" y="2160"/>
                    </a:cubicBezTo>
                    <a:cubicBezTo>
                      <a:pt x="4250" y="1077"/>
                      <a:pt x="3389" y="188"/>
                      <a:pt x="2303" y="26"/>
                    </a:cubicBezTo>
                    <a:cubicBezTo>
                      <a:pt x="2190" y="9"/>
                      <a:pt x="2078" y="0"/>
                      <a:pt x="1969" y="0"/>
                    </a:cubicBezTo>
                    <a:close/>
                  </a:path>
                </a:pathLst>
              </a:custGeom>
              <a:solidFill>
                <a:srgbClr val="23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4874948" y="867529"/>
                <a:ext cx="171809" cy="15544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059" extrusionOk="0">
                    <a:moveTo>
                      <a:pt x="544" y="0"/>
                    </a:moveTo>
                    <a:cubicBezTo>
                      <a:pt x="288" y="0"/>
                      <a:pt x="85" y="166"/>
                      <a:pt x="45" y="433"/>
                    </a:cubicBezTo>
                    <a:cubicBezTo>
                      <a:pt x="1" y="731"/>
                      <a:pt x="236" y="1008"/>
                      <a:pt x="534" y="1052"/>
                    </a:cubicBezTo>
                    <a:cubicBezTo>
                      <a:pt x="562" y="1056"/>
                      <a:pt x="589" y="1058"/>
                      <a:pt x="616" y="1058"/>
                    </a:cubicBezTo>
                    <a:cubicBezTo>
                      <a:pt x="878" y="1058"/>
                      <a:pt x="1088" y="866"/>
                      <a:pt x="1128" y="595"/>
                    </a:cubicBezTo>
                    <a:cubicBezTo>
                      <a:pt x="1173" y="296"/>
                      <a:pt x="935" y="52"/>
                      <a:pt x="636" y="7"/>
                    </a:cubicBezTo>
                    <a:cubicBezTo>
                      <a:pt x="605" y="2"/>
                      <a:pt x="574" y="0"/>
                      <a:pt x="544" y="0"/>
                    </a:cubicBez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4169177" y="778547"/>
                <a:ext cx="171370" cy="15588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62" extrusionOk="0">
                    <a:moveTo>
                      <a:pt x="541" y="0"/>
                    </a:moveTo>
                    <a:cubicBezTo>
                      <a:pt x="285" y="0"/>
                      <a:pt x="82" y="168"/>
                      <a:pt x="45" y="436"/>
                    </a:cubicBezTo>
                    <a:cubicBezTo>
                      <a:pt x="0" y="734"/>
                      <a:pt x="232" y="1011"/>
                      <a:pt x="531" y="1055"/>
                    </a:cubicBezTo>
                    <a:cubicBezTo>
                      <a:pt x="558" y="1059"/>
                      <a:pt x="585" y="1061"/>
                      <a:pt x="611" y="1061"/>
                    </a:cubicBezTo>
                    <a:cubicBezTo>
                      <a:pt x="873" y="1061"/>
                      <a:pt x="1084" y="866"/>
                      <a:pt x="1125" y="595"/>
                    </a:cubicBezTo>
                    <a:cubicBezTo>
                      <a:pt x="1169" y="296"/>
                      <a:pt x="931" y="51"/>
                      <a:pt x="632" y="7"/>
                    </a:cubicBezTo>
                    <a:cubicBezTo>
                      <a:pt x="601" y="2"/>
                      <a:pt x="571" y="0"/>
                      <a:pt x="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4580042" y="926181"/>
                <a:ext cx="56391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46" extrusionOk="0">
                    <a:moveTo>
                      <a:pt x="175" y="0"/>
                    </a:moveTo>
                    <a:cubicBezTo>
                      <a:pt x="94" y="0"/>
                      <a:pt x="27" y="55"/>
                      <a:pt x="16" y="143"/>
                    </a:cubicBezTo>
                    <a:cubicBezTo>
                      <a:pt x="0" y="238"/>
                      <a:pt x="76" y="330"/>
                      <a:pt x="175" y="343"/>
                    </a:cubicBezTo>
                    <a:cubicBezTo>
                      <a:pt x="185" y="344"/>
                      <a:pt x="194" y="345"/>
                      <a:pt x="204" y="345"/>
                    </a:cubicBezTo>
                    <a:cubicBezTo>
                      <a:pt x="288" y="345"/>
                      <a:pt x="354" y="282"/>
                      <a:pt x="369" y="194"/>
                    </a:cubicBezTo>
                    <a:cubicBezTo>
                      <a:pt x="385" y="95"/>
                      <a:pt x="305" y="16"/>
                      <a:pt x="207" y="3"/>
                    </a:cubicBezTo>
                    <a:cubicBezTo>
                      <a:pt x="196" y="1"/>
                      <a:pt x="186" y="0"/>
                      <a:pt x="175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4761953" y="1006326"/>
                <a:ext cx="55952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6" extrusionOk="0">
                    <a:moveTo>
                      <a:pt x="175" y="1"/>
                    </a:moveTo>
                    <a:cubicBezTo>
                      <a:pt x="94" y="1"/>
                      <a:pt x="27" y="56"/>
                      <a:pt x="16" y="143"/>
                    </a:cubicBezTo>
                    <a:cubicBezTo>
                      <a:pt x="0" y="238"/>
                      <a:pt x="76" y="331"/>
                      <a:pt x="175" y="343"/>
                    </a:cubicBezTo>
                    <a:cubicBezTo>
                      <a:pt x="185" y="345"/>
                      <a:pt x="194" y="346"/>
                      <a:pt x="204" y="346"/>
                    </a:cubicBezTo>
                    <a:cubicBezTo>
                      <a:pt x="289" y="346"/>
                      <a:pt x="354" y="283"/>
                      <a:pt x="369" y="194"/>
                    </a:cubicBezTo>
                    <a:cubicBezTo>
                      <a:pt x="381" y="95"/>
                      <a:pt x="305" y="16"/>
                      <a:pt x="207" y="3"/>
                    </a:cubicBezTo>
                    <a:cubicBezTo>
                      <a:pt x="196" y="2"/>
                      <a:pt x="186" y="1"/>
                      <a:pt x="175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4876344" y="1153258"/>
                <a:ext cx="56537" cy="5108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48" extrusionOk="0">
                    <a:moveTo>
                      <a:pt x="178" y="0"/>
                    </a:moveTo>
                    <a:cubicBezTo>
                      <a:pt x="94" y="0"/>
                      <a:pt x="28" y="55"/>
                      <a:pt x="17" y="143"/>
                    </a:cubicBezTo>
                    <a:cubicBezTo>
                      <a:pt x="1" y="241"/>
                      <a:pt x="77" y="330"/>
                      <a:pt x="175" y="346"/>
                    </a:cubicBezTo>
                    <a:cubicBezTo>
                      <a:pt x="183" y="347"/>
                      <a:pt x="191" y="348"/>
                      <a:pt x="199" y="348"/>
                    </a:cubicBezTo>
                    <a:cubicBezTo>
                      <a:pt x="287" y="348"/>
                      <a:pt x="357" y="284"/>
                      <a:pt x="369" y="194"/>
                    </a:cubicBezTo>
                    <a:cubicBezTo>
                      <a:pt x="385" y="98"/>
                      <a:pt x="306" y="19"/>
                      <a:pt x="210" y="3"/>
                    </a:cubicBezTo>
                    <a:cubicBezTo>
                      <a:pt x="199" y="1"/>
                      <a:pt x="189" y="0"/>
                      <a:pt x="178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4916915" y="1359784"/>
                <a:ext cx="55952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6" extrusionOk="0">
                    <a:moveTo>
                      <a:pt x="174" y="1"/>
                    </a:moveTo>
                    <a:cubicBezTo>
                      <a:pt x="91" y="1"/>
                      <a:pt x="27" y="55"/>
                      <a:pt x="13" y="143"/>
                    </a:cubicBezTo>
                    <a:cubicBezTo>
                      <a:pt x="0" y="238"/>
                      <a:pt x="76" y="330"/>
                      <a:pt x="172" y="343"/>
                    </a:cubicBezTo>
                    <a:cubicBezTo>
                      <a:pt x="181" y="345"/>
                      <a:pt x="191" y="345"/>
                      <a:pt x="200" y="345"/>
                    </a:cubicBezTo>
                    <a:cubicBezTo>
                      <a:pt x="286" y="345"/>
                      <a:pt x="354" y="282"/>
                      <a:pt x="365" y="194"/>
                    </a:cubicBezTo>
                    <a:cubicBezTo>
                      <a:pt x="381" y="95"/>
                      <a:pt x="305" y="16"/>
                      <a:pt x="206" y="3"/>
                    </a:cubicBezTo>
                    <a:cubicBezTo>
                      <a:pt x="196" y="1"/>
                      <a:pt x="185" y="1"/>
                      <a:pt x="174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4816878" y="1532257"/>
                <a:ext cx="56391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46" extrusionOk="0">
                    <a:moveTo>
                      <a:pt x="177" y="1"/>
                    </a:moveTo>
                    <a:cubicBezTo>
                      <a:pt x="94" y="1"/>
                      <a:pt x="27" y="56"/>
                      <a:pt x="16" y="143"/>
                    </a:cubicBezTo>
                    <a:cubicBezTo>
                      <a:pt x="0" y="239"/>
                      <a:pt x="76" y="331"/>
                      <a:pt x="175" y="343"/>
                    </a:cubicBezTo>
                    <a:cubicBezTo>
                      <a:pt x="185" y="345"/>
                      <a:pt x="194" y="346"/>
                      <a:pt x="204" y="346"/>
                    </a:cubicBezTo>
                    <a:cubicBezTo>
                      <a:pt x="289" y="346"/>
                      <a:pt x="357" y="283"/>
                      <a:pt x="369" y="194"/>
                    </a:cubicBezTo>
                    <a:cubicBezTo>
                      <a:pt x="384" y="99"/>
                      <a:pt x="305" y="16"/>
                      <a:pt x="210" y="4"/>
                    </a:cubicBezTo>
                    <a:cubicBezTo>
                      <a:pt x="199" y="2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4609775" y="1625465"/>
                <a:ext cx="60199" cy="5093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47" extrusionOk="0">
                    <a:moveTo>
                      <a:pt x="172" y="1"/>
                    </a:moveTo>
                    <a:cubicBezTo>
                      <a:pt x="86" y="1"/>
                      <a:pt x="20" y="58"/>
                      <a:pt x="7" y="150"/>
                    </a:cubicBezTo>
                    <a:cubicBezTo>
                      <a:pt x="0" y="223"/>
                      <a:pt x="45" y="296"/>
                      <a:pt x="115" y="328"/>
                    </a:cubicBezTo>
                    <a:cubicBezTo>
                      <a:pt x="142" y="340"/>
                      <a:pt x="170" y="346"/>
                      <a:pt x="195" y="346"/>
                    </a:cubicBezTo>
                    <a:cubicBezTo>
                      <a:pt x="261" y="346"/>
                      <a:pt x="317" y="309"/>
                      <a:pt x="347" y="252"/>
                    </a:cubicBezTo>
                    <a:cubicBezTo>
                      <a:pt x="410" y="118"/>
                      <a:pt x="321" y="1"/>
                      <a:pt x="172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4407797" y="1596842"/>
                <a:ext cx="55952" cy="5108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8" extrusionOk="0">
                    <a:moveTo>
                      <a:pt x="181" y="0"/>
                    </a:moveTo>
                    <a:cubicBezTo>
                      <a:pt x="97" y="0"/>
                      <a:pt x="28" y="55"/>
                      <a:pt x="17" y="142"/>
                    </a:cubicBezTo>
                    <a:cubicBezTo>
                      <a:pt x="1" y="240"/>
                      <a:pt x="77" y="329"/>
                      <a:pt x="176" y="345"/>
                    </a:cubicBezTo>
                    <a:cubicBezTo>
                      <a:pt x="185" y="347"/>
                      <a:pt x="194" y="347"/>
                      <a:pt x="203" y="347"/>
                    </a:cubicBezTo>
                    <a:cubicBezTo>
                      <a:pt x="287" y="347"/>
                      <a:pt x="355" y="284"/>
                      <a:pt x="369" y="196"/>
                    </a:cubicBezTo>
                    <a:cubicBezTo>
                      <a:pt x="382" y="97"/>
                      <a:pt x="306" y="18"/>
                      <a:pt x="207" y="2"/>
                    </a:cubicBezTo>
                    <a:cubicBezTo>
                      <a:pt x="198" y="1"/>
                      <a:pt x="190" y="0"/>
                      <a:pt x="181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4242729" y="1495120"/>
                <a:ext cx="55952" cy="5108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8" extrusionOk="0">
                    <a:moveTo>
                      <a:pt x="180" y="1"/>
                    </a:moveTo>
                    <a:cubicBezTo>
                      <a:pt x="94" y="1"/>
                      <a:pt x="27" y="56"/>
                      <a:pt x="13" y="142"/>
                    </a:cubicBezTo>
                    <a:cubicBezTo>
                      <a:pt x="0" y="241"/>
                      <a:pt x="76" y="330"/>
                      <a:pt x="172" y="345"/>
                    </a:cubicBezTo>
                    <a:cubicBezTo>
                      <a:pt x="181" y="347"/>
                      <a:pt x="191" y="348"/>
                      <a:pt x="200" y="348"/>
                    </a:cubicBezTo>
                    <a:cubicBezTo>
                      <a:pt x="286" y="348"/>
                      <a:pt x="354" y="285"/>
                      <a:pt x="365" y="196"/>
                    </a:cubicBezTo>
                    <a:cubicBezTo>
                      <a:pt x="381" y="98"/>
                      <a:pt x="305" y="18"/>
                      <a:pt x="207" y="2"/>
                    </a:cubicBezTo>
                    <a:cubicBezTo>
                      <a:pt x="197" y="1"/>
                      <a:pt x="188" y="1"/>
                      <a:pt x="180" y="1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4188683" y="1319859"/>
                <a:ext cx="55952" cy="5093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7" extrusionOk="0">
                    <a:moveTo>
                      <a:pt x="180" y="0"/>
                    </a:moveTo>
                    <a:cubicBezTo>
                      <a:pt x="96" y="0"/>
                      <a:pt x="28" y="53"/>
                      <a:pt x="16" y="142"/>
                    </a:cubicBezTo>
                    <a:cubicBezTo>
                      <a:pt x="1" y="240"/>
                      <a:pt x="77" y="329"/>
                      <a:pt x="175" y="345"/>
                    </a:cubicBezTo>
                    <a:cubicBezTo>
                      <a:pt x="183" y="346"/>
                      <a:pt x="191" y="347"/>
                      <a:pt x="199" y="347"/>
                    </a:cubicBezTo>
                    <a:cubicBezTo>
                      <a:pt x="284" y="347"/>
                      <a:pt x="355" y="283"/>
                      <a:pt x="369" y="196"/>
                    </a:cubicBezTo>
                    <a:cubicBezTo>
                      <a:pt x="382" y="97"/>
                      <a:pt x="306" y="18"/>
                      <a:pt x="207" y="2"/>
                    </a:cubicBezTo>
                    <a:cubicBezTo>
                      <a:pt x="198" y="1"/>
                      <a:pt x="189" y="0"/>
                      <a:pt x="180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4201279" y="1102470"/>
                <a:ext cx="56391" cy="5108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48" extrusionOk="0">
                    <a:moveTo>
                      <a:pt x="178" y="0"/>
                    </a:moveTo>
                    <a:cubicBezTo>
                      <a:pt x="94" y="0"/>
                      <a:pt x="28" y="55"/>
                      <a:pt x="16" y="142"/>
                    </a:cubicBezTo>
                    <a:cubicBezTo>
                      <a:pt x="0" y="241"/>
                      <a:pt x="77" y="330"/>
                      <a:pt x="175" y="346"/>
                    </a:cubicBezTo>
                    <a:cubicBezTo>
                      <a:pt x="183" y="347"/>
                      <a:pt x="191" y="347"/>
                      <a:pt x="199" y="347"/>
                    </a:cubicBezTo>
                    <a:cubicBezTo>
                      <a:pt x="287" y="347"/>
                      <a:pt x="357" y="284"/>
                      <a:pt x="369" y="193"/>
                    </a:cubicBezTo>
                    <a:cubicBezTo>
                      <a:pt x="385" y="98"/>
                      <a:pt x="305" y="19"/>
                      <a:pt x="210" y="3"/>
                    </a:cubicBezTo>
                    <a:cubicBezTo>
                      <a:pt x="199" y="1"/>
                      <a:pt x="188" y="0"/>
                      <a:pt x="178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337054" y="955538"/>
                <a:ext cx="56098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46" extrusionOk="0">
                    <a:moveTo>
                      <a:pt x="175" y="0"/>
                    </a:moveTo>
                    <a:cubicBezTo>
                      <a:pt x="92" y="0"/>
                      <a:pt x="28" y="55"/>
                      <a:pt x="14" y="143"/>
                    </a:cubicBezTo>
                    <a:cubicBezTo>
                      <a:pt x="1" y="238"/>
                      <a:pt x="77" y="330"/>
                      <a:pt x="172" y="343"/>
                    </a:cubicBezTo>
                    <a:cubicBezTo>
                      <a:pt x="182" y="345"/>
                      <a:pt x="192" y="345"/>
                      <a:pt x="201" y="345"/>
                    </a:cubicBezTo>
                    <a:cubicBezTo>
                      <a:pt x="287" y="345"/>
                      <a:pt x="355" y="282"/>
                      <a:pt x="366" y="194"/>
                    </a:cubicBezTo>
                    <a:cubicBezTo>
                      <a:pt x="382" y="95"/>
                      <a:pt x="303" y="16"/>
                      <a:pt x="207" y="3"/>
                    </a:cubicBezTo>
                    <a:cubicBezTo>
                      <a:pt x="196" y="1"/>
                      <a:pt x="186" y="0"/>
                      <a:pt x="175" y="0"/>
                    </a:cubicBezTo>
                    <a:close/>
                  </a:path>
                </a:pathLst>
              </a:custGeom>
              <a:solidFill>
                <a:srgbClr val="75B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4370211" y="1124900"/>
                <a:ext cx="393272" cy="338052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303" extrusionOk="0">
                    <a:moveTo>
                      <a:pt x="2282" y="1"/>
                    </a:moveTo>
                    <a:cubicBezTo>
                      <a:pt x="2197" y="1"/>
                      <a:pt x="2111" y="31"/>
                      <a:pt x="2043" y="94"/>
                    </a:cubicBezTo>
                    <a:lnTo>
                      <a:pt x="114" y="1851"/>
                    </a:lnTo>
                    <a:cubicBezTo>
                      <a:pt x="16" y="1943"/>
                      <a:pt x="0" y="2092"/>
                      <a:pt x="83" y="2200"/>
                    </a:cubicBezTo>
                    <a:cubicBezTo>
                      <a:pt x="133" y="2267"/>
                      <a:pt x="210" y="2302"/>
                      <a:pt x="289" y="2302"/>
                    </a:cubicBezTo>
                    <a:cubicBezTo>
                      <a:pt x="344" y="2302"/>
                      <a:pt x="401" y="2285"/>
                      <a:pt x="448" y="2248"/>
                    </a:cubicBezTo>
                    <a:lnTo>
                      <a:pt x="2503" y="640"/>
                    </a:lnTo>
                    <a:cubicBezTo>
                      <a:pt x="2656" y="520"/>
                      <a:pt x="2684" y="300"/>
                      <a:pt x="2570" y="145"/>
                    </a:cubicBezTo>
                    <a:cubicBezTo>
                      <a:pt x="2499" y="50"/>
                      <a:pt x="2390" y="1"/>
                      <a:pt x="2282" y="1"/>
                    </a:cubicBezTo>
                    <a:close/>
                  </a:path>
                </a:pathLst>
              </a:custGeom>
              <a:solidFill>
                <a:srgbClr val="389C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4284769" y="346913"/>
                <a:ext cx="776291" cy="311483"/>
              </a:xfrm>
              <a:custGeom>
                <a:avLst/>
                <a:gdLst/>
                <a:ahLst/>
                <a:cxnLst/>
                <a:rect l="l" t="t" r="r" b="b"/>
                <a:pathLst>
                  <a:path w="5300" h="2122" extrusionOk="0">
                    <a:moveTo>
                      <a:pt x="1939" y="1"/>
                    </a:moveTo>
                    <a:cubicBezTo>
                      <a:pt x="849" y="1"/>
                      <a:pt x="1" y="393"/>
                      <a:pt x="1" y="393"/>
                    </a:cubicBezTo>
                    <a:lnTo>
                      <a:pt x="242" y="1474"/>
                    </a:lnTo>
                    <a:cubicBezTo>
                      <a:pt x="242" y="1474"/>
                      <a:pt x="960" y="1236"/>
                      <a:pt x="1849" y="1236"/>
                    </a:cubicBezTo>
                    <a:cubicBezTo>
                      <a:pt x="2123" y="1236"/>
                      <a:pt x="2413" y="1259"/>
                      <a:pt x="2704" y="1318"/>
                    </a:cubicBezTo>
                    <a:cubicBezTo>
                      <a:pt x="2965" y="1372"/>
                      <a:pt x="3203" y="1439"/>
                      <a:pt x="3412" y="1512"/>
                    </a:cubicBezTo>
                    <a:cubicBezTo>
                      <a:pt x="4188" y="1782"/>
                      <a:pt x="4597" y="2122"/>
                      <a:pt x="4597" y="2122"/>
                    </a:cubicBezTo>
                    <a:lnTo>
                      <a:pt x="5299" y="1111"/>
                    </a:lnTo>
                    <a:cubicBezTo>
                      <a:pt x="5299" y="1111"/>
                      <a:pt x="4667" y="702"/>
                      <a:pt x="3806" y="378"/>
                    </a:cubicBezTo>
                    <a:cubicBezTo>
                      <a:pt x="3435" y="238"/>
                      <a:pt x="3019" y="114"/>
                      <a:pt x="2593" y="50"/>
                    </a:cubicBezTo>
                    <a:cubicBezTo>
                      <a:pt x="2369" y="15"/>
                      <a:pt x="2149" y="1"/>
                      <a:pt x="1939" y="1"/>
                    </a:cubicBezTo>
                    <a:close/>
                  </a:path>
                </a:pathLst>
              </a:custGeom>
              <a:solidFill>
                <a:srgbClr val="23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4549581" y="408856"/>
                <a:ext cx="126697" cy="355373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421" extrusionOk="0">
                    <a:moveTo>
                      <a:pt x="864" y="0"/>
                    </a:moveTo>
                    <a:lnTo>
                      <a:pt x="0" y="2325"/>
                    </a:lnTo>
                    <a:lnTo>
                      <a:pt x="645" y="242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C4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4793444" y="405763"/>
                <a:ext cx="276535" cy="2561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745" extrusionOk="0">
                    <a:moveTo>
                      <a:pt x="394" y="1"/>
                    </a:moveTo>
                    <a:cubicBezTo>
                      <a:pt x="290" y="299"/>
                      <a:pt x="131" y="750"/>
                      <a:pt x="0" y="1135"/>
                    </a:cubicBezTo>
                    <a:cubicBezTo>
                      <a:pt x="776" y="1405"/>
                      <a:pt x="1185" y="1745"/>
                      <a:pt x="1185" y="1745"/>
                    </a:cubicBezTo>
                    <a:lnTo>
                      <a:pt x="1887" y="734"/>
                    </a:lnTo>
                    <a:cubicBezTo>
                      <a:pt x="1887" y="734"/>
                      <a:pt x="1255" y="325"/>
                      <a:pt x="394" y="1"/>
                    </a:cubicBezTo>
                    <a:close/>
                  </a:path>
                </a:pathLst>
              </a:custGeom>
              <a:solidFill>
                <a:srgbClr val="EB5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35"/>
            <p:cNvSpPr/>
            <p:nvPr/>
          </p:nvSpPr>
          <p:spPr>
            <a:xfrm rot="1345818">
              <a:off x="4204163" y="429429"/>
              <a:ext cx="574710" cy="307902"/>
            </a:xfrm>
            <a:custGeom>
              <a:avLst/>
              <a:gdLst/>
              <a:ahLst/>
              <a:cxnLst/>
              <a:rect l="l" t="t" r="r" b="b"/>
              <a:pathLst>
                <a:path w="5055" h="2508" extrusionOk="0">
                  <a:moveTo>
                    <a:pt x="0" y="1"/>
                  </a:moveTo>
                  <a:lnTo>
                    <a:pt x="2647" y="2507"/>
                  </a:lnTo>
                  <a:lnTo>
                    <a:pt x="3228" y="1275"/>
                  </a:lnTo>
                  <a:lnTo>
                    <a:pt x="5054" y="2352"/>
                  </a:lnTo>
                  <a:lnTo>
                    <a:pt x="2726" y="134"/>
                  </a:lnTo>
                  <a:lnTo>
                    <a:pt x="2380" y="1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 rot="1345818">
              <a:off x="4799491" y="178559"/>
              <a:ext cx="234091" cy="636183"/>
            </a:xfrm>
            <a:custGeom>
              <a:avLst/>
              <a:gdLst/>
              <a:ahLst/>
              <a:cxnLst/>
              <a:rect l="l" t="t" r="r" b="b"/>
              <a:pathLst>
                <a:path w="2059" h="5182" extrusionOk="0">
                  <a:moveTo>
                    <a:pt x="1" y="1"/>
                  </a:moveTo>
                  <a:lnTo>
                    <a:pt x="201" y="3638"/>
                  </a:lnTo>
                  <a:lnTo>
                    <a:pt x="1468" y="3142"/>
                  </a:lnTo>
                  <a:lnTo>
                    <a:pt x="2059" y="5182"/>
                  </a:lnTo>
                  <a:lnTo>
                    <a:pt x="1891" y="1970"/>
                  </a:lnTo>
                  <a:lnTo>
                    <a:pt x="896" y="2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B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5"/>
          <p:cNvSpPr txBox="1">
            <a:spLocks noGrp="1"/>
          </p:cNvSpPr>
          <p:nvPr>
            <p:ph type="title"/>
          </p:nvPr>
        </p:nvSpPr>
        <p:spPr>
          <a:xfrm>
            <a:off x="-477878" y="26009"/>
            <a:ext cx="6422985" cy="10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800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MX" sz="2400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 es la energía eléctrica</a:t>
            </a:r>
            <a:r>
              <a:rPr lang="es-MX" sz="2800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MX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5"/>
          <p:cNvGrpSpPr/>
          <p:nvPr/>
        </p:nvGrpSpPr>
        <p:grpSpPr>
          <a:xfrm>
            <a:off x="513002" y="564442"/>
            <a:ext cx="1747610" cy="2358748"/>
            <a:chOff x="513002" y="564442"/>
            <a:chExt cx="1747610" cy="2358748"/>
          </a:xfrm>
        </p:grpSpPr>
        <p:sp>
          <p:nvSpPr>
            <p:cNvPr id="560" name="Google Shape;560;p35"/>
            <p:cNvSpPr/>
            <p:nvPr/>
          </p:nvSpPr>
          <p:spPr>
            <a:xfrm rot="-436444">
              <a:off x="609687" y="655106"/>
              <a:ext cx="1520994" cy="1883850"/>
            </a:xfrm>
            <a:custGeom>
              <a:avLst/>
              <a:gdLst/>
              <a:ahLst/>
              <a:cxnLst/>
              <a:rect l="l" t="t" r="r" b="b"/>
              <a:pathLst>
                <a:path w="13362" h="15359" extrusionOk="0">
                  <a:moveTo>
                    <a:pt x="6840" y="1"/>
                  </a:moveTo>
                  <a:cubicBezTo>
                    <a:pt x="3985" y="1"/>
                    <a:pt x="1178" y="1738"/>
                    <a:pt x="366" y="4586"/>
                  </a:cubicBezTo>
                  <a:cubicBezTo>
                    <a:pt x="1" y="5860"/>
                    <a:pt x="7" y="7242"/>
                    <a:pt x="401" y="8513"/>
                  </a:cubicBezTo>
                  <a:cubicBezTo>
                    <a:pt x="836" y="9917"/>
                    <a:pt x="1678" y="11203"/>
                    <a:pt x="2869" y="12083"/>
                  </a:cubicBezTo>
                  <a:cubicBezTo>
                    <a:pt x="4257" y="13109"/>
                    <a:pt x="5420" y="13665"/>
                    <a:pt x="6071" y="15358"/>
                  </a:cubicBezTo>
                  <a:cubicBezTo>
                    <a:pt x="8215" y="14631"/>
                    <a:pt x="10360" y="13913"/>
                    <a:pt x="12501" y="13186"/>
                  </a:cubicBezTo>
                  <a:cubicBezTo>
                    <a:pt x="12415" y="12957"/>
                    <a:pt x="12374" y="12836"/>
                    <a:pt x="12288" y="12592"/>
                  </a:cubicBezTo>
                  <a:cubicBezTo>
                    <a:pt x="11770" y="11108"/>
                    <a:pt x="12596" y="9882"/>
                    <a:pt x="12971" y="8503"/>
                  </a:cubicBezTo>
                  <a:cubicBezTo>
                    <a:pt x="13362" y="7058"/>
                    <a:pt x="13320" y="5501"/>
                    <a:pt x="12793" y="4097"/>
                  </a:cubicBezTo>
                  <a:cubicBezTo>
                    <a:pt x="12104" y="2258"/>
                    <a:pt x="10630" y="746"/>
                    <a:pt x="8524" y="209"/>
                  </a:cubicBezTo>
                  <a:cubicBezTo>
                    <a:pt x="7971" y="69"/>
                    <a:pt x="7404" y="1"/>
                    <a:pt x="6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 rot="-436444">
              <a:off x="919511" y="635469"/>
              <a:ext cx="1202385" cy="1746231"/>
            </a:xfrm>
            <a:custGeom>
              <a:avLst/>
              <a:gdLst/>
              <a:ahLst/>
              <a:cxnLst/>
              <a:rect l="l" t="t" r="r" b="b"/>
              <a:pathLst>
                <a:path w="10563" h="14237" extrusionOk="0">
                  <a:moveTo>
                    <a:pt x="4042" y="0"/>
                  </a:moveTo>
                  <a:cubicBezTo>
                    <a:pt x="2598" y="0"/>
                    <a:pt x="1168" y="444"/>
                    <a:pt x="0" y="1253"/>
                  </a:cubicBezTo>
                  <a:cubicBezTo>
                    <a:pt x="325" y="1208"/>
                    <a:pt x="652" y="1184"/>
                    <a:pt x="980" y="1184"/>
                  </a:cubicBezTo>
                  <a:cubicBezTo>
                    <a:pt x="1543" y="1184"/>
                    <a:pt x="2107" y="1253"/>
                    <a:pt x="2659" y="1393"/>
                  </a:cubicBezTo>
                  <a:cubicBezTo>
                    <a:pt x="4768" y="1930"/>
                    <a:pt x="6239" y="3439"/>
                    <a:pt x="6932" y="5281"/>
                  </a:cubicBezTo>
                  <a:cubicBezTo>
                    <a:pt x="7459" y="6685"/>
                    <a:pt x="7497" y="8242"/>
                    <a:pt x="7106" y="9684"/>
                  </a:cubicBezTo>
                  <a:cubicBezTo>
                    <a:pt x="6732" y="11063"/>
                    <a:pt x="5906" y="12292"/>
                    <a:pt x="6423" y="13772"/>
                  </a:cubicBezTo>
                  <a:cubicBezTo>
                    <a:pt x="6493" y="13966"/>
                    <a:pt x="6535" y="14084"/>
                    <a:pt x="6592" y="14236"/>
                  </a:cubicBezTo>
                  <a:cubicBezTo>
                    <a:pt x="7627" y="13887"/>
                    <a:pt x="8666" y="13537"/>
                    <a:pt x="9702" y="13185"/>
                  </a:cubicBezTo>
                  <a:cubicBezTo>
                    <a:pt x="9616" y="12956"/>
                    <a:pt x="9575" y="12835"/>
                    <a:pt x="9489" y="12591"/>
                  </a:cubicBezTo>
                  <a:cubicBezTo>
                    <a:pt x="8971" y="11107"/>
                    <a:pt x="9797" y="9881"/>
                    <a:pt x="10172" y="8502"/>
                  </a:cubicBezTo>
                  <a:cubicBezTo>
                    <a:pt x="10563" y="7057"/>
                    <a:pt x="10521" y="5500"/>
                    <a:pt x="9994" y="4096"/>
                  </a:cubicBezTo>
                  <a:cubicBezTo>
                    <a:pt x="9305" y="2257"/>
                    <a:pt x="7831" y="745"/>
                    <a:pt x="5725" y="208"/>
                  </a:cubicBezTo>
                  <a:cubicBezTo>
                    <a:pt x="5172" y="68"/>
                    <a:pt x="4606" y="0"/>
                    <a:pt x="4042" y="0"/>
                  </a:cubicBezTo>
                  <a:close/>
                </a:path>
              </a:pathLst>
            </a:custGeom>
            <a:solidFill>
              <a:srgbClr val="233A47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 rot="-436444">
              <a:off x="642470" y="1082347"/>
              <a:ext cx="362434" cy="628849"/>
            </a:xfrm>
            <a:custGeom>
              <a:avLst/>
              <a:gdLst/>
              <a:ahLst/>
              <a:cxnLst/>
              <a:rect l="l" t="t" r="r" b="b"/>
              <a:pathLst>
                <a:path w="3184" h="5127" extrusionOk="0">
                  <a:moveTo>
                    <a:pt x="2005" y="0"/>
                  </a:moveTo>
                  <a:cubicBezTo>
                    <a:pt x="1332" y="0"/>
                    <a:pt x="597" y="970"/>
                    <a:pt x="309" y="2283"/>
                  </a:cubicBezTo>
                  <a:cubicBezTo>
                    <a:pt x="1" y="3691"/>
                    <a:pt x="328" y="4958"/>
                    <a:pt x="1037" y="5111"/>
                  </a:cubicBezTo>
                  <a:cubicBezTo>
                    <a:pt x="1085" y="5121"/>
                    <a:pt x="1133" y="5126"/>
                    <a:pt x="1182" y="5126"/>
                  </a:cubicBezTo>
                  <a:cubicBezTo>
                    <a:pt x="1855" y="5126"/>
                    <a:pt x="2592" y="4154"/>
                    <a:pt x="2876" y="2843"/>
                  </a:cubicBezTo>
                  <a:cubicBezTo>
                    <a:pt x="3184" y="1438"/>
                    <a:pt x="2857" y="171"/>
                    <a:pt x="2148" y="15"/>
                  </a:cubicBezTo>
                  <a:cubicBezTo>
                    <a:pt x="2101" y="5"/>
                    <a:pt x="2053" y="0"/>
                    <a:pt x="2005" y="0"/>
                  </a:cubicBezTo>
                  <a:close/>
                </a:path>
              </a:pathLst>
            </a:custGeom>
            <a:solidFill>
              <a:srgbClr val="233A47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 rot="-436444">
              <a:off x="819642" y="1770629"/>
              <a:ext cx="124530" cy="145959"/>
            </a:xfrm>
            <a:custGeom>
              <a:avLst/>
              <a:gdLst/>
              <a:ahLst/>
              <a:cxnLst/>
              <a:rect l="l" t="t" r="r" b="b"/>
              <a:pathLst>
                <a:path w="1094" h="1190" extrusionOk="0">
                  <a:moveTo>
                    <a:pt x="400" y="1"/>
                  </a:moveTo>
                  <a:cubicBezTo>
                    <a:pt x="348" y="1"/>
                    <a:pt x="297" y="12"/>
                    <a:pt x="251" y="36"/>
                  </a:cubicBezTo>
                  <a:cubicBezTo>
                    <a:pt x="39" y="147"/>
                    <a:pt x="0" y="490"/>
                    <a:pt x="162" y="799"/>
                  </a:cubicBezTo>
                  <a:cubicBezTo>
                    <a:pt x="289" y="1040"/>
                    <a:pt x="502" y="1190"/>
                    <a:pt x="691" y="1190"/>
                  </a:cubicBezTo>
                  <a:cubicBezTo>
                    <a:pt x="743" y="1190"/>
                    <a:pt x="793" y="1178"/>
                    <a:pt x="839" y="1154"/>
                  </a:cubicBezTo>
                  <a:cubicBezTo>
                    <a:pt x="1052" y="1043"/>
                    <a:pt x="1093" y="703"/>
                    <a:pt x="931" y="392"/>
                  </a:cubicBezTo>
                  <a:cubicBezTo>
                    <a:pt x="802" y="151"/>
                    <a:pt x="588" y="1"/>
                    <a:pt x="400" y="1"/>
                  </a:cubicBezTo>
                  <a:close/>
                </a:path>
              </a:pathLst>
            </a:custGeom>
            <a:solidFill>
              <a:srgbClr val="233A47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 rot="-436444">
              <a:off x="1660258" y="2557787"/>
              <a:ext cx="496526" cy="334969"/>
            </a:xfrm>
            <a:custGeom>
              <a:avLst/>
              <a:gdLst/>
              <a:ahLst/>
              <a:cxnLst/>
              <a:rect l="l" t="t" r="r" b="b"/>
              <a:pathLst>
                <a:path w="4362" h="2731" extrusionOk="0">
                  <a:moveTo>
                    <a:pt x="4069" y="1"/>
                  </a:moveTo>
                  <a:lnTo>
                    <a:pt x="0" y="1446"/>
                  </a:lnTo>
                  <a:cubicBezTo>
                    <a:pt x="0" y="1446"/>
                    <a:pt x="620" y="2731"/>
                    <a:pt x="1843" y="2731"/>
                  </a:cubicBezTo>
                  <a:cubicBezTo>
                    <a:pt x="2080" y="2731"/>
                    <a:pt x="2339" y="2682"/>
                    <a:pt x="2621" y="2568"/>
                  </a:cubicBezTo>
                  <a:cubicBezTo>
                    <a:pt x="4362" y="1859"/>
                    <a:pt x="4069" y="1"/>
                    <a:pt x="4069" y="1"/>
                  </a:cubicBezTo>
                  <a:close/>
                </a:path>
              </a:pathLst>
            </a:custGeom>
            <a:solidFill>
              <a:srgbClr val="389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 rot="-436444">
              <a:off x="1828738" y="2547078"/>
              <a:ext cx="327375" cy="335215"/>
            </a:xfrm>
            <a:custGeom>
              <a:avLst/>
              <a:gdLst/>
              <a:ahLst/>
              <a:cxnLst/>
              <a:rect l="l" t="t" r="r" b="b"/>
              <a:pathLst>
                <a:path w="2876" h="2733" extrusionOk="0">
                  <a:moveTo>
                    <a:pt x="2583" y="1"/>
                  </a:moveTo>
                  <a:lnTo>
                    <a:pt x="982" y="569"/>
                  </a:lnTo>
                  <a:cubicBezTo>
                    <a:pt x="1001" y="989"/>
                    <a:pt x="941" y="2047"/>
                    <a:pt x="1" y="2695"/>
                  </a:cubicBezTo>
                  <a:cubicBezTo>
                    <a:pt x="114" y="2719"/>
                    <a:pt x="233" y="2732"/>
                    <a:pt x="359" y="2732"/>
                  </a:cubicBezTo>
                  <a:cubicBezTo>
                    <a:pt x="596" y="2732"/>
                    <a:pt x="854" y="2684"/>
                    <a:pt x="1135" y="2568"/>
                  </a:cubicBezTo>
                  <a:cubicBezTo>
                    <a:pt x="2876" y="1859"/>
                    <a:pt x="2583" y="1"/>
                    <a:pt x="2583" y="1"/>
                  </a:cubicBezTo>
                  <a:close/>
                </a:path>
              </a:pathLst>
            </a:custGeom>
            <a:solidFill>
              <a:srgbClr val="005374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 rot="-436444">
              <a:off x="1508124" y="2369137"/>
              <a:ext cx="689581" cy="448057"/>
            </a:xfrm>
            <a:custGeom>
              <a:avLst/>
              <a:gdLst/>
              <a:ahLst/>
              <a:cxnLst/>
              <a:rect l="l" t="t" r="r" b="b"/>
              <a:pathLst>
                <a:path w="6058" h="3653" extrusionOk="0">
                  <a:moveTo>
                    <a:pt x="5199" y="0"/>
                  </a:moveTo>
                  <a:cubicBezTo>
                    <a:pt x="5163" y="0"/>
                    <a:pt x="5127" y="6"/>
                    <a:pt x="5092" y="19"/>
                  </a:cubicBezTo>
                  <a:lnTo>
                    <a:pt x="346" y="1674"/>
                  </a:lnTo>
                  <a:cubicBezTo>
                    <a:pt x="54" y="1775"/>
                    <a:pt x="0" y="2268"/>
                    <a:pt x="241" y="2652"/>
                  </a:cubicBezTo>
                  <a:lnTo>
                    <a:pt x="667" y="3332"/>
                  </a:lnTo>
                  <a:cubicBezTo>
                    <a:pt x="793" y="3535"/>
                    <a:pt x="972" y="3653"/>
                    <a:pt x="1136" y="3653"/>
                  </a:cubicBezTo>
                  <a:cubicBezTo>
                    <a:pt x="1167" y="3653"/>
                    <a:pt x="1197" y="3649"/>
                    <a:pt x="1226" y="3640"/>
                  </a:cubicBezTo>
                  <a:lnTo>
                    <a:pt x="5743" y="2299"/>
                  </a:lnTo>
                  <a:cubicBezTo>
                    <a:pt x="5950" y="2236"/>
                    <a:pt x="6058" y="1966"/>
                    <a:pt x="5994" y="1655"/>
                  </a:cubicBezTo>
                  <a:lnTo>
                    <a:pt x="5797" y="657"/>
                  </a:lnTo>
                  <a:cubicBezTo>
                    <a:pt x="5725" y="287"/>
                    <a:pt x="545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 rot="-436444">
              <a:off x="1889171" y="2344870"/>
              <a:ext cx="301649" cy="350669"/>
            </a:xfrm>
            <a:custGeom>
              <a:avLst/>
              <a:gdLst/>
              <a:ahLst/>
              <a:cxnLst/>
              <a:rect l="l" t="t" r="r" b="b"/>
              <a:pathLst>
                <a:path w="2650" h="2859" extrusionOk="0">
                  <a:moveTo>
                    <a:pt x="1791" y="0"/>
                  </a:moveTo>
                  <a:cubicBezTo>
                    <a:pt x="1755" y="0"/>
                    <a:pt x="1719" y="6"/>
                    <a:pt x="1684" y="19"/>
                  </a:cubicBezTo>
                  <a:lnTo>
                    <a:pt x="1" y="606"/>
                  </a:lnTo>
                  <a:cubicBezTo>
                    <a:pt x="210" y="683"/>
                    <a:pt x="407" y="927"/>
                    <a:pt x="467" y="1232"/>
                  </a:cubicBezTo>
                  <a:lnTo>
                    <a:pt x="664" y="2230"/>
                  </a:lnTo>
                  <a:cubicBezTo>
                    <a:pt x="722" y="2525"/>
                    <a:pt x="629" y="2779"/>
                    <a:pt x="445" y="2859"/>
                  </a:cubicBezTo>
                  <a:lnTo>
                    <a:pt x="2335" y="2299"/>
                  </a:lnTo>
                  <a:cubicBezTo>
                    <a:pt x="2542" y="2236"/>
                    <a:pt x="2650" y="1966"/>
                    <a:pt x="2586" y="1655"/>
                  </a:cubicBezTo>
                  <a:lnTo>
                    <a:pt x="2389" y="657"/>
                  </a:lnTo>
                  <a:cubicBezTo>
                    <a:pt x="2317" y="287"/>
                    <a:pt x="2045" y="0"/>
                    <a:pt x="1791" y="0"/>
                  </a:cubicBezTo>
                  <a:close/>
                </a:path>
              </a:pathLst>
            </a:custGeom>
            <a:solidFill>
              <a:srgbClr val="005374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 rot="-436444">
              <a:off x="1327413" y="2125903"/>
              <a:ext cx="905175" cy="580278"/>
            </a:xfrm>
            <a:custGeom>
              <a:avLst/>
              <a:gdLst/>
              <a:ahLst/>
              <a:cxnLst/>
              <a:rect l="l" t="t" r="r" b="b"/>
              <a:pathLst>
                <a:path w="7952" h="4731" extrusionOk="0">
                  <a:moveTo>
                    <a:pt x="7118" y="0"/>
                  </a:moveTo>
                  <a:cubicBezTo>
                    <a:pt x="7076" y="0"/>
                    <a:pt x="7034" y="8"/>
                    <a:pt x="6992" y="23"/>
                  </a:cubicBezTo>
                  <a:lnTo>
                    <a:pt x="299" y="2545"/>
                  </a:lnTo>
                  <a:cubicBezTo>
                    <a:pt x="96" y="2622"/>
                    <a:pt x="0" y="2863"/>
                    <a:pt x="99" y="3060"/>
                  </a:cubicBezTo>
                  <a:lnTo>
                    <a:pt x="204" y="3263"/>
                  </a:lnTo>
                  <a:lnTo>
                    <a:pt x="296" y="3447"/>
                  </a:lnTo>
                  <a:lnTo>
                    <a:pt x="436" y="3721"/>
                  </a:lnTo>
                  <a:lnTo>
                    <a:pt x="531" y="3905"/>
                  </a:lnTo>
                  <a:lnTo>
                    <a:pt x="702" y="4245"/>
                  </a:lnTo>
                  <a:lnTo>
                    <a:pt x="798" y="4432"/>
                  </a:lnTo>
                  <a:lnTo>
                    <a:pt x="849" y="4531"/>
                  </a:lnTo>
                  <a:cubicBezTo>
                    <a:pt x="910" y="4657"/>
                    <a:pt x="1041" y="4731"/>
                    <a:pt x="1177" y="4731"/>
                  </a:cubicBezTo>
                  <a:cubicBezTo>
                    <a:pt x="1216" y="4731"/>
                    <a:pt x="1255" y="4724"/>
                    <a:pt x="1293" y="4712"/>
                  </a:cubicBezTo>
                  <a:lnTo>
                    <a:pt x="7669" y="2539"/>
                  </a:lnTo>
                  <a:cubicBezTo>
                    <a:pt x="7850" y="2479"/>
                    <a:pt x="7951" y="2288"/>
                    <a:pt x="7910" y="2104"/>
                  </a:cubicBezTo>
                  <a:lnTo>
                    <a:pt x="7891" y="2015"/>
                  </a:lnTo>
                  <a:lnTo>
                    <a:pt x="7843" y="1818"/>
                  </a:lnTo>
                  <a:lnTo>
                    <a:pt x="7732" y="1357"/>
                  </a:lnTo>
                  <a:lnTo>
                    <a:pt x="7688" y="1157"/>
                  </a:lnTo>
                  <a:lnTo>
                    <a:pt x="7573" y="671"/>
                  </a:lnTo>
                  <a:lnTo>
                    <a:pt x="7526" y="468"/>
                  </a:lnTo>
                  <a:lnTo>
                    <a:pt x="7481" y="287"/>
                  </a:lnTo>
                  <a:cubicBezTo>
                    <a:pt x="7441" y="114"/>
                    <a:pt x="7285" y="0"/>
                    <a:pt x="7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 rot="-436444">
              <a:off x="1851282" y="2092762"/>
              <a:ext cx="369264" cy="398872"/>
            </a:xfrm>
            <a:custGeom>
              <a:avLst/>
              <a:gdLst/>
              <a:ahLst/>
              <a:cxnLst/>
              <a:rect l="l" t="t" r="r" b="b"/>
              <a:pathLst>
                <a:path w="3244" h="3252" extrusionOk="0">
                  <a:moveTo>
                    <a:pt x="1" y="885"/>
                  </a:moveTo>
                  <a:cubicBezTo>
                    <a:pt x="1" y="885"/>
                    <a:pt x="1" y="885"/>
                    <a:pt x="0" y="885"/>
                  </a:cubicBezTo>
                  <a:lnTo>
                    <a:pt x="1" y="885"/>
                  </a:lnTo>
                  <a:close/>
                  <a:moveTo>
                    <a:pt x="2415" y="0"/>
                  </a:moveTo>
                  <a:cubicBezTo>
                    <a:pt x="2372" y="0"/>
                    <a:pt x="2328" y="8"/>
                    <a:pt x="2284" y="24"/>
                  </a:cubicBezTo>
                  <a:lnTo>
                    <a:pt x="1" y="885"/>
                  </a:lnTo>
                  <a:lnTo>
                    <a:pt x="1" y="885"/>
                  </a:lnTo>
                  <a:cubicBezTo>
                    <a:pt x="44" y="869"/>
                    <a:pt x="88" y="861"/>
                    <a:pt x="131" y="861"/>
                  </a:cubicBezTo>
                  <a:cubicBezTo>
                    <a:pt x="297" y="861"/>
                    <a:pt x="449" y="974"/>
                    <a:pt x="489" y="1146"/>
                  </a:cubicBezTo>
                  <a:lnTo>
                    <a:pt x="918" y="2963"/>
                  </a:lnTo>
                  <a:cubicBezTo>
                    <a:pt x="944" y="3064"/>
                    <a:pt x="918" y="3169"/>
                    <a:pt x="864" y="3252"/>
                  </a:cubicBezTo>
                  <a:lnTo>
                    <a:pt x="2961" y="2537"/>
                  </a:lnTo>
                  <a:cubicBezTo>
                    <a:pt x="3142" y="2473"/>
                    <a:pt x="3243" y="2286"/>
                    <a:pt x="3202" y="2102"/>
                  </a:cubicBezTo>
                  <a:lnTo>
                    <a:pt x="2773" y="285"/>
                  </a:lnTo>
                  <a:cubicBezTo>
                    <a:pt x="2733" y="113"/>
                    <a:pt x="2581" y="0"/>
                    <a:pt x="2415" y="0"/>
                  </a:cubicBezTo>
                  <a:close/>
                </a:path>
              </a:pathLst>
            </a:custGeom>
            <a:solidFill>
              <a:srgbClr val="005374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436444">
              <a:off x="1351585" y="2182089"/>
              <a:ext cx="875238" cy="486448"/>
            </a:xfrm>
            <a:custGeom>
              <a:avLst/>
              <a:gdLst/>
              <a:ahLst/>
              <a:cxnLst/>
              <a:rect l="l" t="t" r="r" b="b"/>
              <a:pathLst>
                <a:path w="7689" h="3966" extrusionOk="0">
                  <a:moveTo>
                    <a:pt x="7323" y="1"/>
                  </a:moveTo>
                  <a:cubicBezTo>
                    <a:pt x="5369" y="871"/>
                    <a:pt x="3377" y="1656"/>
                    <a:pt x="1354" y="2348"/>
                  </a:cubicBezTo>
                  <a:cubicBezTo>
                    <a:pt x="903" y="2501"/>
                    <a:pt x="452" y="2653"/>
                    <a:pt x="1" y="2796"/>
                  </a:cubicBezTo>
                  <a:lnTo>
                    <a:pt x="93" y="2980"/>
                  </a:lnTo>
                  <a:cubicBezTo>
                    <a:pt x="2459" y="2221"/>
                    <a:pt x="4788" y="1338"/>
                    <a:pt x="7062" y="337"/>
                  </a:cubicBezTo>
                  <a:cubicBezTo>
                    <a:pt x="7164" y="293"/>
                    <a:pt x="7266" y="249"/>
                    <a:pt x="7370" y="204"/>
                  </a:cubicBezTo>
                  <a:lnTo>
                    <a:pt x="7323" y="1"/>
                  </a:lnTo>
                  <a:close/>
                  <a:moveTo>
                    <a:pt x="7485" y="690"/>
                  </a:moveTo>
                  <a:cubicBezTo>
                    <a:pt x="5487" y="1506"/>
                    <a:pt x="3457" y="2243"/>
                    <a:pt x="1398" y="2898"/>
                  </a:cubicBezTo>
                  <a:cubicBezTo>
                    <a:pt x="1011" y="3019"/>
                    <a:pt x="623" y="3139"/>
                    <a:pt x="233" y="3254"/>
                  </a:cubicBezTo>
                  <a:lnTo>
                    <a:pt x="328" y="3438"/>
                  </a:lnTo>
                  <a:cubicBezTo>
                    <a:pt x="2768" y="2704"/>
                    <a:pt x="5172" y="1853"/>
                    <a:pt x="7529" y="890"/>
                  </a:cubicBezTo>
                  <a:lnTo>
                    <a:pt x="7485" y="690"/>
                  </a:lnTo>
                  <a:close/>
                  <a:moveTo>
                    <a:pt x="7640" y="1351"/>
                  </a:moveTo>
                  <a:cubicBezTo>
                    <a:pt x="7269" y="1478"/>
                    <a:pt x="6897" y="1602"/>
                    <a:pt x="6525" y="1729"/>
                  </a:cubicBezTo>
                  <a:cubicBezTo>
                    <a:pt x="4905" y="2282"/>
                    <a:pt x="3289" y="2831"/>
                    <a:pt x="1668" y="3384"/>
                  </a:cubicBezTo>
                  <a:cubicBezTo>
                    <a:pt x="1278" y="3517"/>
                    <a:pt x="890" y="3648"/>
                    <a:pt x="499" y="3778"/>
                  </a:cubicBezTo>
                  <a:lnTo>
                    <a:pt x="595" y="3965"/>
                  </a:lnTo>
                  <a:cubicBezTo>
                    <a:pt x="1681" y="3594"/>
                    <a:pt x="2768" y="3222"/>
                    <a:pt x="3857" y="2853"/>
                  </a:cubicBezTo>
                  <a:cubicBezTo>
                    <a:pt x="5134" y="2418"/>
                    <a:pt x="6411" y="1983"/>
                    <a:pt x="7688" y="1548"/>
                  </a:cubicBezTo>
                  <a:lnTo>
                    <a:pt x="7640" y="1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 rot="-436444">
              <a:off x="1186360" y="1473835"/>
              <a:ext cx="609786" cy="874158"/>
            </a:xfrm>
            <a:custGeom>
              <a:avLst/>
              <a:gdLst/>
              <a:ahLst/>
              <a:cxnLst/>
              <a:rect l="l" t="t" r="r" b="b"/>
              <a:pathLst>
                <a:path w="5357" h="7127" extrusionOk="0">
                  <a:moveTo>
                    <a:pt x="3919" y="205"/>
                  </a:moveTo>
                  <a:cubicBezTo>
                    <a:pt x="4174" y="205"/>
                    <a:pt x="4415" y="361"/>
                    <a:pt x="4511" y="615"/>
                  </a:cubicBezTo>
                  <a:cubicBezTo>
                    <a:pt x="4635" y="942"/>
                    <a:pt x="4470" y="1310"/>
                    <a:pt x="4143" y="1434"/>
                  </a:cubicBezTo>
                  <a:lnTo>
                    <a:pt x="3549" y="1657"/>
                  </a:lnTo>
                  <a:lnTo>
                    <a:pt x="3323" y="1062"/>
                  </a:lnTo>
                  <a:cubicBezTo>
                    <a:pt x="3199" y="735"/>
                    <a:pt x="3364" y="370"/>
                    <a:pt x="3695" y="246"/>
                  </a:cubicBezTo>
                  <a:cubicBezTo>
                    <a:pt x="3768" y="218"/>
                    <a:pt x="3844" y="205"/>
                    <a:pt x="3919" y="205"/>
                  </a:cubicBezTo>
                  <a:close/>
                  <a:moveTo>
                    <a:pt x="949" y="1323"/>
                  </a:moveTo>
                  <a:cubicBezTo>
                    <a:pt x="1205" y="1323"/>
                    <a:pt x="1447" y="1479"/>
                    <a:pt x="1541" y="1733"/>
                  </a:cubicBezTo>
                  <a:lnTo>
                    <a:pt x="1766" y="2330"/>
                  </a:lnTo>
                  <a:lnTo>
                    <a:pt x="1172" y="2552"/>
                  </a:lnTo>
                  <a:cubicBezTo>
                    <a:pt x="1099" y="2580"/>
                    <a:pt x="1023" y="2593"/>
                    <a:pt x="948" y="2593"/>
                  </a:cubicBezTo>
                  <a:cubicBezTo>
                    <a:pt x="692" y="2593"/>
                    <a:pt x="449" y="2437"/>
                    <a:pt x="353" y="2181"/>
                  </a:cubicBezTo>
                  <a:cubicBezTo>
                    <a:pt x="229" y="1853"/>
                    <a:pt x="397" y="1488"/>
                    <a:pt x="725" y="1364"/>
                  </a:cubicBezTo>
                  <a:cubicBezTo>
                    <a:pt x="798" y="1336"/>
                    <a:pt x="874" y="1323"/>
                    <a:pt x="949" y="1323"/>
                  </a:cubicBezTo>
                  <a:close/>
                  <a:moveTo>
                    <a:pt x="3428" y="1920"/>
                  </a:moveTo>
                  <a:lnTo>
                    <a:pt x="5092" y="6336"/>
                  </a:lnTo>
                  <a:lnTo>
                    <a:pt x="3691" y="6863"/>
                  </a:lnTo>
                  <a:lnTo>
                    <a:pt x="2030" y="2447"/>
                  </a:lnTo>
                  <a:lnTo>
                    <a:pt x="3428" y="1920"/>
                  </a:lnTo>
                  <a:close/>
                  <a:moveTo>
                    <a:pt x="3919" y="0"/>
                  </a:moveTo>
                  <a:cubicBezTo>
                    <a:pt x="3820" y="0"/>
                    <a:pt x="3719" y="18"/>
                    <a:pt x="3622" y="56"/>
                  </a:cubicBezTo>
                  <a:cubicBezTo>
                    <a:pt x="3190" y="218"/>
                    <a:pt x="2970" y="704"/>
                    <a:pt x="3132" y="1136"/>
                  </a:cubicBezTo>
                  <a:lnTo>
                    <a:pt x="3355" y="1730"/>
                  </a:lnTo>
                  <a:lnTo>
                    <a:pt x="1957" y="2257"/>
                  </a:lnTo>
                  <a:lnTo>
                    <a:pt x="1732" y="1663"/>
                  </a:lnTo>
                  <a:cubicBezTo>
                    <a:pt x="1606" y="1327"/>
                    <a:pt x="1286" y="1120"/>
                    <a:pt x="946" y="1120"/>
                  </a:cubicBezTo>
                  <a:cubicBezTo>
                    <a:pt x="848" y="1120"/>
                    <a:pt x="749" y="1137"/>
                    <a:pt x="651" y="1174"/>
                  </a:cubicBezTo>
                  <a:cubicBezTo>
                    <a:pt x="219" y="1336"/>
                    <a:pt x="0" y="1822"/>
                    <a:pt x="162" y="2254"/>
                  </a:cubicBezTo>
                  <a:cubicBezTo>
                    <a:pt x="291" y="2589"/>
                    <a:pt x="610" y="2796"/>
                    <a:pt x="949" y="2796"/>
                  </a:cubicBezTo>
                  <a:cubicBezTo>
                    <a:pt x="1047" y="2796"/>
                    <a:pt x="1146" y="2779"/>
                    <a:pt x="1242" y="2743"/>
                  </a:cubicBezTo>
                  <a:lnTo>
                    <a:pt x="1840" y="2521"/>
                  </a:lnTo>
                  <a:lnTo>
                    <a:pt x="3574" y="7127"/>
                  </a:lnTo>
                  <a:lnTo>
                    <a:pt x="5356" y="6456"/>
                  </a:lnTo>
                  <a:lnTo>
                    <a:pt x="3618" y="1847"/>
                  </a:lnTo>
                  <a:lnTo>
                    <a:pt x="4212" y="1625"/>
                  </a:lnTo>
                  <a:cubicBezTo>
                    <a:pt x="4644" y="1463"/>
                    <a:pt x="4864" y="977"/>
                    <a:pt x="4702" y="545"/>
                  </a:cubicBezTo>
                  <a:cubicBezTo>
                    <a:pt x="4576" y="208"/>
                    <a:pt x="4257" y="0"/>
                    <a:pt x="3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6622567" y="2179150"/>
            <a:ext cx="1144997" cy="1613161"/>
            <a:chOff x="6622567" y="2179150"/>
            <a:chExt cx="1144997" cy="1613161"/>
          </a:xfrm>
        </p:grpSpPr>
        <p:sp>
          <p:nvSpPr>
            <p:cNvPr id="574" name="Google Shape;574;p35"/>
            <p:cNvSpPr/>
            <p:nvPr/>
          </p:nvSpPr>
          <p:spPr>
            <a:xfrm>
              <a:off x="7315324" y="2179150"/>
              <a:ext cx="322659" cy="242957"/>
            </a:xfrm>
            <a:custGeom>
              <a:avLst/>
              <a:gdLst/>
              <a:ahLst/>
              <a:cxnLst/>
              <a:rect l="l" t="t" r="r" b="b"/>
              <a:pathLst>
                <a:path w="2838" h="1979" extrusionOk="0">
                  <a:moveTo>
                    <a:pt x="759" y="1"/>
                  </a:moveTo>
                  <a:cubicBezTo>
                    <a:pt x="637" y="1"/>
                    <a:pt x="521" y="60"/>
                    <a:pt x="448" y="163"/>
                  </a:cubicBezTo>
                  <a:lnTo>
                    <a:pt x="137" y="608"/>
                  </a:lnTo>
                  <a:cubicBezTo>
                    <a:pt x="0" y="802"/>
                    <a:pt x="77" y="1075"/>
                    <a:pt x="296" y="1173"/>
                  </a:cubicBezTo>
                  <a:cubicBezTo>
                    <a:pt x="842" y="1421"/>
                    <a:pt x="1719" y="1755"/>
                    <a:pt x="2253" y="1955"/>
                  </a:cubicBezTo>
                  <a:cubicBezTo>
                    <a:pt x="2297" y="1971"/>
                    <a:pt x="2342" y="1979"/>
                    <a:pt x="2386" y="1979"/>
                  </a:cubicBezTo>
                  <a:cubicBezTo>
                    <a:pt x="2572" y="1979"/>
                    <a:pt x="2741" y="1841"/>
                    <a:pt x="2764" y="1640"/>
                  </a:cubicBezTo>
                  <a:lnTo>
                    <a:pt x="2824" y="1113"/>
                  </a:lnTo>
                  <a:cubicBezTo>
                    <a:pt x="2837" y="996"/>
                    <a:pt x="2796" y="878"/>
                    <a:pt x="2710" y="795"/>
                  </a:cubicBezTo>
                  <a:cubicBezTo>
                    <a:pt x="2551" y="640"/>
                    <a:pt x="2259" y="392"/>
                    <a:pt x="1941" y="262"/>
                  </a:cubicBezTo>
                  <a:cubicBezTo>
                    <a:pt x="1611" y="125"/>
                    <a:pt x="1103" y="43"/>
                    <a:pt x="810" y="4"/>
                  </a:cubicBezTo>
                  <a:cubicBezTo>
                    <a:pt x="793" y="2"/>
                    <a:pt x="776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6622567" y="2224202"/>
              <a:ext cx="1144997" cy="1568109"/>
            </a:xfrm>
            <a:custGeom>
              <a:avLst/>
              <a:gdLst/>
              <a:ahLst/>
              <a:cxnLst/>
              <a:rect l="l" t="t" r="r" b="b"/>
              <a:pathLst>
                <a:path w="10071" h="12773" extrusionOk="0">
                  <a:moveTo>
                    <a:pt x="5337" y="0"/>
                  </a:moveTo>
                  <a:cubicBezTo>
                    <a:pt x="5192" y="0"/>
                    <a:pt x="5048" y="9"/>
                    <a:pt x="4905" y="27"/>
                  </a:cubicBezTo>
                  <a:cubicBezTo>
                    <a:pt x="4648" y="59"/>
                    <a:pt x="4429" y="214"/>
                    <a:pt x="4318" y="446"/>
                  </a:cubicBezTo>
                  <a:lnTo>
                    <a:pt x="3028" y="3165"/>
                  </a:lnTo>
                  <a:lnTo>
                    <a:pt x="112" y="9299"/>
                  </a:lnTo>
                  <a:cubicBezTo>
                    <a:pt x="1" y="9531"/>
                    <a:pt x="16" y="9805"/>
                    <a:pt x="156" y="10021"/>
                  </a:cubicBezTo>
                  <a:cubicBezTo>
                    <a:pt x="474" y="10519"/>
                    <a:pt x="1316" y="11393"/>
                    <a:pt x="3498" y="12193"/>
                  </a:cubicBezTo>
                  <a:cubicBezTo>
                    <a:pt x="4697" y="12632"/>
                    <a:pt x="5527" y="12772"/>
                    <a:pt x="6099" y="12772"/>
                  </a:cubicBezTo>
                  <a:cubicBezTo>
                    <a:pt x="6512" y="12772"/>
                    <a:pt x="6789" y="12699"/>
                    <a:pt x="6973" y="12613"/>
                  </a:cubicBezTo>
                  <a:cubicBezTo>
                    <a:pt x="7167" y="12524"/>
                    <a:pt x="7307" y="12346"/>
                    <a:pt x="7361" y="12143"/>
                  </a:cubicBezTo>
                  <a:lnTo>
                    <a:pt x="9219" y="5348"/>
                  </a:lnTo>
                  <a:lnTo>
                    <a:pt x="9988" y="2533"/>
                  </a:lnTo>
                  <a:cubicBezTo>
                    <a:pt x="10071" y="2231"/>
                    <a:pt x="9953" y="1907"/>
                    <a:pt x="9696" y="1726"/>
                  </a:cubicBezTo>
                  <a:cubicBezTo>
                    <a:pt x="8882" y="1153"/>
                    <a:pt x="7032" y="0"/>
                    <a:pt x="5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6622567" y="2612757"/>
              <a:ext cx="1048245" cy="1179550"/>
            </a:xfrm>
            <a:custGeom>
              <a:avLst/>
              <a:gdLst/>
              <a:ahLst/>
              <a:cxnLst/>
              <a:rect l="l" t="t" r="r" b="b"/>
              <a:pathLst>
                <a:path w="9220" h="9608" extrusionOk="0">
                  <a:moveTo>
                    <a:pt x="3028" y="0"/>
                  </a:moveTo>
                  <a:lnTo>
                    <a:pt x="112" y="6134"/>
                  </a:lnTo>
                  <a:cubicBezTo>
                    <a:pt x="1" y="6366"/>
                    <a:pt x="16" y="6640"/>
                    <a:pt x="156" y="6856"/>
                  </a:cubicBezTo>
                  <a:cubicBezTo>
                    <a:pt x="474" y="7354"/>
                    <a:pt x="1316" y="8228"/>
                    <a:pt x="3498" y="9028"/>
                  </a:cubicBezTo>
                  <a:cubicBezTo>
                    <a:pt x="4697" y="9467"/>
                    <a:pt x="5527" y="9607"/>
                    <a:pt x="6099" y="9607"/>
                  </a:cubicBezTo>
                  <a:cubicBezTo>
                    <a:pt x="6512" y="9607"/>
                    <a:pt x="6789" y="9534"/>
                    <a:pt x="6973" y="9448"/>
                  </a:cubicBezTo>
                  <a:cubicBezTo>
                    <a:pt x="7167" y="9359"/>
                    <a:pt x="7307" y="9181"/>
                    <a:pt x="7361" y="8978"/>
                  </a:cubicBezTo>
                  <a:lnTo>
                    <a:pt x="9219" y="2183"/>
                  </a:lnTo>
                  <a:cubicBezTo>
                    <a:pt x="8444" y="1592"/>
                    <a:pt x="7424" y="976"/>
                    <a:pt x="6138" y="499"/>
                  </a:cubicBezTo>
                  <a:cubicBezTo>
                    <a:pt x="5090" y="115"/>
                    <a:pt x="3901" y="13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6881554" y="2251210"/>
              <a:ext cx="886006" cy="1541100"/>
            </a:xfrm>
            <a:custGeom>
              <a:avLst/>
              <a:gdLst/>
              <a:ahLst/>
              <a:cxnLst/>
              <a:rect l="l" t="t" r="r" b="b"/>
              <a:pathLst>
                <a:path w="7793" h="12553" extrusionOk="0">
                  <a:moveTo>
                    <a:pt x="4448" y="1"/>
                  </a:moveTo>
                  <a:lnTo>
                    <a:pt x="4448" y="1"/>
                  </a:lnTo>
                  <a:cubicBezTo>
                    <a:pt x="5054" y="312"/>
                    <a:pt x="5566" y="649"/>
                    <a:pt x="5902" y="884"/>
                  </a:cubicBezTo>
                  <a:cubicBezTo>
                    <a:pt x="6160" y="1065"/>
                    <a:pt x="6277" y="1389"/>
                    <a:pt x="6191" y="1691"/>
                  </a:cubicBezTo>
                  <a:lnTo>
                    <a:pt x="5426" y="4505"/>
                  </a:lnTo>
                  <a:lnTo>
                    <a:pt x="3568" y="11300"/>
                  </a:lnTo>
                  <a:cubicBezTo>
                    <a:pt x="3510" y="11503"/>
                    <a:pt x="3371" y="11681"/>
                    <a:pt x="3180" y="11770"/>
                  </a:cubicBezTo>
                  <a:cubicBezTo>
                    <a:pt x="2995" y="11856"/>
                    <a:pt x="2716" y="11929"/>
                    <a:pt x="2302" y="11929"/>
                  </a:cubicBezTo>
                  <a:cubicBezTo>
                    <a:pt x="1779" y="11929"/>
                    <a:pt x="1039" y="11812"/>
                    <a:pt x="0" y="11456"/>
                  </a:cubicBezTo>
                  <a:lnTo>
                    <a:pt x="0" y="11456"/>
                  </a:lnTo>
                  <a:cubicBezTo>
                    <a:pt x="350" y="11627"/>
                    <a:pt x="756" y="11802"/>
                    <a:pt x="1220" y="11973"/>
                  </a:cubicBezTo>
                  <a:cubicBezTo>
                    <a:pt x="2419" y="12412"/>
                    <a:pt x="3249" y="12552"/>
                    <a:pt x="3821" y="12552"/>
                  </a:cubicBezTo>
                  <a:cubicBezTo>
                    <a:pt x="4234" y="12552"/>
                    <a:pt x="4511" y="12479"/>
                    <a:pt x="4695" y="12393"/>
                  </a:cubicBezTo>
                  <a:cubicBezTo>
                    <a:pt x="4889" y="12304"/>
                    <a:pt x="5029" y="12126"/>
                    <a:pt x="5083" y="11923"/>
                  </a:cubicBezTo>
                  <a:lnTo>
                    <a:pt x="6941" y="5128"/>
                  </a:lnTo>
                  <a:lnTo>
                    <a:pt x="7710" y="2313"/>
                  </a:lnTo>
                  <a:cubicBezTo>
                    <a:pt x="7793" y="2011"/>
                    <a:pt x="7675" y="1687"/>
                    <a:pt x="7418" y="1506"/>
                  </a:cubicBezTo>
                  <a:cubicBezTo>
                    <a:pt x="6827" y="1090"/>
                    <a:pt x="5680" y="363"/>
                    <a:pt x="4448" y="1"/>
                  </a:cubicBezTo>
                  <a:close/>
                </a:path>
              </a:pathLst>
            </a:custGeom>
            <a:solidFill>
              <a:srgbClr val="233A47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7220225" y="2367085"/>
              <a:ext cx="194414" cy="228961"/>
            </a:xfrm>
            <a:custGeom>
              <a:avLst/>
              <a:gdLst/>
              <a:ahLst/>
              <a:cxnLst/>
              <a:rect l="l" t="t" r="r" b="b"/>
              <a:pathLst>
                <a:path w="1710" h="1865" extrusionOk="0">
                  <a:moveTo>
                    <a:pt x="823" y="0"/>
                  </a:moveTo>
                  <a:cubicBezTo>
                    <a:pt x="772" y="0"/>
                    <a:pt x="723" y="35"/>
                    <a:pt x="706" y="86"/>
                  </a:cubicBezTo>
                  <a:lnTo>
                    <a:pt x="601" y="426"/>
                  </a:lnTo>
                  <a:cubicBezTo>
                    <a:pt x="583" y="478"/>
                    <a:pt x="535" y="510"/>
                    <a:pt x="484" y="510"/>
                  </a:cubicBezTo>
                  <a:cubicBezTo>
                    <a:pt x="469" y="510"/>
                    <a:pt x="454" y="508"/>
                    <a:pt x="439" y="502"/>
                  </a:cubicBezTo>
                  <a:lnTo>
                    <a:pt x="216" y="420"/>
                  </a:lnTo>
                  <a:cubicBezTo>
                    <a:pt x="201" y="413"/>
                    <a:pt x="186" y="410"/>
                    <a:pt x="171" y="410"/>
                  </a:cubicBezTo>
                  <a:cubicBezTo>
                    <a:pt x="116" y="410"/>
                    <a:pt x="67" y="448"/>
                    <a:pt x="54" y="505"/>
                  </a:cubicBezTo>
                  <a:lnTo>
                    <a:pt x="13" y="683"/>
                  </a:lnTo>
                  <a:cubicBezTo>
                    <a:pt x="0" y="737"/>
                    <a:pt x="29" y="794"/>
                    <a:pt x="80" y="820"/>
                  </a:cubicBezTo>
                  <a:lnTo>
                    <a:pt x="328" y="934"/>
                  </a:lnTo>
                  <a:cubicBezTo>
                    <a:pt x="385" y="963"/>
                    <a:pt x="410" y="1023"/>
                    <a:pt x="394" y="1083"/>
                  </a:cubicBezTo>
                  <a:lnTo>
                    <a:pt x="248" y="1550"/>
                  </a:lnTo>
                  <a:cubicBezTo>
                    <a:pt x="229" y="1608"/>
                    <a:pt x="254" y="1668"/>
                    <a:pt x="308" y="1697"/>
                  </a:cubicBezTo>
                  <a:cubicBezTo>
                    <a:pt x="440" y="1758"/>
                    <a:pt x="664" y="1864"/>
                    <a:pt x="720" y="1864"/>
                  </a:cubicBezTo>
                  <a:cubicBezTo>
                    <a:pt x="725" y="1864"/>
                    <a:pt x="729" y="1864"/>
                    <a:pt x="731" y="1862"/>
                  </a:cubicBezTo>
                  <a:cubicBezTo>
                    <a:pt x="744" y="1849"/>
                    <a:pt x="849" y="1639"/>
                    <a:pt x="979" y="1373"/>
                  </a:cubicBezTo>
                  <a:cubicBezTo>
                    <a:pt x="1002" y="1330"/>
                    <a:pt x="1046" y="1305"/>
                    <a:pt x="1092" y="1305"/>
                  </a:cubicBezTo>
                  <a:cubicBezTo>
                    <a:pt x="1108" y="1305"/>
                    <a:pt x="1125" y="1309"/>
                    <a:pt x="1141" y="1315"/>
                  </a:cubicBezTo>
                  <a:lnTo>
                    <a:pt x="1389" y="1433"/>
                  </a:lnTo>
                  <a:cubicBezTo>
                    <a:pt x="1405" y="1441"/>
                    <a:pt x="1423" y="1445"/>
                    <a:pt x="1441" y="1445"/>
                  </a:cubicBezTo>
                  <a:cubicBezTo>
                    <a:pt x="1486" y="1445"/>
                    <a:pt x="1530" y="1419"/>
                    <a:pt x="1551" y="1376"/>
                  </a:cubicBezTo>
                  <a:lnTo>
                    <a:pt x="1678" y="1112"/>
                  </a:lnTo>
                  <a:cubicBezTo>
                    <a:pt x="1709" y="1045"/>
                    <a:pt x="1678" y="969"/>
                    <a:pt x="1611" y="944"/>
                  </a:cubicBezTo>
                  <a:lnTo>
                    <a:pt x="1382" y="858"/>
                  </a:lnTo>
                  <a:cubicBezTo>
                    <a:pt x="1312" y="832"/>
                    <a:pt x="1284" y="753"/>
                    <a:pt x="1315" y="690"/>
                  </a:cubicBezTo>
                  <a:cubicBezTo>
                    <a:pt x="1373" y="569"/>
                    <a:pt x="1423" y="467"/>
                    <a:pt x="1458" y="391"/>
                  </a:cubicBezTo>
                  <a:cubicBezTo>
                    <a:pt x="1490" y="327"/>
                    <a:pt x="1458" y="251"/>
                    <a:pt x="1395" y="226"/>
                  </a:cubicBezTo>
                  <a:lnTo>
                    <a:pt x="868" y="10"/>
                  </a:lnTo>
                  <a:cubicBezTo>
                    <a:pt x="853" y="3"/>
                    <a:pt x="838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900742" y="3335940"/>
              <a:ext cx="210672" cy="138236"/>
            </a:xfrm>
            <a:custGeom>
              <a:avLst/>
              <a:gdLst/>
              <a:ahLst/>
              <a:cxnLst/>
              <a:rect l="l" t="t" r="r" b="b"/>
              <a:pathLst>
                <a:path w="1853" h="1126" extrusionOk="0">
                  <a:moveTo>
                    <a:pt x="215" y="0"/>
                  </a:moveTo>
                  <a:cubicBezTo>
                    <a:pt x="166" y="0"/>
                    <a:pt x="121" y="33"/>
                    <a:pt x="106" y="82"/>
                  </a:cubicBezTo>
                  <a:lnTo>
                    <a:pt x="17" y="371"/>
                  </a:lnTo>
                  <a:cubicBezTo>
                    <a:pt x="1" y="425"/>
                    <a:pt x="30" y="485"/>
                    <a:pt x="84" y="508"/>
                  </a:cubicBezTo>
                  <a:lnTo>
                    <a:pt x="1567" y="1117"/>
                  </a:lnTo>
                  <a:cubicBezTo>
                    <a:pt x="1581" y="1123"/>
                    <a:pt x="1595" y="1125"/>
                    <a:pt x="1609" y="1125"/>
                  </a:cubicBezTo>
                  <a:cubicBezTo>
                    <a:pt x="1654" y="1125"/>
                    <a:pt x="1696" y="1100"/>
                    <a:pt x="1713" y="1054"/>
                  </a:cubicBezTo>
                  <a:lnTo>
                    <a:pt x="1828" y="778"/>
                  </a:lnTo>
                  <a:cubicBezTo>
                    <a:pt x="1853" y="717"/>
                    <a:pt x="1824" y="654"/>
                    <a:pt x="1767" y="628"/>
                  </a:cubicBezTo>
                  <a:lnTo>
                    <a:pt x="258" y="9"/>
                  </a:lnTo>
                  <a:cubicBezTo>
                    <a:pt x="244" y="3"/>
                    <a:pt x="230" y="0"/>
                    <a:pt x="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38;p37">
            <a:extLst>
              <a:ext uri="{FF2B5EF4-FFF2-40B4-BE49-F238E27FC236}">
                <a16:creationId xmlns:a16="http://schemas.microsoft.com/office/drawing/2014/main" xmlns="" id="{739AC2F3-926E-DD96-7950-6BD4A457F6B9}"/>
              </a:ext>
            </a:extLst>
          </p:cNvPr>
          <p:cNvSpPr txBox="1">
            <a:spLocks/>
          </p:cNvSpPr>
          <p:nvPr/>
        </p:nvSpPr>
        <p:spPr>
          <a:xfrm>
            <a:off x="2717014" y="1831362"/>
            <a:ext cx="4093392" cy="201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buClr>
                <a:schemeClr val="hlink"/>
              </a:buClr>
              <a:buSzPts val="1100"/>
              <a:buFont typeface="Arial"/>
              <a:buNone/>
            </a:pPr>
            <a:r>
              <a:rPr lang="es-MX" b="1" dirty="0">
                <a:solidFill>
                  <a:schemeClr val="tx1"/>
                </a:solidFill>
              </a:rPr>
              <a:t>La energía eléctrica o electricidad es la energía producida por la diferencia de potencial entre dos puntos definidos cuando se ponen en contacto por un emisor de electrones.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AC81307A-6866-0BB2-8F7B-909C2DD2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17" y="210799"/>
            <a:ext cx="6257450" cy="70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396417" y="4408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b="1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Transformación de la energía en energía eléctrica</a:t>
            </a:r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9" name="Google Shape;609;p36"/>
          <p:cNvGrpSpPr/>
          <p:nvPr/>
        </p:nvGrpSpPr>
        <p:grpSpPr>
          <a:xfrm>
            <a:off x="7549423" y="4045590"/>
            <a:ext cx="1594577" cy="1097910"/>
            <a:chOff x="4046875" y="1253500"/>
            <a:chExt cx="732946" cy="731000"/>
          </a:xfrm>
        </p:grpSpPr>
        <p:sp>
          <p:nvSpPr>
            <p:cNvPr id="610" name="Google Shape;610;p36"/>
            <p:cNvSpPr/>
            <p:nvPr/>
          </p:nvSpPr>
          <p:spPr>
            <a:xfrm>
              <a:off x="4562258" y="1504972"/>
              <a:ext cx="49537" cy="309662"/>
            </a:xfrm>
            <a:custGeom>
              <a:avLst/>
              <a:gdLst/>
              <a:ahLst/>
              <a:cxnLst/>
              <a:rect l="l" t="t" r="r" b="b"/>
              <a:pathLst>
                <a:path w="916" h="5726" extrusionOk="0">
                  <a:moveTo>
                    <a:pt x="458" y="1"/>
                  </a:moveTo>
                  <a:cubicBezTo>
                    <a:pt x="343" y="1"/>
                    <a:pt x="232" y="106"/>
                    <a:pt x="135" y="106"/>
                  </a:cubicBezTo>
                  <a:cubicBezTo>
                    <a:pt x="114" y="106"/>
                    <a:pt x="93" y="102"/>
                    <a:pt x="74" y="90"/>
                  </a:cubicBezTo>
                  <a:lnTo>
                    <a:pt x="1" y="5401"/>
                  </a:lnTo>
                  <a:lnTo>
                    <a:pt x="458" y="5725"/>
                  </a:lnTo>
                  <a:lnTo>
                    <a:pt x="916" y="5401"/>
                  </a:lnTo>
                  <a:lnTo>
                    <a:pt x="862" y="1430"/>
                  </a:lnTo>
                  <a:lnTo>
                    <a:pt x="814" y="1"/>
                  </a:lnTo>
                  <a:lnTo>
                    <a:pt x="550" y="1"/>
                  </a:lnTo>
                  <a:cubicBezTo>
                    <a:pt x="540" y="2"/>
                    <a:pt x="529" y="2"/>
                    <a:pt x="519" y="2"/>
                  </a:cubicBezTo>
                  <a:cubicBezTo>
                    <a:pt x="499" y="2"/>
                    <a:pt x="479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046875" y="1479230"/>
              <a:ext cx="171163" cy="112919"/>
            </a:xfrm>
            <a:custGeom>
              <a:avLst/>
              <a:gdLst/>
              <a:ahLst/>
              <a:cxnLst/>
              <a:rect l="l" t="t" r="r" b="b"/>
              <a:pathLst>
                <a:path w="3165" h="2088" extrusionOk="0">
                  <a:moveTo>
                    <a:pt x="2869" y="0"/>
                  </a:moveTo>
                  <a:lnTo>
                    <a:pt x="2618" y="147"/>
                  </a:lnTo>
                  <a:cubicBezTo>
                    <a:pt x="2544" y="189"/>
                    <a:pt x="2462" y="210"/>
                    <a:pt x="2379" y="210"/>
                  </a:cubicBezTo>
                  <a:cubicBezTo>
                    <a:pt x="2306" y="210"/>
                    <a:pt x="2233" y="194"/>
                    <a:pt x="2164" y="159"/>
                  </a:cubicBezTo>
                  <a:lnTo>
                    <a:pt x="2123" y="140"/>
                  </a:lnTo>
                  <a:cubicBezTo>
                    <a:pt x="2079" y="119"/>
                    <a:pt x="2032" y="108"/>
                    <a:pt x="1985" y="108"/>
                  </a:cubicBezTo>
                  <a:cubicBezTo>
                    <a:pt x="1914" y="108"/>
                    <a:pt x="1844" y="132"/>
                    <a:pt x="1786" y="178"/>
                  </a:cubicBezTo>
                  <a:lnTo>
                    <a:pt x="153" y="1519"/>
                  </a:lnTo>
                  <a:cubicBezTo>
                    <a:pt x="33" y="1617"/>
                    <a:pt x="1" y="1792"/>
                    <a:pt x="77" y="1925"/>
                  </a:cubicBezTo>
                  <a:cubicBezTo>
                    <a:pt x="137" y="2030"/>
                    <a:pt x="246" y="2088"/>
                    <a:pt x="358" y="2088"/>
                  </a:cubicBezTo>
                  <a:cubicBezTo>
                    <a:pt x="413" y="2088"/>
                    <a:pt x="468" y="2074"/>
                    <a:pt x="519" y="2046"/>
                  </a:cubicBezTo>
                  <a:lnTo>
                    <a:pt x="3165" y="515"/>
                  </a:lnTo>
                  <a:cubicBezTo>
                    <a:pt x="3098" y="464"/>
                    <a:pt x="3143" y="223"/>
                    <a:pt x="3095" y="153"/>
                  </a:cubicBezTo>
                  <a:cubicBezTo>
                    <a:pt x="3031" y="54"/>
                    <a:pt x="2882" y="121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26745" y="1253500"/>
              <a:ext cx="54188" cy="187820"/>
            </a:xfrm>
            <a:custGeom>
              <a:avLst/>
              <a:gdLst/>
              <a:ahLst/>
              <a:cxnLst/>
              <a:rect l="l" t="t" r="r" b="b"/>
              <a:pathLst>
                <a:path w="1002" h="3473" extrusionOk="0">
                  <a:moveTo>
                    <a:pt x="325" y="0"/>
                  </a:moveTo>
                  <a:cubicBezTo>
                    <a:pt x="147" y="0"/>
                    <a:pt x="1" y="143"/>
                    <a:pt x="1" y="321"/>
                  </a:cubicBezTo>
                  <a:lnTo>
                    <a:pt x="1" y="3380"/>
                  </a:lnTo>
                  <a:cubicBezTo>
                    <a:pt x="13" y="3375"/>
                    <a:pt x="26" y="3372"/>
                    <a:pt x="38" y="3372"/>
                  </a:cubicBezTo>
                  <a:cubicBezTo>
                    <a:pt x="120" y="3372"/>
                    <a:pt x="209" y="3472"/>
                    <a:pt x="299" y="3472"/>
                  </a:cubicBezTo>
                  <a:cubicBezTo>
                    <a:pt x="390" y="3472"/>
                    <a:pt x="479" y="3372"/>
                    <a:pt x="560" y="3372"/>
                  </a:cubicBezTo>
                  <a:cubicBezTo>
                    <a:pt x="573" y="3372"/>
                    <a:pt x="586" y="3375"/>
                    <a:pt x="598" y="3380"/>
                  </a:cubicBezTo>
                  <a:lnTo>
                    <a:pt x="598" y="3091"/>
                  </a:lnTo>
                  <a:cubicBezTo>
                    <a:pt x="598" y="2929"/>
                    <a:pt x="677" y="2780"/>
                    <a:pt x="811" y="2691"/>
                  </a:cubicBezTo>
                  <a:lnTo>
                    <a:pt x="849" y="2662"/>
                  </a:lnTo>
                  <a:cubicBezTo>
                    <a:pt x="951" y="2596"/>
                    <a:pt x="1001" y="2475"/>
                    <a:pt x="982" y="2354"/>
                  </a:cubicBezTo>
                  <a:lnTo>
                    <a:pt x="639" y="267"/>
                  </a:lnTo>
                  <a:cubicBezTo>
                    <a:pt x="614" y="115"/>
                    <a:pt x="48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267846" y="1479230"/>
              <a:ext cx="170460" cy="115190"/>
            </a:xfrm>
            <a:custGeom>
              <a:avLst/>
              <a:gdLst/>
              <a:ahLst/>
              <a:cxnLst/>
              <a:rect l="l" t="t" r="r" b="b"/>
              <a:pathLst>
                <a:path w="3152" h="2130" extrusionOk="0">
                  <a:moveTo>
                    <a:pt x="295" y="0"/>
                  </a:moveTo>
                  <a:cubicBezTo>
                    <a:pt x="286" y="89"/>
                    <a:pt x="95" y="127"/>
                    <a:pt x="57" y="204"/>
                  </a:cubicBezTo>
                  <a:cubicBezTo>
                    <a:pt x="3" y="309"/>
                    <a:pt x="92" y="445"/>
                    <a:pt x="0" y="515"/>
                  </a:cubicBezTo>
                  <a:lnTo>
                    <a:pt x="248" y="661"/>
                  </a:lnTo>
                  <a:cubicBezTo>
                    <a:pt x="388" y="741"/>
                    <a:pt x="477" y="884"/>
                    <a:pt x="489" y="1046"/>
                  </a:cubicBezTo>
                  <a:lnTo>
                    <a:pt x="492" y="1090"/>
                  </a:lnTo>
                  <a:cubicBezTo>
                    <a:pt x="502" y="1214"/>
                    <a:pt x="578" y="1319"/>
                    <a:pt x="696" y="1363"/>
                  </a:cubicBezTo>
                  <a:lnTo>
                    <a:pt x="2672" y="2110"/>
                  </a:lnTo>
                  <a:cubicBezTo>
                    <a:pt x="2708" y="2123"/>
                    <a:pt x="2746" y="2130"/>
                    <a:pt x="2784" y="2130"/>
                  </a:cubicBezTo>
                  <a:cubicBezTo>
                    <a:pt x="2895" y="2130"/>
                    <a:pt x="3003" y="2072"/>
                    <a:pt x="3062" y="1970"/>
                  </a:cubicBezTo>
                  <a:cubicBezTo>
                    <a:pt x="3151" y="1814"/>
                    <a:pt x="3097" y="1617"/>
                    <a:pt x="2945" y="1528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01706" y="1432992"/>
              <a:ext cx="82472" cy="82526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762" y="1"/>
                  </a:moveTo>
                  <a:cubicBezTo>
                    <a:pt x="340" y="1"/>
                    <a:pt x="0" y="341"/>
                    <a:pt x="0" y="763"/>
                  </a:cubicBezTo>
                  <a:cubicBezTo>
                    <a:pt x="0" y="1183"/>
                    <a:pt x="340" y="1526"/>
                    <a:pt x="762" y="1526"/>
                  </a:cubicBezTo>
                  <a:cubicBezTo>
                    <a:pt x="1185" y="1526"/>
                    <a:pt x="1525" y="1183"/>
                    <a:pt x="1525" y="763"/>
                  </a:cubicBezTo>
                  <a:cubicBezTo>
                    <a:pt x="1525" y="341"/>
                    <a:pt x="1185" y="1"/>
                    <a:pt x="762" y="1"/>
                  </a:cubicBezTo>
                  <a:close/>
                </a:path>
              </a:pathLst>
            </a:custGeom>
            <a:solidFill>
              <a:srgbClr val="EB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218147" y="1503079"/>
              <a:ext cx="49537" cy="308418"/>
            </a:xfrm>
            <a:custGeom>
              <a:avLst/>
              <a:gdLst/>
              <a:ahLst/>
              <a:cxnLst/>
              <a:rect l="l" t="t" r="r" b="b"/>
              <a:pathLst>
                <a:path w="916" h="5703" extrusionOk="0">
                  <a:moveTo>
                    <a:pt x="458" y="1"/>
                  </a:moveTo>
                  <a:cubicBezTo>
                    <a:pt x="319" y="1"/>
                    <a:pt x="74" y="125"/>
                    <a:pt x="74" y="125"/>
                  </a:cubicBezTo>
                  <a:lnTo>
                    <a:pt x="1" y="5436"/>
                  </a:lnTo>
                  <a:lnTo>
                    <a:pt x="458" y="5703"/>
                  </a:lnTo>
                  <a:lnTo>
                    <a:pt x="916" y="5436"/>
                  </a:lnTo>
                  <a:lnTo>
                    <a:pt x="843" y="125"/>
                  </a:lnTo>
                  <a:cubicBezTo>
                    <a:pt x="843" y="125"/>
                    <a:pt x="598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592002" y="1281351"/>
              <a:ext cx="117029" cy="168027"/>
            </a:xfrm>
            <a:custGeom>
              <a:avLst/>
              <a:gdLst/>
              <a:ahLst/>
              <a:cxnLst/>
              <a:rect l="l" t="t" r="r" b="b"/>
              <a:pathLst>
                <a:path w="2164" h="3107" extrusionOk="0">
                  <a:moveTo>
                    <a:pt x="1807" y="1"/>
                  </a:moveTo>
                  <a:cubicBezTo>
                    <a:pt x="1697" y="1"/>
                    <a:pt x="1591" y="58"/>
                    <a:pt x="1531" y="162"/>
                  </a:cubicBezTo>
                  <a:lnTo>
                    <a:pt x="0" y="2811"/>
                  </a:lnTo>
                  <a:cubicBezTo>
                    <a:pt x="121" y="2824"/>
                    <a:pt x="115" y="2992"/>
                    <a:pt x="210" y="3056"/>
                  </a:cubicBezTo>
                  <a:cubicBezTo>
                    <a:pt x="280" y="3104"/>
                    <a:pt x="515" y="3107"/>
                    <a:pt x="515" y="3107"/>
                  </a:cubicBezTo>
                  <a:lnTo>
                    <a:pt x="661" y="2856"/>
                  </a:lnTo>
                  <a:cubicBezTo>
                    <a:pt x="740" y="2719"/>
                    <a:pt x="883" y="2627"/>
                    <a:pt x="1045" y="2617"/>
                  </a:cubicBezTo>
                  <a:lnTo>
                    <a:pt x="1093" y="2614"/>
                  </a:lnTo>
                  <a:cubicBezTo>
                    <a:pt x="1214" y="2605"/>
                    <a:pt x="1319" y="2525"/>
                    <a:pt x="1363" y="2411"/>
                  </a:cubicBezTo>
                  <a:lnTo>
                    <a:pt x="2110" y="435"/>
                  </a:lnTo>
                  <a:cubicBezTo>
                    <a:pt x="2164" y="289"/>
                    <a:pt x="2106" y="121"/>
                    <a:pt x="1970" y="44"/>
                  </a:cubicBezTo>
                  <a:cubicBezTo>
                    <a:pt x="1918" y="15"/>
                    <a:pt x="1862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366272" y="1436940"/>
              <a:ext cx="189172" cy="53323"/>
            </a:xfrm>
            <a:custGeom>
              <a:avLst/>
              <a:gdLst/>
              <a:ahLst/>
              <a:cxnLst/>
              <a:rect l="l" t="t" r="r" b="b"/>
              <a:pathLst>
                <a:path w="3498" h="986" extrusionOk="0">
                  <a:moveTo>
                    <a:pt x="2402" y="0"/>
                  </a:moveTo>
                  <a:cubicBezTo>
                    <a:pt x="2386" y="0"/>
                    <a:pt x="2370" y="2"/>
                    <a:pt x="2354" y="4"/>
                  </a:cubicBezTo>
                  <a:lnTo>
                    <a:pt x="270" y="347"/>
                  </a:lnTo>
                  <a:cubicBezTo>
                    <a:pt x="115" y="373"/>
                    <a:pt x="0" y="506"/>
                    <a:pt x="0" y="665"/>
                  </a:cubicBezTo>
                  <a:cubicBezTo>
                    <a:pt x="0" y="843"/>
                    <a:pt x="143" y="986"/>
                    <a:pt x="321" y="986"/>
                  </a:cubicBezTo>
                  <a:lnTo>
                    <a:pt x="3380" y="986"/>
                  </a:lnTo>
                  <a:cubicBezTo>
                    <a:pt x="3380" y="986"/>
                    <a:pt x="3498" y="795"/>
                    <a:pt x="3498" y="690"/>
                  </a:cubicBezTo>
                  <a:cubicBezTo>
                    <a:pt x="3498" y="582"/>
                    <a:pt x="3380" y="392"/>
                    <a:pt x="3380" y="392"/>
                  </a:cubicBezTo>
                  <a:lnTo>
                    <a:pt x="3091" y="392"/>
                  </a:lnTo>
                  <a:cubicBezTo>
                    <a:pt x="2929" y="392"/>
                    <a:pt x="2780" y="312"/>
                    <a:pt x="2691" y="179"/>
                  </a:cubicBezTo>
                  <a:lnTo>
                    <a:pt x="2665" y="141"/>
                  </a:lnTo>
                  <a:cubicBezTo>
                    <a:pt x="2605" y="53"/>
                    <a:pt x="2506" y="0"/>
                    <a:pt x="2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592002" y="1498374"/>
              <a:ext cx="115461" cy="170028"/>
            </a:xfrm>
            <a:custGeom>
              <a:avLst/>
              <a:gdLst/>
              <a:ahLst/>
              <a:cxnLst/>
              <a:rect l="l" t="t" r="r" b="b"/>
              <a:pathLst>
                <a:path w="2135" h="3144" extrusionOk="0">
                  <a:moveTo>
                    <a:pt x="241" y="0"/>
                  </a:moveTo>
                  <a:cubicBezTo>
                    <a:pt x="222" y="0"/>
                    <a:pt x="205" y="3"/>
                    <a:pt x="191" y="12"/>
                  </a:cubicBezTo>
                  <a:cubicBezTo>
                    <a:pt x="99" y="72"/>
                    <a:pt x="0" y="310"/>
                    <a:pt x="0" y="310"/>
                  </a:cubicBezTo>
                  <a:lnTo>
                    <a:pt x="146" y="558"/>
                  </a:lnTo>
                  <a:cubicBezTo>
                    <a:pt x="226" y="698"/>
                    <a:pt x="232" y="869"/>
                    <a:pt x="162" y="1012"/>
                  </a:cubicBezTo>
                  <a:lnTo>
                    <a:pt x="140" y="1054"/>
                  </a:lnTo>
                  <a:cubicBezTo>
                    <a:pt x="86" y="1165"/>
                    <a:pt x="102" y="1295"/>
                    <a:pt x="178" y="1390"/>
                  </a:cubicBezTo>
                  <a:lnTo>
                    <a:pt x="1519" y="3026"/>
                  </a:lnTo>
                  <a:cubicBezTo>
                    <a:pt x="1581" y="3102"/>
                    <a:pt x="1673" y="3143"/>
                    <a:pt x="1767" y="3143"/>
                  </a:cubicBezTo>
                  <a:cubicBezTo>
                    <a:pt x="1822" y="3143"/>
                    <a:pt x="1878" y="3129"/>
                    <a:pt x="1929" y="3099"/>
                  </a:cubicBezTo>
                  <a:cubicBezTo>
                    <a:pt x="2081" y="3010"/>
                    <a:pt x="2135" y="2814"/>
                    <a:pt x="2046" y="2661"/>
                  </a:cubicBezTo>
                  <a:lnTo>
                    <a:pt x="515" y="12"/>
                  </a:lnTo>
                  <a:cubicBezTo>
                    <a:pt x="502" y="30"/>
                    <a:pt x="480" y="36"/>
                    <a:pt x="454" y="36"/>
                  </a:cubicBezTo>
                  <a:cubicBezTo>
                    <a:pt x="393" y="36"/>
                    <a:pt x="30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545763" y="1432992"/>
              <a:ext cx="82526" cy="82526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763" y="1"/>
                  </a:moveTo>
                  <a:cubicBezTo>
                    <a:pt x="341" y="1"/>
                    <a:pt x="1" y="341"/>
                    <a:pt x="1" y="763"/>
                  </a:cubicBezTo>
                  <a:cubicBezTo>
                    <a:pt x="1" y="1183"/>
                    <a:pt x="341" y="1526"/>
                    <a:pt x="763" y="1526"/>
                  </a:cubicBezTo>
                  <a:cubicBezTo>
                    <a:pt x="1182" y="1526"/>
                    <a:pt x="1526" y="1183"/>
                    <a:pt x="1526" y="763"/>
                  </a:cubicBezTo>
                  <a:cubicBezTo>
                    <a:pt x="1526" y="341"/>
                    <a:pt x="1182" y="1"/>
                    <a:pt x="763" y="1"/>
                  </a:cubicBezTo>
                  <a:close/>
                </a:path>
              </a:pathLst>
            </a:custGeom>
            <a:solidFill>
              <a:srgbClr val="EB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11278" y="1432992"/>
              <a:ext cx="72900" cy="82526"/>
            </a:xfrm>
            <a:custGeom>
              <a:avLst/>
              <a:gdLst/>
              <a:ahLst/>
              <a:cxnLst/>
              <a:rect l="l" t="t" r="r" b="b"/>
              <a:pathLst>
                <a:path w="1348" h="1526" extrusionOk="0">
                  <a:moveTo>
                    <a:pt x="627" y="1"/>
                  </a:moveTo>
                  <a:lnTo>
                    <a:pt x="627" y="1"/>
                  </a:lnTo>
                  <a:cubicBezTo>
                    <a:pt x="738" y="134"/>
                    <a:pt x="805" y="303"/>
                    <a:pt x="805" y="490"/>
                  </a:cubicBezTo>
                  <a:cubicBezTo>
                    <a:pt x="805" y="909"/>
                    <a:pt x="462" y="1252"/>
                    <a:pt x="42" y="1252"/>
                  </a:cubicBezTo>
                  <a:lnTo>
                    <a:pt x="1" y="1252"/>
                  </a:lnTo>
                  <a:cubicBezTo>
                    <a:pt x="141" y="1418"/>
                    <a:pt x="350" y="1526"/>
                    <a:pt x="585" y="1526"/>
                  </a:cubicBezTo>
                  <a:cubicBezTo>
                    <a:pt x="1008" y="1526"/>
                    <a:pt x="1348" y="1183"/>
                    <a:pt x="1348" y="763"/>
                  </a:cubicBezTo>
                  <a:cubicBezTo>
                    <a:pt x="1348" y="354"/>
                    <a:pt x="1027" y="23"/>
                    <a:pt x="627" y="1"/>
                  </a:cubicBezTo>
                  <a:close/>
                </a:path>
              </a:pathLst>
            </a:custGeom>
            <a:solidFill>
              <a:srgbClr val="C42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555390" y="1432992"/>
              <a:ext cx="72900" cy="82526"/>
            </a:xfrm>
            <a:custGeom>
              <a:avLst/>
              <a:gdLst/>
              <a:ahLst/>
              <a:cxnLst/>
              <a:rect l="l" t="t" r="r" b="b"/>
              <a:pathLst>
                <a:path w="1348" h="1526" extrusionOk="0">
                  <a:moveTo>
                    <a:pt x="626" y="1"/>
                  </a:moveTo>
                  <a:lnTo>
                    <a:pt x="626" y="1"/>
                  </a:lnTo>
                  <a:cubicBezTo>
                    <a:pt x="734" y="134"/>
                    <a:pt x="801" y="303"/>
                    <a:pt x="801" y="490"/>
                  </a:cubicBezTo>
                  <a:cubicBezTo>
                    <a:pt x="801" y="909"/>
                    <a:pt x="461" y="1252"/>
                    <a:pt x="42" y="1252"/>
                  </a:cubicBezTo>
                  <a:lnTo>
                    <a:pt x="1" y="1252"/>
                  </a:lnTo>
                  <a:cubicBezTo>
                    <a:pt x="140" y="1418"/>
                    <a:pt x="350" y="1526"/>
                    <a:pt x="585" y="1526"/>
                  </a:cubicBezTo>
                  <a:cubicBezTo>
                    <a:pt x="1004" y="1526"/>
                    <a:pt x="1348" y="1183"/>
                    <a:pt x="1348" y="763"/>
                  </a:cubicBezTo>
                  <a:cubicBezTo>
                    <a:pt x="1348" y="354"/>
                    <a:pt x="1027" y="23"/>
                    <a:pt x="626" y="1"/>
                  </a:cubicBezTo>
                  <a:close/>
                </a:path>
              </a:pathLst>
            </a:custGeom>
            <a:solidFill>
              <a:srgbClr val="C42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4190512" y="1797059"/>
              <a:ext cx="104861" cy="72900"/>
            </a:xfrm>
            <a:custGeom>
              <a:avLst/>
              <a:gdLst/>
              <a:ahLst/>
              <a:cxnLst/>
              <a:rect l="l" t="t" r="r" b="b"/>
              <a:pathLst>
                <a:path w="1939" h="1348" extrusionOk="0">
                  <a:moveTo>
                    <a:pt x="509" y="0"/>
                  </a:moveTo>
                  <a:lnTo>
                    <a:pt x="115" y="245"/>
                  </a:lnTo>
                  <a:cubicBezTo>
                    <a:pt x="45" y="286"/>
                    <a:pt x="1" y="365"/>
                    <a:pt x="1" y="448"/>
                  </a:cubicBezTo>
                  <a:lnTo>
                    <a:pt x="1" y="740"/>
                  </a:lnTo>
                  <a:cubicBezTo>
                    <a:pt x="545" y="1101"/>
                    <a:pt x="789" y="1347"/>
                    <a:pt x="1395" y="1347"/>
                  </a:cubicBezTo>
                  <a:cubicBezTo>
                    <a:pt x="1536" y="1347"/>
                    <a:pt x="1696" y="1334"/>
                    <a:pt x="1884" y="1306"/>
                  </a:cubicBezTo>
                  <a:cubicBezTo>
                    <a:pt x="1903" y="1303"/>
                    <a:pt x="1938" y="1261"/>
                    <a:pt x="1938" y="1261"/>
                  </a:cubicBezTo>
                  <a:lnTo>
                    <a:pt x="1938" y="448"/>
                  </a:lnTo>
                  <a:cubicBezTo>
                    <a:pt x="1938" y="365"/>
                    <a:pt x="1894" y="286"/>
                    <a:pt x="1824" y="245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4534623" y="1797059"/>
              <a:ext cx="104645" cy="75225"/>
            </a:xfrm>
            <a:custGeom>
              <a:avLst/>
              <a:gdLst/>
              <a:ahLst/>
              <a:cxnLst/>
              <a:rect l="l" t="t" r="r" b="b"/>
              <a:pathLst>
                <a:path w="1935" h="1391" extrusionOk="0">
                  <a:moveTo>
                    <a:pt x="509" y="0"/>
                  </a:moveTo>
                  <a:lnTo>
                    <a:pt x="115" y="245"/>
                  </a:lnTo>
                  <a:cubicBezTo>
                    <a:pt x="45" y="286"/>
                    <a:pt x="0" y="365"/>
                    <a:pt x="0" y="448"/>
                  </a:cubicBezTo>
                  <a:lnTo>
                    <a:pt x="0" y="1261"/>
                  </a:lnTo>
                  <a:cubicBezTo>
                    <a:pt x="10" y="1261"/>
                    <a:pt x="42" y="1303"/>
                    <a:pt x="51" y="1303"/>
                  </a:cubicBezTo>
                  <a:cubicBezTo>
                    <a:pt x="296" y="1362"/>
                    <a:pt x="499" y="1391"/>
                    <a:pt x="677" y="1391"/>
                  </a:cubicBezTo>
                  <a:cubicBezTo>
                    <a:pt x="1184" y="1391"/>
                    <a:pt x="1484" y="1158"/>
                    <a:pt x="1935" y="737"/>
                  </a:cubicBezTo>
                  <a:lnTo>
                    <a:pt x="1935" y="448"/>
                  </a:lnTo>
                  <a:cubicBezTo>
                    <a:pt x="1935" y="365"/>
                    <a:pt x="1894" y="286"/>
                    <a:pt x="1821" y="245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231937" y="1463060"/>
              <a:ext cx="22011" cy="22227"/>
            </a:xfrm>
            <a:custGeom>
              <a:avLst/>
              <a:gdLst/>
              <a:ahLst/>
              <a:cxnLst/>
              <a:rect l="l" t="t" r="r" b="b"/>
              <a:pathLst>
                <a:path w="407" h="411" extrusionOk="0">
                  <a:moveTo>
                    <a:pt x="203" y="1"/>
                  </a:moveTo>
                  <a:cubicBezTo>
                    <a:pt x="92" y="1"/>
                    <a:pt x="0" y="93"/>
                    <a:pt x="0" y="207"/>
                  </a:cubicBezTo>
                  <a:cubicBezTo>
                    <a:pt x="0" y="318"/>
                    <a:pt x="92" y="411"/>
                    <a:pt x="203" y="411"/>
                  </a:cubicBezTo>
                  <a:cubicBezTo>
                    <a:pt x="315" y="411"/>
                    <a:pt x="407" y="318"/>
                    <a:pt x="407" y="207"/>
                  </a:cubicBezTo>
                  <a:cubicBezTo>
                    <a:pt x="407" y="93"/>
                    <a:pt x="315" y="1"/>
                    <a:pt x="203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245998" y="1470307"/>
              <a:ext cx="7950" cy="14493"/>
            </a:xfrm>
            <a:custGeom>
              <a:avLst/>
              <a:gdLst/>
              <a:ahLst/>
              <a:cxnLst/>
              <a:rect l="l" t="t" r="r" b="b"/>
              <a:pathLst>
                <a:path w="147" h="268" extrusionOk="0">
                  <a:moveTo>
                    <a:pt x="134" y="0"/>
                  </a:moveTo>
                  <a:cubicBezTo>
                    <a:pt x="109" y="99"/>
                    <a:pt x="61" y="191"/>
                    <a:pt x="1" y="267"/>
                  </a:cubicBezTo>
                  <a:cubicBezTo>
                    <a:pt x="86" y="242"/>
                    <a:pt x="147" y="165"/>
                    <a:pt x="147" y="73"/>
                  </a:cubicBezTo>
                  <a:cubicBezTo>
                    <a:pt x="147" y="48"/>
                    <a:pt x="144" y="22"/>
                    <a:pt x="134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575994" y="1463060"/>
              <a:ext cx="22065" cy="22227"/>
            </a:xfrm>
            <a:custGeom>
              <a:avLst/>
              <a:gdLst/>
              <a:ahLst/>
              <a:cxnLst/>
              <a:rect l="l" t="t" r="r" b="b"/>
              <a:pathLst>
                <a:path w="408" h="411" extrusionOk="0">
                  <a:moveTo>
                    <a:pt x="204" y="1"/>
                  </a:moveTo>
                  <a:cubicBezTo>
                    <a:pt x="90" y="1"/>
                    <a:pt x="1" y="93"/>
                    <a:pt x="1" y="207"/>
                  </a:cubicBezTo>
                  <a:cubicBezTo>
                    <a:pt x="1" y="318"/>
                    <a:pt x="90" y="411"/>
                    <a:pt x="204" y="411"/>
                  </a:cubicBezTo>
                  <a:cubicBezTo>
                    <a:pt x="315" y="411"/>
                    <a:pt x="407" y="318"/>
                    <a:pt x="407" y="207"/>
                  </a:cubicBezTo>
                  <a:cubicBezTo>
                    <a:pt x="407" y="93"/>
                    <a:pt x="315" y="1"/>
                    <a:pt x="204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590109" y="1470307"/>
              <a:ext cx="7950" cy="14493"/>
            </a:xfrm>
            <a:custGeom>
              <a:avLst/>
              <a:gdLst/>
              <a:ahLst/>
              <a:cxnLst/>
              <a:rect l="l" t="t" r="r" b="b"/>
              <a:pathLst>
                <a:path w="147" h="268" extrusionOk="0">
                  <a:moveTo>
                    <a:pt x="134" y="0"/>
                  </a:moveTo>
                  <a:cubicBezTo>
                    <a:pt x="108" y="99"/>
                    <a:pt x="61" y="191"/>
                    <a:pt x="0" y="267"/>
                  </a:cubicBezTo>
                  <a:cubicBezTo>
                    <a:pt x="86" y="242"/>
                    <a:pt x="146" y="165"/>
                    <a:pt x="146" y="73"/>
                  </a:cubicBezTo>
                  <a:cubicBezTo>
                    <a:pt x="146" y="48"/>
                    <a:pt x="143" y="22"/>
                    <a:pt x="134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8768" y="1835888"/>
              <a:ext cx="731053" cy="148612"/>
            </a:xfrm>
            <a:custGeom>
              <a:avLst/>
              <a:gdLst/>
              <a:ahLst/>
              <a:cxnLst/>
              <a:rect l="l" t="t" r="r" b="b"/>
              <a:pathLst>
                <a:path w="13518" h="2748" extrusionOk="0">
                  <a:moveTo>
                    <a:pt x="2253" y="0"/>
                  </a:moveTo>
                  <a:cubicBezTo>
                    <a:pt x="1154" y="0"/>
                    <a:pt x="1129" y="515"/>
                    <a:pt x="83" y="540"/>
                  </a:cubicBezTo>
                  <a:cubicBezTo>
                    <a:pt x="36" y="543"/>
                    <a:pt x="1" y="581"/>
                    <a:pt x="1" y="626"/>
                  </a:cubicBezTo>
                  <a:lnTo>
                    <a:pt x="1" y="2662"/>
                  </a:lnTo>
                  <a:cubicBezTo>
                    <a:pt x="1" y="2710"/>
                    <a:pt x="39" y="2748"/>
                    <a:pt x="83" y="2748"/>
                  </a:cubicBezTo>
                  <a:lnTo>
                    <a:pt x="13435" y="2748"/>
                  </a:lnTo>
                  <a:cubicBezTo>
                    <a:pt x="13479" y="2748"/>
                    <a:pt x="13517" y="2710"/>
                    <a:pt x="13517" y="2662"/>
                  </a:cubicBezTo>
                  <a:lnTo>
                    <a:pt x="13517" y="626"/>
                  </a:lnTo>
                  <a:cubicBezTo>
                    <a:pt x="13517" y="581"/>
                    <a:pt x="13482" y="543"/>
                    <a:pt x="13435" y="540"/>
                  </a:cubicBezTo>
                  <a:cubicBezTo>
                    <a:pt x="12390" y="515"/>
                    <a:pt x="12364" y="0"/>
                    <a:pt x="11265" y="0"/>
                  </a:cubicBezTo>
                  <a:cubicBezTo>
                    <a:pt x="10137" y="0"/>
                    <a:pt x="10137" y="543"/>
                    <a:pt x="9013" y="543"/>
                  </a:cubicBezTo>
                  <a:cubicBezTo>
                    <a:pt x="7885" y="543"/>
                    <a:pt x="7885" y="0"/>
                    <a:pt x="6761" y="0"/>
                  </a:cubicBezTo>
                  <a:cubicBezTo>
                    <a:pt x="5633" y="0"/>
                    <a:pt x="5633" y="543"/>
                    <a:pt x="4505" y="543"/>
                  </a:cubicBezTo>
                  <a:cubicBezTo>
                    <a:pt x="3381" y="543"/>
                    <a:pt x="3381" y="0"/>
                    <a:pt x="2253" y="0"/>
                  </a:cubicBezTo>
                  <a:close/>
                </a:path>
              </a:pathLst>
            </a:custGeom>
            <a:solidFill>
              <a:srgbClr val="389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48768" y="1851517"/>
              <a:ext cx="731053" cy="132983"/>
            </a:xfrm>
            <a:custGeom>
              <a:avLst/>
              <a:gdLst/>
              <a:ahLst/>
              <a:cxnLst/>
              <a:rect l="l" t="t" r="r" b="b"/>
              <a:pathLst>
                <a:path w="13518" h="2459" extrusionOk="0">
                  <a:moveTo>
                    <a:pt x="12431" y="0"/>
                  </a:moveTo>
                  <a:lnTo>
                    <a:pt x="12431" y="696"/>
                  </a:lnTo>
                  <a:cubicBezTo>
                    <a:pt x="12431" y="1369"/>
                    <a:pt x="11885" y="1916"/>
                    <a:pt x="11211" y="1916"/>
                  </a:cubicBezTo>
                  <a:lnTo>
                    <a:pt x="1" y="1916"/>
                  </a:lnTo>
                  <a:lnTo>
                    <a:pt x="1" y="2376"/>
                  </a:lnTo>
                  <a:cubicBezTo>
                    <a:pt x="1" y="2421"/>
                    <a:pt x="39" y="2459"/>
                    <a:pt x="83" y="2459"/>
                  </a:cubicBezTo>
                  <a:lnTo>
                    <a:pt x="13435" y="2459"/>
                  </a:lnTo>
                  <a:cubicBezTo>
                    <a:pt x="13479" y="2459"/>
                    <a:pt x="13517" y="2421"/>
                    <a:pt x="13517" y="2376"/>
                  </a:cubicBezTo>
                  <a:lnTo>
                    <a:pt x="13517" y="337"/>
                  </a:lnTo>
                  <a:cubicBezTo>
                    <a:pt x="13517" y="292"/>
                    <a:pt x="13482" y="254"/>
                    <a:pt x="13435" y="254"/>
                  </a:cubicBezTo>
                  <a:cubicBezTo>
                    <a:pt x="12952" y="242"/>
                    <a:pt x="12685" y="124"/>
                    <a:pt x="12431" y="0"/>
                  </a:cubicBezTo>
                  <a:close/>
                </a:path>
              </a:pathLst>
            </a:custGeom>
            <a:solidFill>
              <a:srgbClr val="233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25159" y="1884506"/>
              <a:ext cx="230273" cy="51376"/>
            </a:xfrm>
            <a:custGeom>
              <a:avLst/>
              <a:gdLst/>
              <a:ahLst/>
              <a:cxnLst/>
              <a:rect l="l" t="t" r="r" b="b"/>
              <a:pathLst>
                <a:path w="4258" h="950" extrusionOk="0">
                  <a:moveTo>
                    <a:pt x="2456" y="0"/>
                  </a:moveTo>
                  <a:cubicBezTo>
                    <a:pt x="1846" y="0"/>
                    <a:pt x="1525" y="153"/>
                    <a:pt x="1243" y="292"/>
                  </a:cubicBezTo>
                  <a:cubicBezTo>
                    <a:pt x="973" y="419"/>
                    <a:pt x="719" y="543"/>
                    <a:pt x="204" y="543"/>
                  </a:cubicBezTo>
                  <a:cubicBezTo>
                    <a:pt x="90" y="543"/>
                    <a:pt x="1" y="635"/>
                    <a:pt x="1" y="747"/>
                  </a:cubicBezTo>
                  <a:cubicBezTo>
                    <a:pt x="1" y="858"/>
                    <a:pt x="90" y="950"/>
                    <a:pt x="204" y="950"/>
                  </a:cubicBezTo>
                  <a:cubicBezTo>
                    <a:pt x="814" y="950"/>
                    <a:pt x="1135" y="794"/>
                    <a:pt x="1417" y="658"/>
                  </a:cubicBezTo>
                  <a:cubicBezTo>
                    <a:pt x="1687" y="527"/>
                    <a:pt x="1938" y="407"/>
                    <a:pt x="2456" y="407"/>
                  </a:cubicBezTo>
                  <a:cubicBezTo>
                    <a:pt x="2974" y="407"/>
                    <a:pt x="3225" y="527"/>
                    <a:pt x="3495" y="658"/>
                  </a:cubicBezTo>
                  <a:cubicBezTo>
                    <a:pt x="3638" y="727"/>
                    <a:pt x="3784" y="797"/>
                    <a:pt x="3971" y="855"/>
                  </a:cubicBezTo>
                  <a:cubicBezTo>
                    <a:pt x="3990" y="860"/>
                    <a:pt x="4009" y="863"/>
                    <a:pt x="4028" y="863"/>
                  </a:cubicBezTo>
                  <a:cubicBezTo>
                    <a:pt x="4117" y="863"/>
                    <a:pt x="4199" y="804"/>
                    <a:pt x="4226" y="715"/>
                  </a:cubicBezTo>
                  <a:cubicBezTo>
                    <a:pt x="4257" y="607"/>
                    <a:pt x="4194" y="496"/>
                    <a:pt x="4086" y="464"/>
                  </a:cubicBezTo>
                  <a:cubicBezTo>
                    <a:pt x="3933" y="416"/>
                    <a:pt x="3806" y="356"/>
                    <a:pt x="3673" y="292"/>
                  </a:cubicBezTo>
                  <a:cubicBezTo>
                    <a:pt x="3387" y="153"/>
                    <a:pt x="3066" y="0"/>
                    <a:pt x="2456" y="0"/>
                  </a:cubicBezTo>
                  <a:close/>
                </a:path>
              </a:pathLst>
            </a:custGeom>
            <a:solidFill>
              <a:srgbClr val="DC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713466" y="1898567"/>
              <a:ext cx="41966" cy="32610"/>
            </a:xfrm>
            <a:custGeom>
              <a:avLst/>
              <a:gdLst/>
              <a:ahLst/>
              <a:cxnLst/>
              <a:rect l="l" t="t" r="r" b="b"/>
              <a:pathLst>
                <a:path w="776" h="603" extrusionOk="0">
                  <a:moveTo>
                    <a:pt x="127" y="1"/>
                  </a:moveTo>
                  <a:cubicBezTo>
                    <a:pt x="108" y="140"/>
                    <a:pt x="64" y="274"/>
                    <a:pt x="0" y="391"/>
                  </a:cubicBezTo>
                  <a:cubicBezTo>
                    <a:pt x="3" y="394"/>
                    <a:pt x="7" y="398"/>
                    <a:pt x="13" y="398"/>
                  </a:cubicBezTo>
                  <a:cubicBezTo>
                    <a:pt x="156" y="467"/>
                    <a:pt x="302" y="537"/>
                    <a:pt x="489" y="595"/>
                  </a:cubicBezTo>
                  <a:cubicBezTo>
                    <a:pt x="508" y="600"/>
                    <a:pt x="527" y="603"/>
                    <a:pt x="546" y="603"/>
                  </a:cubicBezTo>
                  <a:cubicBezTo>
                    <a:pt x="635" y="603"/>
                    <a:pt x="717" y="544"/>
                    <a:pt x="744" y="455"/>
                  </a:cubicBezTo>
                  <a:cubicBezTo>
                    <a:pt x="775" y="347"/>
                    <a:pt x="712" y="236"/>
                    <a:pt x="607" y="204"/>
                  </a:cubicBezTo>
                  <a:cubicBezTo>
                    <a:pt x="451" y="156"/>
                    <a:pt x="324" y="96"/>
                    <a:pt x="191" y="32"/>
                  </a:cubicBezTo>
                  <a:cubicBezTo>
                    <a:pt x="169" y="20"/>
                    <a:pt x="149" y="10"/>
                    <a:pt x="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59578" y="1888778"/>
              <a:ext cx="265803" cy="51592"/>
            </a:xfrm>
            <a:custGeom>
              <a:avLst/>
              <a:gdLst/>
              <a:ahLst/>
              <a:cxnLst/>
              <a:rect l="l" t="t" r="r" b="b"/>
              <a:pathLst>
                <a:path w="4915" h="954" extrusionOk="0">
                  <a:moveTo>
                    <a:pt x="204" y="0"/>
                  </a:moveTo>
                  <a:cubicBezTo>
                    <a:pt x="93" y="0"/>
                    <a:pt x="1" y="93"/>
                    <a:pt x="1" y="204"/>
                  </a:cubicBezTo>
                  <a:cubicBezTo>
                    <a:pt x="1" y="318"/>
                    <a:pt x="93" y="410"/>
                    <a:pt x="204" y="410"/>
                  </a:cubicBezTo>
                  <a:cubicBezTo>
                    <a:pt x="722" y="410"/>
                    <a:pt x="973" y="531"/>
                    <a:pt x="1243" y="661"/>
                  </a:cubicBezTo>
                  <a:cubicBezTo>
                    <a:pt x="1526" y="798"/>
                    <a:pt x="1846" y="953"/>
                    <a:pt x="2456" y="953"/>
                  </a:cubicBezTo>
                  <a:cubicBezTo>
                    <a:pt x="3066" y="953"/>
                    <a:pt x="3390" y="798"/>
                    <a:pt x="3673" y="661"/>
                  </a:cubicBezTo>
                  <a:cubicBezTo>
                    <a:pt x="3940" y="531"/>
                    <a:pt x="4194" y="410"/>
                    <a:pt x="4712" y="410"/>
                  </a:cubicBezTo>
                  <a:cubicBezTo>
                    <a:pt x="4823" y="410"/>
                    <a:pt x="4915" y="318"/>
                    <a:pt x="4915" y="204"/>
                  </a:cubicBezTo>
                  <a:cubicBezTo>
                    <a:pt x="4915" y="93"/>
                    <a:pt x="4823" y="0"/>
                    <a:pt x="4712" y="0"/>
                  </a:cubicBezTo>
                  <a:cubicBezTo>
                    <a:pt x="4102" y="0"/>
                    <a:pt x="3778" y="156"/>
                    <a:pt x="3495" y="293"/>
                  </a:cubicBezTo>
                  <a:cubicBezTo>
                    <a:pt x="3228" y="423"/>
                    <a:pt x="2974" y="544"/>
                    <a:pt x="2456" y="544"/>
                  </a:cubicBezTo>
                  <a:cubicBezTo>
                    <a:pt x="1942" y="544"/>
                    <a:pt x="1688" y="423"/>
                    <a:pt x="1421" y="293"/>
                  </a:cubicBezTo>
                  <a:cubicBezTo>
                    <a:pt x="1135" y="156"/>
                    <a:pt x="814" y="0"/>
                    <a:pt x="204" y="0"/>
                  </a:cubicBezTo>
                  <a:close/>
                </a:path>
              </a:pathLst>
            </a:custGeom>
            <a:solidFill>
              <a:srgbClr val="DC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38;p37">
            <a:extLst>
              <a:ext uri="{FF2B5EF4-FFF2-40B4-BE49-F238E27FC236}">
                <a16:creationId xmlns:a16="http://schemas.microsoft.com/office/drawing/2014/main" xmlns="" id="{9F0C6BE6-7DCC-07E2-82E8-A81FD89A065F}"/>
              </a:ext>
            </a:extLst>
          </p:cNvPr>
          <p:cNvSpPr txBox="1">
            <a:spLocks/>
          </p:cNvSpPr>
          <p:nvPr/>
        </p:nvSpPr>
        <p:spPr>
          <a:xfrm>
            <a:off x="573475" y="917658"/>
            <a:ext cx="8264742" cy="24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300" b="1" i="0" u="none" strike="noStrike" cap="none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tx1"/>
                </a:solidFill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     Las subestaciones son importantes para manejar la electricidad y garantizar un voltaje suficiente.  </a:t>
            </a:r>
            <a:r>
              <a:rPr lang="es-ES" sz="1800" dirty="0">
                <a:solidFill>
                  <a:schemeClr val="tx1"/>
                </a:solidFill>
                <a:latin typeface="Bahnschrift" panose="020B0502040204020203" pitchFamily="34" charset="0"/>
                <a:ea typeface="Calibri" panose="020F0502020204030204" pitchFamily="34" charset="0"/>
                <a:cs typeface="Mongolian Baiti" panose="03000500000000000000" pitchFamily="66" charset="0"/>
              </a:rPr>
              <a:t>Las grandes subestaciones están en ciudades y las pequeñas en edificios.</a:t>
            </a:r>
            <a:endParaRPr lang="es-MX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La energía térmica más barata de la ENEE no se compra en el país ...">
            <a:extLst>
              <a:ext uri="{FF2B5EF4-FFF2-40B4-BE49-F238E27FC236}">
                <a16:creationId xmlns:a16="http://schemas.microsoft.com/office/drawing/2014/main" xmlns="" id="{D4FB113F-3FB3-0AC5-8C7D-CE1D22DD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22" y="3130976"/>
            <a:ext cx="3015615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1073;p42">
            <a:extLst>
              <a:ext uri="{FF2B5EF4-FFF2-40B4-BE49-F238E27FC236}">
                <a16:creationId xmlns:a16="http://schemas.microsoft.com/office/drawing/2014/main" xmlns="" id="{96AE4631-B84B-FCA1-8425-8A6D3E3FC204}"/>
              </a:ext>
            </a:extLst>
          </p:cNvPr>
          <p:cNvSpPr/>
          <p:nvPr/>
        </p:nvSpPr>
        <p:spPr>
          <a:xfrm>
            <a:off x="144398" y="2494197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74;p42">
            <a:extLst>
              <a:ext uri="{FF2B5EF4-FFF2-40B4-BE49-F238E27FC236}">
                <a16:creationId xmlns:a16="http://schemas.microsoft.com/office/drawing/2014/main" xmlns="" id="{0F6713EF-C896-BF31-C98D-5687E338CE66}"/>
              </a:ext>
            </a:extLst>
          </p:cNvPr>
          <p:cNvSpPr/>
          <p:nvPr/>
        </p:nvSpPr>
        <p:spPr>
          <a:xfrm>
            <a:off x="39569" y="1457726"/>
            <a:ext cx="1067811" cy="452933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75;p42">
            <a:extLst>
              <a:ext uri="{FF2B5EF4-FFF2-40B4-BE49-F238E27FC236}">
                <a16:creationId xmlns:a16="http://schemas.microsoft.com/office/drawing/2014/main" xmlns="" id="{381CCEF4-F8EC-CDAB-5983-55FB3EC091A8}"/>
              </a:ext>
            </a:extLst>
          </p:cNvPr>
          <p:cNvSpPr/>
          <p:nvPr/>
        </p:nvSpPr>
        <p:spPr>
          <a:xfrm>
            <a:off x="281921" y="3203273"/>
            <a:ext cx="1723030" cy="1940263"/>
          </a:xfrm>
          <a:custGeom>
            <a:avLst/>
            <a:gdLst/>
            <a:ahLst/>
            <a:cxnLst/>
            <a:rect l="l" t="t" r="r" b="b"/>
            <a:pathLst>
              <a:path w="29194" h="32522" extrusionOk="0">
                <a:moveTo>
                  <a:pt x="14596" y="1"/>
                </a:moveTo>
                <a:cubicBezTo>
                  <a:pt x="13352" y="1"/>
                  <a:pt x="12109" y="95"/>
                  <a:pt x="10865" y="282"/>
                </a:cubicBezTo>
                <a:cubicBezTo>
                  <a:pt x="10839" y="447"/>
                  <a:pt x="10811" y="609"/>
                  <a:pt x="10782" y="774"/>
                </a:cubicBezTo>
                <a:cubicBezTo>
                  <a:pt x="10569" y="800"/>
                  <a:pt x="10353" y="832"/>
                  <a:pt x="10141" y="863"/>
                </a:cubicBezTo>
                <a:cubicBezTo>
                  <a:pt x="10083" y="1197"/>
                  <a:pt x="10026" y="1534"/>
                  <a:pt x="9969" y="1867"/>
                </a:cubicBezTo>
                <a:cubicBezTo>
                  <a:pt x="9944" y="2013"/>
                  <a:pt x="9918" y="2159"/>
                  <a:pt x="9893" y="2306"/>
                </a:cubicBezTo>
                <a:cubicBezTo>
                  <a:pt x="9864" y="2461"/>
                  <a:pt x="9836" y="2614"/>
                  <a:pt x="9807" y="2766"/>
                </a:cubicBezTo>
                <a:cubicBezTo>
                  <a:pt x="9769" y="2992"/>
                  <a:pt x="9724" y="3214"/>
                  <a:pt x="9683" y="3440"/>
                </a:cubicBezTo>
                <a:cubicBezTo>
                  <a:pt x="9616" y="3792"/>
                  <a:pt x="9550" y="4145"/>
                  <a:pt x="9477" y="4497"/>
                </a:cubicBezTo>
                <a:cubicBezTo>
                  <a:pt x="9445" y="4675"/>
                  <a:pt x="9410" y="4850"/>
                  <a:pt x="9372" y="5025"/>
                </a:cubicBezTo>
                <a:cubicBezTo>
                  <a:pt x="9321" y="5282"/>
                  <a:pt x="9267" y="5536"/>
                  <a:pt x="9213" y="5793"/>
                </a:cubicBezTo>
                <a:cubicBezTo>
                  <a:pt x="7259" y="15050"/>
                  <a:pt x="4153" y="23948"/>
                  <a:pt x="1" y="32522"/>
                </a:cubicBezTo>
                <a:lnTo>
                  <a:pt x="29194" y="32522"/>
                </a:lnTo>
                <a:cubicBezTo>
                  <a:pt x="25039" y="23945"/>
                  <a:pt x="21932" y="15041"/>
                  <a:pt x="19975" y="5774"/>
                </a:cubicBezTo>
                <a:cubicBezTo>
                  <a:pt x="19921" y="5520"/>
                  <a:pt x="19871" y="5266"/>
                  <a:pt x="19817" y="5009"/>
                </a:cubicBezTo>
                <a:cubicBezTo>
                  <a:pt x="19782" y="4834"/>
                  <a:pt x="19747" y="4659"/>
                  <a:pt x="19712" y="4485"/>
                </a:cubicBezTo>
                <a:cubicBezTo>
                  <a:pt x="19642" y="4132"/>
                  <a:pt x="19572" y="3780"/>
                  <a:pt x="19505" y="3424"/>
                </a:cubicBezTo>
                <a:cubicBezTo>
                  <a:pt x="19464" y="3201"/>
                  <a:pt x="19423" y="2979"/>
                  <a:pt x="19381" y="2753"/>
                </a:cubicBezTo>
                <a:cubicBezTo>
                  <a:pt x="19353" y="2601"/>
                  <a:pt x="19327" y="2449"/>
                  <a:pt x="19299" y="2293"/>
                </a:cubicBezTo>
                <a:cubicBezTo>
                  <a:pt x="19273" y="2150"/>
                  <a:pt x="19248" y="2004"/>
                  <a:pt x="19223" y="1858"/>
                </a:cubicBezTo>
                <a:cubicBezTo>
                  <a:pt x="19165" y="1527"/>
                  <a:pt x="19108" y="1194"/>
                  <a:pt x="19054" y="863"/>
                </a:cubicBezTo>
                <a:cubicBezTo>
                  <a:pt x="18838" y="832"/>
                  <a:pt x="18625" y="800"/>
                  <a:pt x="18409" y="774"/>
                </a:cubicBezTo>
                <a:cubicBezTo>
                  <a:pt x="18384" y="609"/>
                  <a:pt x="18355" y="447"/>
                  <a:pt x="18327" y="282"/>
                </a:cubicBezTo>
                <a:cubicBezTo>
                  <a:pt x="17083" y="95"/>
                  <a:pt x="15839" y="1"/>
                  <a:pt x="14596" y="1"/>
                </a:cubicBezTo>
                <a:close/>
              </a:path>
            </a:pathLst>
          </a:custGeom>
          <a:solidFill>
            <a:srgbClr val="90C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76;p42">
            <a:extLst>
              <a:ext uri="{FF2B5EF4-FFF2-40B4-BE49-F238E27FC236}">
                <a16:creationId xmlns:a16="http://schemas.microsoft.com/office/drawing/2014/main" xmlns="" id="{6175AFA5-AF5D-E2EB-E7E0-21F72FDDDC65}"/>
              </a:ext>
            </a:extLst>
          </p:cNvPr>
          <p:cNvSpPr/>
          <p:nvPr/>
        </p:nvSpPr>
        <p:spPr>
          <a:xfrm>
            <a:off x="1017054" y="4244398"/>
            <a:ext cx="252782" cy="428353"/>
          </a:xfrm>
          <a:custGeom>
            <a:avLst/>
            <a:gdLst/>
            <a:ahLst/>
            <a:cxnLst/>
            <a:rect l="l" t="t" r="r" b="b"/>
            <a:pathLst>
              <a:path w="2818" h="4775" extrusionOk="0">
                <a:moveTo>
                  <a:pt x="1113" y="1"/>
                </a:moveTo>
                <a:cubicBezTo>
                  <a:pt x="1038" y="1"/>
                  <a:pt x="964" y="45"/>
                  <a:pt x="949" y="120"/>
                </a:cubicBezTo>
                <a:lnTo>
                  <a:pt x="45" y="2640"/>
                </a:lnTo>
                <a:cubicBezTo>
                  <a:pt x="1" y="2758"/>
                  <a:pt x="90" y="2877"/>
                  <a:pt x="208" y="2877"/>
                </a:cubicBezTo>
                <a:lnTo>
                  <a:pt x="1083" y="2877"/>
                </a:lnTo>
                <a:cubicBezTo>
                  <a:pt x="1113" y="2877"/>
                  <a:pt x="1127" y="2907"/>
                  <a:pt x="1113" y="2936"/>
                </a:cubicBezTo>
                <a:lnTo>
                  <a:pt x="520" y="4626"/>
                </a:lnTo>
                <a:cubicBezTo>
                  <a:pt x="490" y="4700"/>
                  <a:pt x="549" y="4775"/>
                  <a:pt x="623" y="4775"/>
                </a:cubicBezTo>
                <a:lnTo>
                  <a:pt x="1009" y="4775"/>
                </a:lnTo>
                <a:cubicBezTo>
                  <a:pt x="1053" y="4775"/>
                  <a:pt x="1098" y="4760"/>
                  <a:pt x="1113" y="4730"/>
                </a:cubicBezTo>
                <a:lnTo>
                  <a:pt x="2743" y="2165"/>
                </a:lnTo>
                <a:cubicBezTo>
                  <a:pt x="2817" y="2047"/>
                  <a:pt x="2728" y="1899"/>
                  <a:pt x="2595" y="1899"/>
                </a:cubicBezTo>
                <a:lnTo>
                  <a:pt x="1972" y="1899"/>
                </a:lnTo>
                <a:cubicBezTo>
                  <a:pt x="1854" y="1899"/>
                  <a:pt x="1780" y="1780"/>
                  <a:pt x="1809" y="1661"/>
                </a:cubicBezTo>
                <a:lnTo>
                  <a:pt x="2328" y="223"/>
                </a:lnTo>
                <a:cubicBezTo>
                  <a:pt x="2373" y="120"/>
                  <a:pt x="2284" y="1"/>
                  <a:pt x="2165" y="1"/>
                </a:cubicBezTo>
                <a:close/>
              </a:path>
            </a:pathLst>
          </a:custGeom>
          <a:solidFill>
            <a:srgbClr val="F9B555">
              <a:alpha val="83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/>
          <p:nvPr/>
        </p:nvSpPr>
        <p:spPr>
          <a:xfrm>
            <a:off x="181111" y="243112"/>
            <a:ext cx="4865022" cy="987377"/>
          </a:xfrm>
          <a:prstGeom prst="snip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9"/>
          <p:cNvSpPr txBox="1">
            <a:spLocks noGrp="1"/>
          </p:cNvSpPr>
          <p:nvPr>
            <p:ph type="title"/>
          </p:nvPr>
        </p:nvSpPr>
        <p:spPr>
          <a:xfrm flipH="1">
            <a:off x="341462" y="240060"/>
            <a:ext cx="4489888" cy="1103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>
                <a:solidFill>
                  <a:schemeClr val="tx1"/>
                </a:solidFill>
                <a:effectLst/>
                <a:latin typeface="Elephant" panose="02020904090505020303" pitchFamily="18" charset="0"/>
                <a:ea typeface="Calibri" panose="020F0502020204030204" pitchFamily="34" charset="0"/>
                <a:cs typeface="Mongolian Baiti" panose="03000500000000000000" pitchFamily="66" charset="0"/>
              </a:rPr>
              <a:t>2. ¿Cómo se genera y distribuye la electricidad en México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"/>
          </p:nvPr>
        </p:nvSpPr>
        <p:spPr>
          <a:xfrm>
            <a:off x="697859" y="1471897"/>
            <a:ext cx="4031891" cy="1539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sz="2000" dirty="0">
                <a:latin typeface="Bahnschrift" panose="020B0502040204020203" pitchFamily="34" charset="0"/>
              </a:rPr>
              <a:t>El costo de la producción de electricidad depende de la tecnología </a:t>
            </a:r>
            <a:endParaRPr sz="2000" dirty="0">
              <a:latin typeface="Bahnschrift" panose="020B0502040204020203" pitchFamily="34" charset="0"/>
            </a:endParaRPr>
          </a:p>
        </p:txBody>
      </p:sp>
      <p:sp>
        <p:nvSpPr>
          <p:cNvPr id="814" name="Google Shape;814;p39"/>
          <p:cNvSpPr/>
          <p:nvPr/>
        </p:nvSpPr>
        <p:spPr>
          <a:xfrm>
            <a:off x="6455504" y="251349"/>
            <a:ext cx="915164" cy="436473"/>
          </a:xfrm>
          <a:custGeom>
            <a:avLst/>
            <a:gdLst/>
            <a:ahLst/>
            <a:cxnLst/>
            <a:rect l="l" t="t" r="r" b="b"/>
            <a:pathLst>
              <a:path w="15506" h="7316" extrusionOk="0">
                <a:moveTo>
                  <a:pt x="9310" y="1"/>
                </a:moveTo>
                <a:cubicBezTo>
                  <a:pt x="8572" y="1"/>
                  <a:pt x="7862" y="373"/>
                  <a:pt x="7453" y="999"/>
                </a:cubicBezTo>
                <a:cubicBezTo>
                  <a:pt x="7355" y="845"/>
                  <a:pt x="7162" y="769"/>
                  <a:pt x="6968" y="769"/>
                </a:cubicBezTo>
                <a:cubicBezTo>
                  <a:pt x="6786" y="769"/>
                  <a:pt x="6603" y="837"/>
                  <a:pt x="6497" y="971"/>
                </a:cubicBezTo>
                <a:cubicBezTo>
                  <a:pt x="6131" y="448"/>
                  <a:pt x="5492" y="134"/>
                  <a:pt x="4855" y="134"/>
                </a:cubicBezTo>
                <a:cubicBezTo>
                  <a:pt x="4694" y="134"/>
                  <a:pt x="4534" y="154"/>
                  <a:pt x="4378" y="195"/>
                </a:cubicBezTo>
                <a:cubicBezTo>
                  <a:pt x="3603" y="399"/>
                  <a:pt x="2961" y="1101"/>
                  <a:pt x="2885" y="1898"/>
                </a:cubicBezTo>
                <a:cubicBezTo>
                  <a:pt x="2825" y="1885"/>
                  <a:pt x="2765" y="1879"/>
                  <a:pt x="2705" y="1879"/>
                </a:cubicBezTo>
                <a:cubicBezTo>
                  <a:pt x="2203" y="1879"/>
                  <a:pt x="1698" y="2305"/>
                  <a:pt x="1710" y="2810"/>
                </a:cubicBezTo>
                <a:cubicBezTo>
                  <a:pt x="1090" y="2838"/>
                  <a:pt x="502" y="3239"/>
                  <a:pt x="252" y="3807"/>
                </a:cubicBezTo>
                <a:cubicBezTo>
                  <a:pt x="1" y="4376"/>
                  <a:pt x="99" y="5081"/>
                  <a:pt x="496" y="5561"/>
                </a:cubicBezTo>
                <a:cubicBezTo>
                  <a:pt x="814" y="5942"/>
                  <a:pt x="1308" y="6162"/>
                  <a:pt x="1803" y="6162"/>
                </a:cubicBezTo>
                <a:cubicBezTo>
                  <a:pt x="1928" y="6162"/>
                  <a:pt x="2052" y="6148"/>
                  <a:pt x="2173" y="6120"/>
                </a:cubicBezTo>
                <a:cubicBezTo>
                  <a:pt x="2539" y="6727"/>
                  <a:pt x="3152" y="7184"/>
                  <a:pt x="3851" y="7289"/>
                </a:cubicBezTo>
                <a:cubicBezTo>
                  <a:pt x="3969" y="7307"/>
                  <a:pt x="4090" y="7315"/>
                  <a:pt x="4210" y="7315"/>
                </a:cubicBezTo>
                <a:cubicBezTo>
                  <a:pt x="4805" y="7315"/>
                  <a:pt x="5407" y="7104"/>
                  <a:pt x="5846" y="6711"/>
                </a:cubicBezTo>
                <a:cubicBezTo>
                  <a:pt x="5992" y="6905"/>
                  <a:pt x="6236" y="7025"/>
                  <a:pt x="6480" y="7025"/>
                </a:cubicBezTo>
                <a:cubicBezTo>
                  <a:pt x="6511" y="7025"/>
                  <a:pt x="6542" y="7023"/>
                  <a:pt x="6573" y="7019"/>
                </a:cubicBezTo>
                <a:cubicBezTo>
                  <a:pt x="6846" y="6981"/>
                  <a:pt x="7084" y="6806"/>
                  <a:pt x="7186" y="6552"/>
                </a:cubicBezTo>
                <a:cubicBezTo>
                  <a:pt x="7581" y="7016"/>
                  <a:pt x="8191" y="7291"/>
                  <a:pt x="8800" y="7291"/>
                </a:cubicBezTo>
                <a:cubicBezTo>
                  <a:pt x="8871" y="7291"/>
                  <a:pt x="8942" y="7287"/>
                  <a:pt x="9013" y="7279"/>
                </a:cubicBezTo>
                <a:cubicBezTo>
                  <a:pt x="9689" y="7206"/>
                  <a:pt x="10321" y="6781"/>
                  <a:pt x="10642" y="6180"/>
                </a:cubicBezTo>
                <a:cubicBezTo>
                  <a:pt x="10861" y="6459"/>
                  <a:pt x="11212" y="6626"/>
                  <a:pt x="11569" y="6626"/>
                </a:cubicBezTo>
                <a:cubicBezTo>
                  <a:pt x="11610" y="6626"/>
                  <a:pt x="11652" y="6623"/>
                  <a:pt x="11694" y="6619"/>
                </a:cubicBezTo>
                <a:cubicBezTo>
                  <a:pt x="12088" y="6577"/>
                  <a:pt x="12456" y="6371"/>
                  <a:pt x="12628" y="6015"/>
                </a:cubicBezTo>
                <a:cubicBezTo>
                  <a:pt x="12839" y="6091"/>
                  <a:pt x="13063" y="6127"/>
                  <a:pt x="13287" y="6127"/>
                </a:cubicBezTo>
                <a:cubicBezTo>
                  <a:pt x="13945" y="6127"/>
                  <a:pt x="14607" y="5816"/>
                  <a:pt x="14991" y="5278"/>
                </a:cubicBezTo>
                <a:cubicBezTo>
                  <a:pt x="15506" y="4557"/>
                  <a:pt x="15477" y="3496"/>
                  <a:pt x="14921" y="2807"/>
                </a:cubicBezTo>
                <a:cubicBezTo>
                  <a:pt x="14518" y="2302"/>
                  <a:pt x="13834" y="1986"/>
                  <a:pt x="13177" y="1986"/>
                </a:cubicBezTo>
                <a:cubicBezTo>
                  <a:pt x="12933" y="1986"/>
                  <a:pt x="12692" y="2030"/>
                  <a:pt x="12472" y="2124"/>
                </a:cubicBezTo>
                <a:cubicBezTo>
                  <a:pt x="12469" y="1895"/>
                  <a:pt x="12329" y="1669"/>
                  <a:pt x="12123" y="1565"/>
                </a:cubicBezTo>
                <a:cubicBezTo>
                  <a:pt x="12035" y="1520"/>
                  <a:pt x="11934" y="1499"/>
                  <a:pt x="11833" y="1499"/>
                </a:cubicBezTo>
                <a:cubicBezTo>
                  <a:pt x="11696" y="1499"/>
                  <a:pt x="11557" y="1539"/>
                  <a:pt x="11449" y="1615"/>
                </a:cubicBezTo>
                <a:cubicBezTo>
                  <a:pt x="11211" y="796"/>
                  <a:pt x="10468" y="151"/>
                  <a:pt x="9626" y="24"/>
                </a:cubicBezTo>
                <a:cubicBezTo>
                  <a:pt x="9520" y="8"/>
                  <a:pt x="9415" y="1"/>
                  <a:pt x="9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9"/>
          <p:cNvSpPr/>
          <p:nvPr/>
        </p:nvSpPr>
        <p:spPr>
          <a:xfrm>
            <a:off x="7895100" y="243112"/>
            <a:ext cx="1067790" cy="452939"/>
          </a:xfrm>
          <a:custGeom>
            <a:avLst/>
            <a:gdLst/>
            <a:ahLst/>
            <a:cxnLst/>
            <a:rect l="l" t="t" r="r" b="b"/>
            <a:pathLst>
              <a:path w="18092" h="7592" extrusionOk="0">
                <a:moveTo>
                  <a:pt x="5417" y="0"/>
                </a:moveTo>
                <a:cubicBezTo>
                  <a:pt x="5187" y="0"/>
                  <a:pt x="4956" y="30"/>
                  <a:pt x="4734" y="92"/>
                </a:cubicBezTo>
                <a:cubicBezTo>
                  <a:pt x="3717" y="372"/>
                  <a:pt x="2885" y="1315"/>
                  <a:pt x="2754" y="2361"/>
                </a:cubicBezTo>
                <a:cubicBezTo>
                  <a:pt x="2681" y="2334"/>
                  <a:pt x="2604" y="2322"/>
                  <a:pt x="2527" y="2322"/>
                </a:cubicBezTo>
                <a:cubicBezTo>
                  <a:pt x="2295" y="2322"/>
                  <a:pt x="2062" y="2434"/>
                  <a:pt x="1929" y="2627"/>
                </a:cubicBezTo>
                <a:cubicBezTo>
                  <a:pt x="1751" y="2882"/>
                  <a:pt x="1662" y="3275"/>
                  <a:pt x="1862" y="3517"/>
                </a:cubicBezTo>
                <a:cubicBezTo>
                  <a:pt x="1703" y="3420"/>
                  <a:pt x="1522" y="3375"/>
                  <a:pt x="1340" y="3375"/>
                </a:cubicBezTo>
                <a:cubicBezTo>
                  <a:pt x="914" y="3375"/>
                  <a:pt x="478" y="3618"/>
                  <a:pt x="280" y="4003"/>
                </a:cubicBezTo>
                <a:cubicBezTo>
                  <a:pt x="0" y="4556"/>
                  <a:pt x="204" y="5286"/>
                  <a:pt x="693" y="5667"/>
                </a:cubicBezTo>
                <a:cubicBezTo>
                  <a:pt x="969" y="5881"/>
                  <a:pt x="1317" y="5984"/>
                  <a:pt x="1667" y="5984"/>
                </a:cubicBezTo>
                <a:cubicBezTo>
                  <a:pt x="1936" y="5984"/>
                  <a:pt x="2208" y="5923"/>
                  <a:pt x="2450" y="5804"/>
                </a:cubicBezTo>
                <a:cubicBezTo>
                  <a:pt x="2646" y="6160"/>
                  <a:pt x="3225" y="6633"/>
                  <a:pt x="3622" y="6713"/>
                </a:cubicBezTo>
                <a:cubicBezTo>
                  <a:pt x="3749" y="6738"/>
                  <a:pt x="3882" y="6753"/>
                  <a:pt x="4014" y="6753"/>
                </a:cubicBezTo>
                <a:cubicBezTo>
                  <a:pt x="4295" y="6753"/>
                  <a:pt x="4575" y="6686"/>
                  <a:pt x="4791" y="6516"/>
                </a:cubicBezTo>
                <a:cubicBezTo>
                  <a:pt x="5072" y="6804"/>
                  <a:pt x="5480" y="6953"/>
                  <a:pt x="5883" y="6953"/>
                </a:cubicBezTo>
                <a:cubicBezTo>
                  <a:pt x="6266" y="6953"/>
                  <a:pt x="6645" y="6818"/>
                  <a:pt x="6906" y="6538"/>
                </a:cubicBezTo>
                <a:cubicBezTo>
                  <a:pt x="7065" y="6784"/>
                  <a:pt x="7355" y="6938"/>
                  <a:pt x="7648" y="6938"/>
                </a:cubicBezTo>
                <a:cubicBezTo>
                  <a:pt x="7654" y="6938"/>
                  <a:pt x="7660" y="6938"/>
                  <a:pt x="7666" y="6938"/>
                </a:cubicBezTo>
                <a:cubicBezTo>
                  <a:pt x="7964" y="6932"/>
                  <a:pt x="8342" y="6836"/>
                  <a:pt x="8495" y="6579"/>
                </a:cubicBezTo>
                <a:cubicBezTo>
                  <a:pt x="9049" y="7217"/>
                  <a:pt x="9888" y="7591"/>
                  <a:pt x="10732" y="7591"/>
                </a:cubicBezTo>
                <a:cubicBezTo>
                  <a:pt x="10846" y="7591"/>
                  <a:pt x="10960" y="7584"/>
                  <a:pt x="11074" y="7570"/>
                </a:cubicBezTo>
                <a:cubicBezTo>
                  <a:pt x="12027" y="7456"/>
                  <a:pt x="12955" y="6897"/>
                  <a:pt x="13390" y="6042"/>
                </a:cubicBezTo>
                <a:cubicBezTo>
                  <a:pt x="13681" y="6246"/>
                  <a:pt x="14035" y="6352"/>
                  <a:pt x="14390" y="6352"/>
                </a:cubicBezTo>
                <a:cubicBezTo>
                  <a:pt x="14577" y="6352"/>
                  <a:pt x="14765" y="6322"/>
                  <a:pt x="14943" y="6261"/>
                </a:cubicBezTo>
                <a:cubicBezTo>
                  <a:pt x="15455" y="6084"/>
                  <a:pt x="15928" y="5645"/>
                  <a:pt x="16087" y="5127"/>
                </a:cubicBezTo>
                <a:cubicBezTo>
                  <a:pt x="16295" y="5325"/>
                  <a:pt x="16583" y="5428"/>
                  <a:pt x="16870" y="5428"/>
                </a:cubicBezTo>
                <a:cubicBezTo>
                  <a:pt x="17081" y="5428"/>
                  <a:pt x="17291" y="5372"/>
                  <a:pt x="17469" y="5258"/>
                </a:cubicBezTo>
                <a:cubicBezTo>
                  <a:pt x="17891" y="4991"/>
                  <a:pt x="18091" y="4422"/>
                  <a:pt x="17932" y="3949"/>
                </a:cubicBezTo>
                <a:cubicBezTo>
                  <a:pt x="17785" y="3499"/>
                  <a:pt x="17247" y="3161"/>
                  <a:pt x="16766" y="3161"/>
                </a:cubicBezTo>
                <a:cubicBezTo>
                  <a:pt x="16740" y="3161"/>
                  <a:pt x="16715" y="3162"/>
                  <a:pt x="16690" y="3164"/>
                </a:cubicBezTo>
                <a:cubicBezTo>
                  <a:pt x="16649" y="2538"/>
                  <a:pt x="16268" y="1948"/>
                  <a:pt x="15718" y="1652"/>
                </a:cubicBezTo>
                <a:cubicBezTo>
                  <a:pt x="15439" y="1503"/>
                  <a:pt x="15127" y="1426"/>
                  <a:pt x="14817" y="1426"/>
                </a:cubicBezTo>
                <a:cubicBezTo>
                  <a:pt x="14513" y="1426"/>
                  <a:pt x="14211" y="1500"/>
                  <a:pt x="13943" y="1652"/>
                </a:cubicBezTo>
                <a:cubicBezTo>
                  <a:pt x="13797" y="1427"/>
                  <a:pt x="13527" y="1299"/>
                  <a:pt x="13261" y="1299"/>
                </a:cubicBezTo>
                <a:cubicBezTo>
                  <a:pt x="13115" y="1299"/>
                  <a:pt x="12970" y="1338"/>
                  <a:pt x="12847" y="1420"/>
                </a:cubicBezTo>
                <a:cubicBezTo>
                  <a:pt x="12529" y="772"/>
                  <a:pt x="11881" y="293"/>
                  <a:pt x="11169" y="181"/>
                </a:cubicBezTo>
                <a:cubicBezTo>
                  <a:pt x="11055" y="163"/>
                  <a:pt x="10940" y="154"/>
                  <a:pt x="10824" y="154"/>
                </a:cubicBezTo>
                <a:cubicBezTo>
                  <a:pt x="10218" y="154"/>
                  <a:pt x="9615" y="401"/>
                  <a:pt x="9194" y="839"/>
                </a:cubicBezTo>
                <a:cubicBezTo>
                  <a:pt x="9005" y="634"/>
                  <a:pt x="8727" y="515"/>
                  <a:pt x="8449" y="515"/>
                </a:cubicBezTo>
                <a:cubicBezTo>
                  <a:pt x="8413" y="515"/>
                  <a:pt x="8378" y="517"/>
                  <a:pt x="8342" y="521"/>
                </a:cubicBezTo>
                <a:cubicBezTo>
                  <a:pt x="8028" y="559"/>
                  <a:pt x="7713" y="747"/>
                  <a:pt x="7561" y="1023"/>
                </a:cubicBezTo>
                <a:cubicBezTo>
                  <a:pt x="7055" y="377"/>
                  <a:pt x="6235" y="0"/>
                  <a:pt x="5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99" y="1343378"/>
            <a:ext cx="3286363" cy="18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D6456CB1-12DB-F8FE-4334-42F0BD16E91F}"/>
              </a:ext>
            </a:extLst>
          </p:cNvPr>
          <p:cNvSpPr txBox="1">
            <a:spLocks/>
          </p:cNvSpPr>
          <p:nvPr/>
        </p:nvSpPr>
        <p:spPr>
          <a:xfrm>
            <a:off x="3578966" y="3341573"/>
            <a:ext cx="5565034" cy="133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 sz="2000">
                <a:latin typeface="Bahnschrift" panose="020B0502040204020203" pitchFamily="34" charset="0"/>
              </a:rPr>
              <a:t>La mayor base de centrales generadoras en</a:t>
            </a:r>
          </a:p>
          <a:p>
            <a:r>
              <a:rPr lang="es-MX" sz="2000">
                <a:latin typeface="Bahnschrift" panose="020B0502040204020203" pitchFamily="34" charset="0"/>
              </a:rPr>
              <a:t>México son las de ciclo combinado, de</a:t>
            </a:r>
          </a:p>
          <a:p>
            <a:r>
              <a:rPr lang="es-MX" sz="2000">
                <a:latin typeface="Bahnschrift" panose="020B0502040204020203" pitchFamily="34" charset="0"/>
              </a:rPr>
              <a:t>acuerdo con Naturgy.</a:t>
            </a:r>
            <a:endParaRPr lang="es-MX" sz="2000" dirty="0">
              <a:latin typeface="Bahnschrift" panose="020B0502040204020203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22AFEA67-491A-3694-19A6-E0D61A08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2" y="3027173"/>
            <a:ext cx="3149988" cy="159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25755" y="1172699"/>
            <a:ext cx="6227700" cy="1740300"/>
          </a:xfrm>
        </p:spPr>
        <p:txBody>
          <a:bodyPr/>
          <a:lstStyle/>
          <a:p>
            <a:r>
              <a:rPr lang="es-MX" sz="2000" dirty="0">
                <a:latin typeface="Bahnschrift" panose="020B0502040204020203" pitchFamily="34" charset="0"/>
              </a:rPr>
              <a:t>Hidroeléctrica: aquella que</a:t>
            </a:r>
          </a:p>
          <a:p>
            <a:r>
              <a:rPr lang="es-MX" sz="2000" dirty="0">
                <a:latin typeface="Bahnschrift" panose="020B0502040204020203" pitchFamily="34" charset="0"/>
              </a:rPr>
              <a:t>se genera al transformar la fuerza del agua en</a:t>
            </a:r>
          </a:p>
          <a:p>
            <a:r>
              <a:rPr lang="es-MX" sz="2000" dirty="0">
                <a:latin typeface="Bahnschrift" panose="020B0502040204020203" pitchFamily="34" charset="0"/>
              </a:rPr>
              <a:t>energía eléctrica.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1" y="449172"/>
            <a:ext cx="4048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65547" y="514230"/>
            <a:ext cx="2160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tx1"/>
                </a:solidFill>
                <a:latin typeface="Elephant "/>
              </a:rPr>
              <a:t>Hidroeléctrica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4" y="1091937"/>
            <a:ext cx="2462213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B3B0B6A6-A37F-ABDD-80CE-DC1025D3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1" y="2912999"/>
            <a:ext cx="4048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8734036-F834-B756-8A61-31E4BE7490DC}"/>
              </a:ext>
            </a:extLst>
          </p:cNvPr>
          <p:cNvSpPr txBox="1"/>
          <p:nvPr/>
        </p:nvSpPr>
        <p:spPr>
          <a:xfrm>
            <a:off x="5328356" y="2978056"/>
            <a:ext cx="2703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/>
                </a:solidFill>
                <a:latin typeface="Bahnschrift" panose="020B0502040204020203" pitchFamily="34" charset="0"/>
              </a:rPr>
              <a:t>Energía fotovoltaica</a:t>
            </a:r>
          </a:p>
        </p:txBody>
      </p:sp>
      <p:sp>
        <p:nvSpPr>
          <p:cNvPr id="7" name="2 Subtítulo">
            <a:extLst>
              <a:ext uri="{FF2B5EF4-FFF2-40B4-BE49-F238E27FC236}">
                <a16:creationId xmlns:a16="http://schemas.microsoft.com/office/drawing/2014/main" xmlns="" id="{9497C5FA-B33E-5D3A-C57F-CE4ECD809BB2}"/>
              </a:ext>
            </a:extLst>
          </p:cNvPr>
          <p:cNvSpPr txBox="1">
            <a:spLocks/>
          </p:cNvSpPr>
          <p:nvPr/>
        </p:nvSpPr>
        <p:spPr>
          <a:xfrm>
            <a:off x="79550" y="3443223"/>
            <a:ext cx="5827773" cy="155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/>
            <a:r>
              <a:rPr lang="es-MX" sz="2000" dirty="0">
                <a:latin typeface="Bahnschrift" panose="020B0502040204020203" pitchFamily="34" charset="0"/>
              </a:rPr>
              <a:t>La generación </a:t>
            </a:r>
            <a:r>
              <a:rPr lang="es-ES" sz="2000" dirty="0">
                <a:latin typeface="Bahnschrift" panose="020B0502040204020203" pitchFamily="34" charset="0"/>
              </a:rPr>
              <a:t>fotovoltaicas crea cuando los paneles solares transforman la radiación </a:t>
            </a:r>
          </a:p>
          <a:p>
            <a:pPr algn="just"/>
            <a:r>
              <a:rPr lang="es-ES" sz="2000" dirty="0">
                <a:latin typeface="Bahnschrift" panose="020B0502040204020203" pitchFamily="34" charset="0"/>
              </a:rPr>
              <a:t>En </a:t>
            </a:r>
            <a:r>
              <a:rPr lang="es-ES" sz="2000" dirty="0" err="1">
                <a:latin typeface="Bahnschrift" panose="020B0502040204020203" pitchFamily="34" charset="0"/>
              </a:rPr>
              <a:t>energia</a:t>
            </a:r>
            <a:endParaRPr lang="es-ES" sz="2000" dirty="0">
              <a:latin typeface="Bahnschrift" panose="020B0502040204020203" pitchFamily="34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B2F2799D-708B-CE65-BA0F-0127D190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88" y="3543250"/>
            <a:ext cx="2585746" cy="1355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85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80548" y="1682108"/>
            <a:ext cx="6227700" cy="2117951"/>
          </a:xfrm>
        </p:spPr>
        <p:txBody>
          <a:bodyPr/>
          <a:lstStyle/>
          <a:p>
            <a:r>
              <a:rPr lang="es-MX" sz="2000" dirty="0">
                <a:latin typeface="Bahnschrift" panose="020B0502040204020203" pitchFamily="34" charset="0"/>
              </a:rPr>
              <a:t>Gracias al </a:t>
            </a:r>
            <a:r>
              <a:rPr lang="es-ES" sz="2000" dirty="0" err="1">
                <a:latin typeface="Bahnschrift" panose="020B0502040204020203" pitchFamily="34" charset="0"/>
              </a:rPr>
              <a:t>vientolas</a:t>
            </a:r>
            <a:r>
              <a:rPr lang="es-ES" sz="2000" dirty="0">
                <a:latin typeface="Bahnschrift" panose="020B0502040204020203" pitchFamily="34" charset="0"/>
              </a:rPr>
              <a:t> aspas giran a gran velocidad generando movimiento en un rotor que transforma ese movimiento en </a:t>
            </a:r>
            <a:r>
              <a:rPr lang="es-ES" sz="2000" dirty="0" err="1">
                <a:latin typeface="Bahnschrift" panose="020B0502040204020203" pitchFamily="34" charset="0"/>
              </a:rPr>
              <a:t>energia</a:t>
            </a:r>
            <a:r>
              <a:rPr lang="es-MX" sz="20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" y="937697"/>
            <a:ext cx="4048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243086" y="971976"/>
            <a:ext cx="24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Elephant "/>
              </a:rPr>
              <a:t>Eolo eléctricas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76" y="1035050"/>
            <a:ext cx="20478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98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newable Industry Energy in Canada by Slidesgo">
  <a:themeElements>
    <a:clrScheme name="Simple Light">
      <a:dk1>
        <a:srgbClr val="191919"/>
      </a:dk1>
      <a:lt1>
        <a:srgbClr val="FFFFFF"/>
      </a:lt1>
      <a:dk2>
        <a:srgbClr val="C42E22"/>
      </a:dk2>
      <a:lt2>
        <a:srgbClr val="EB5E52"/>
      </a:lt2>
      <a:accent1>
        <a:srgbClr val="F9B555"/>
      </a:accent1>
      <a:accent2>
        <a:srgbClr val="91C6EC"/>
      </a:accent2>
      <a:accent3>
        <a:srgbClr val="DCF0FD"/>
      </a:accent3>
      <a:accent4>
        <a:srgbClr val="389CCB"/>
      </a:accent4>
      <a:accent5>
        <a:srgbClr val="005474"/>
      </a:accent5>
      <a:accent6>
        <a:srgbClr val="233A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819</Words>
  <Application>Microsoft Office PowerPoint</Application>
  <PresentationFormat>Presentación en pantalla (16:9)</PresentationFormat>
  <Paragraphs>100</Paragraphs>
  <Slides>16</Slides>
  <Notes>12</Notes>
  <HiddenSlides>0</HiddenSlides>
  <MMClips>1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Zilla Slab</vt:lpstr>
      <vt:lpstr>Raleway</vt:lpstr>
      <vt:lpstr>Bahnschrift</vt:lpstr>
      <vt:lpstr>Mongolian Baiti</vt:lpstr>
      <vt:lpstr>Bebas Neue</vt:lpstr>
      <vt:lpstr>Elephant</vt:lpstr>
      <vt:lpstr>Times New Roman</vt:lpstr>
      <vt:lpstr>Elephant </vt:lpstr>
      <vt:lpstr>Calibri</vt:lpstr>
      <vt:lpstr>Renewable Industry Energy in Canada by Slidesgo</vt:lpstr>
      <vt:lpstr>UNIVERSIDAD AUTONOMA DE NUEVO LEON APLICACION DE LAS TEGNOLOGIAS DE INFORMACION </vt:lpstr>
      <vt:lpstr>Sombrero Azul</vt:lpstr>
      <vt:lpstr>Indicé:</vt:lpstr>
      <vt:lpstr>Introducción: </vt:lpstr>
      <vt:lpstr>¿Qué es la energía eléctrica?</vt:lpstr>
      <vt:lpstr>Transformación de la energía en energía eléctrica</vt:lpstr>
      <vt:lpstr>2. ¿Cómo se genera y distribuye la electricidad en México</vt:lpstr>
      <vt:lpstr>Presentación de PowerPoint</vt:lpstr>
      <vt:lpstr>Presentación de PowerPoint</vt:lpstr>
      <vt:lpstr>Las comunidades energéticas</vt:lpstr>
      <vt:lpstr>Falta total del suministro por períodos prolongados (cortes) </vt:lpstr>
      <vt:lpstr>Falta total del suministro por períodos muy breves (microcortes).  </vt:lpstr>
      <vt:lpstr>Soluciones:</vt:lpstr>
      <vt:lpstr>Video: </vt:lpstr>
      <vt:lpstr>Conclusión: </vt:lpstr>
      <vt:lpstr>Bibliografía: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INDUSTRIE DES ÉNERGIES  RENOUVELABLES au Canada</dc:title>
  <dc:creator>Diego_Enrique</dc:creator>
  <cp:lastModifiedBy>Diego_Enrique</cp:lastModifiedBy>
  <cp:revision>11</cp:revision>
  <dcterms:modified xsi:type="dcterms:W3CDTF">2023-04-02T21:48:48Z</dcterms:modified>
</cp:coreProperties>
</file>