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76" r:id="rId2"/>
    <p:sldId id="340" r:id="rId3"/>
    <p:sldId id="346" r:id="rId4"/>
    <p:sldId id="345" r:id="rId5"/>
    <p:sldId id="347" r:id="rId6"/>
    <p:sldId id="344" r:id="rId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3127"/>
    <a:srgbClr val="1A1915"/>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077" autoAdjust="0"/>
  </p:normalViewPr>
  <p:slideViewPr>
    <p:cSldViewPr>
      <p:cViewPr varScale="1">
        <p:scale>
          <a:sx n="107" d="100"/>
          <a:sy n="107" d="100"/>
        </p:scale>
        <p:origin x="480" y="114"/>
      </p:cViewPr>
      <p:guideLst>
        <p:guide orient="horz" pos="2160"/>
        <p:guide pos="3839"/>
      </p:guideLst>
    </p:cSldViewPr>
  </p:slideViewPr>
  <p:notesTextViewPr>
    <p:cViewPr>
      <p:scale>
        <a:sx n="1" d="1"/>
        <a:sy n="1" d="1"/>
      </p:scale>
      <p:origin x="0" y="0"/>
    </p:cViewPr>
  </p:notesTextViewPr>
  <p:notesViewPr>
    <p:cSldViewPr>
      <p:cViewPr varScale="1">
        <p:scale>
          <a:sx n="66" d="100"/>
          <a:sy n="66" d="100"/>
        </p:scale>
        <p:origin x="228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Shawn%20Desai\TSoM%20-%20September%202021\Part%202%20-%20PowerBI\PowerBI%20Assignment\Food%20Demand\Region_56%20Type%20A%20Data%20-%20Foreca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Shawn%20Desai\TSoM%20-%20September%202021\Part%202%20-%20PowerBI\PowerBI%20Assignment\Food%20Demand\Sandwich%20Data%20-%20Forecas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[Region_56 Type A Data - Forecast.xlsx]Region56_TypeA!PivotTable1</c:name>
    <c:fmtId val="10"/>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Region_56 and Centre-Type A Orders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Region56_TypeA!$H$1</c:f>
              <c:strCache>
                <c:ptCount val="1"/>
                <c:pt idx="0">
                  <c:v>Total</c:v>
                </c:pt>
              </c:strCache>
            </c:strRef>
          </c:tx>
          <c:spPr>
            <a:ln w="28575" cap="rnd">
              <a:solidFill>
                <a:schemeClr val="accent1"/>
              </a:solidFill>
              <a:round/>
            </a:ln>
            <a:effectLst/>
          </c:spPr>
          <c:marker>
            <c:symbol val="none"/>
          </c:marker>
          <c:cat>
            <c:strRef>
              <c:f>Region56_TypeA!$G$2:$G$147</c:f>
              <c:strCache>
                <c:ptCount val="14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strCache>
            </c:strRef>
          </c:cat>
          <c:val>
            <c:numRef>
              <c:f>Region56_TypeA!$H$2:$H$147</c:f>
              <c:numCache>
                <c:formatCode>General</c:formatCode>
                <c:ptCount val="145"/>
                <c:pt idx="0">
                  <c:v>217779</c:v>
                </c:pt>
                <c:pt idx="1">
                  <c:v>210381</c:v>
                </c:pt>
                <c:pt idx="2">
                  <c:v>189354</c:v>
                </c:pt>
                <c:pt idx="3">
                  <c:v>217519</c:v>
                </c:pt>
                <c:pt idx="4">
                  <c:v>338273</c:v>
                </c:pt>
                <c:pt idx="5">
                  <c:v>260704</c:v>
                </c:pt>
                <c:pt idx="6">
                  <c:v>259755</c:v>
                </c:pt>
                <c:pt idx="7">
                  <c:v>169546</c:v>
                </c:pt>
                <c:pt idx="8">
                  <c:v>198044</c:v>
                </c:pt>
                <c:pt idx="9">
                  <c:v>211549</c:v>
                </c:pt>
                <c:pt idx="10">
                  <c:v>210677</c:v>
                </c:pt>
                <c:pt idx="11">
                  <c:v>190871</c:v>
                </c:pt>
                <c:pt idx="12">
                  <c:v>177811</c:v>
                </c:pt>
                <c:pt idx="13">
                  <c:v>184882</c:v>
                </c:pt>
                <c:pt idx="14">
                  <c:v>177200</c:v>
                </c:pt>
                <c:pt idx="15">
                  <c:v>164223</c:v>
                </c:pt>
                <c:pt idx="16">
                  <c:v>221081</c:v>
                </c:pt>
                <c:pt idx="17">
                  <c:v>234362</c:v>
                </c:pt>
                <c:pt idx="18">
                  <c:v>221435</c:v>
                </c:pt>
                <c:pt idx="19">
                  <c:v>185110</c:v>
                </c:pt>
                <c:pt idx="20">
                  <c:v>189835</c:v>
                </c:pt>
                <c:pt idx="21">
                  <c:v>218079</c:v>
                </c:pt>
                <c:pt idx="22">
                  <c:v>199143</c:v>
                </c:pt>
                <c:pt idx="23">
                  <c:v>175117</c:v>
                </c:pt>
                <c:pt idx="24">
                  <c:v>208336</c:v>
                </c:pt>
                <c:pt idx="25">
                  <c:v>223786</c:v>
                </c:pt>
                <c:pt idx="26">
                  <c:v>197591</c:v>
                </c:pt>
                <c:pt idx="27">
                  <c:v>177407</c:v>
                </c:pt>
                <c:pt idx="28">
                  <c:v>168583</c:v>
                </c:pt>
                <c:pt idx="29">
                  <c:v>293792</c:v>
                </c:pt>
                <c:pt idx="30">
                  <c:v>199627</c:v>
                </c:pt>
                <c:pt idx="31">
                  <c:v>233826</c:v>
                </c:pt>
                <c:pt idx="32">
                  <c:v>186068</c:v>
                </c:pt>
                <c:pt idx="33">
                  <c:v>178164</c:v>
                </c:pt>
                <c:pt idx="34">
                  <c:v>155503</c:v>
                </c:pt>
                <c:pt idx="35">
                  <c:v>179404</c:v>
                </c:pt>
                <c:pt idx="36">
                  <c:v>228182</c:v>
                </c:pt>
                <c:pt idx="37">
                  <c:v>250828</c:v>
                </c:pt>
                <c:pt idx="38">
                  <c:v>201166</c:v>
                </c:pt>
                <c:pt idx="39">
                  <c:v>218737</c:v>
                </c:pt>
                <c:pt idx="40">
                  <c:v>209613</c:v>
                </c:pt>
                <c:pt idx="41">
                  <c:v>198966</c:v>
                </c:pt>
                <c:pt idx="42">
                  <c:v>180169</c:v>
                </c:pt>
                <c:pt idx="43">
                  <c:v>194486</c:v>
                </c:pt>
                <c:pt idx="44">
                  <c:v>262990</c:v>
                </c:pt>
                <c:pt idx="45">
                  <c:v>232750</c:v>
                </c:pt>
                <c:pt idx="46">
                  <c:v>226969</c:v>
                </c:pt>
                <c:pt idx="47">
                  <c:v>333874</c:v>
                </c:pt>
                <c:pt idx="48">
                  <c:v>248873</c:v>
                </c:pt>
                <c:pt idx="49">
                  <c:v>236301</c:v>
                </c:pt>
                <c:pt idx="50">
                  <c:v>187310</c:v>
                </c:pt>
                <c:pt idx="51">
                  <c:v>274708</c:v>
                </c:pt>
                <c:pt idx="52">
                  <c:v>330340</c:v>
                </c:pt>
                <c:pt idx="53">
                  <c:v>202050</c:v>
                </c:pt>
                <c:pt idx="54">
                  <c:v>239578</c:v>
                </c:pt>
                <c:pt idx="55">
                  <c:v>213860</c:v>
                </c:pt>
                <c:pt idx="56">
                  <c:v>246294</c:v>
                </c:pt>
                <c:pt idx="57">
                  <c:v>231708</c:v>
                </c:pt>
                <c:pt idx="58">
                  <c:v>201105</c:v>
                </c:pt>
                <c:pt idx="59">
                  <c:v>282145</c:v>
                </c:pt>
                <c:pt idx="60">
                  <c:v>223032</c:v>
                </c:pt>
                <c:pt idx="61">
                  <c:v>88582</c:v>
                </c:pt>
                <c:pt idx="62">
                  <c:v>210367</c:v>
                </c:pt>
                <c:pt idx="63">
                  <c:v>207506</c:v>
                </c:pt>
                <c:pt idx="64">
                  <c:v>227023</c:v>
                </c:pt>
                <c:pt idx="65">
                  <c:v>187924</c:v>
                </c:pt>
                <c:pt idx="66">
                  <c:v>201134</c:v>
                </c:pt>
                <c:pt idx="67">
                  <c:v>274694</c:v>
                </c:pt>
                <c:pt idx="68">
                  <c:v>283162</c:v>
                </c:pt>
                <c:pt idx="69">
                  <c:v>262133</c:v>
                </c:pt>
                <c:pt idx="70">
                  <c:v>266750</c:v>
                </c:pt>
                <c:pt idx="71">
                  <c:v>197874</c:v>
                </c:pt>
                <c:pt idx="72">
                  <c:v>189833</c:v>
                </c:pt>
                <c:pt idx="73">
                  <c:v>205997</c:v>
                </c:pt>
                <c:pt idx="74">
                  <c:v>252968</c:v>
                </c:pt>
                <c:pt idx="75">
                  <c:v>247380</c:v>
                </c:pt>
                <c:pt idx="76">
                  <c:v>229818</c:v>
                </c:pt>
                <c:pt idx="77">
                  <c:v>232935</c:v>
                </c:pt>
                <c:pt idx="78">
                  <c:v>269174</c:v>
                </c:pt>
                <c:pt idx="79">
                  <c:v>187273</c:v>
                </c:pt>
                <c:pt idx="80">
                  <c:v>182219</c:v>
                </c:pt>
                <c:pt idx="81">
                  <c:v>214092</c:v>
                </c:pt>
                <c:pt idx="82">
                  <c:v>265865</c:v>
                </c:pt>
                <c:pt idx="83">
                  <c:v>200914</c:v>
                </c:pt>
                <c:pt idx="84">
                  <c:v>233032</c:v>
                </c:pt>
                <c:pt idx="85">
                  <c:v>223526</c:v>
                </c:pt>
                <c:pt idx="86">
                  <c:v>214694</c:v>
                </c:pt>
                <c:pt idx="87">
                  <c:v>201581</c:v>
                </c:pt>
                <c:pt idx="88">
                  <c:v>188497</c:v>
                </c:pt>
                <c:pt idx="89">
                  <c:v>231578</c:v>
                </c:pt>
                <c:pt idx="90">
                  <c:v>224013</c:v>
                </c:pt>
                <c:pt idx="91">
                  <c:v>240775</c:v>
                </c:pt>
                <c:pt idx="92">
                  <c:v>240338</c:v>
                </c:pt>
                <c:pt idx="93">
                  <c:v>231698</c:v>
                </c:pt>
                <c:pt idx="94">
                  <c:v>247094</c:v>
                </c:pt>
                <c:pt idx="95">
                  <c:v>205551</c:v>
                </c:pt>
                <c:pt idx="96">
                  <c:v>156386</c:v>
                </c:pt>
                <c:pt idx="97">
                  <c:v>231993</c:v>
                </c:pt>
                <c:pt idx="98">
                  <c:v>200615</c:v>
                </c:pt>
                <c:pt idx="99">
                  <c:v>298337</c:v>
                </c:pt>
                <c:pt idx="100">
                  <c:v>276827</c:v>
                </c:pt>
                <c:pt idx="101">
                  <c:v>248918</c:v>
                </c:pt>
                <c:pt idx="102">
                  <c:v>207973</c:v>
                </c:pt>
                <c:pt idx="103">
                  <c:v>199291</c:v>
                </c:pt>
                <c:pt idx="104">
                  <c:v>233818</c:v>
                </c:pt>
                <c:pt idx="105">
                  <c:v>227021</c:v>
                </c:pt>
                <c:pt idx="106">
                  <c:v>214815</c:v>
                </c:pt>
                <c:pt idx="107">
                  <c:v>228069</c:v>
                </c:pt>
                <c:pt idx="108">
                  <c:v>269823</c:v>
                </c:pt>
                <c:pt idx="109">
                  <c:v>242894</c:v>
                </c:pt>
                <c:pt idx="110">
                  <c:v>241350</c:v>
                </c:pt>
                <c:pt idx="111">
                  <c:v>226417</c:v>
                </c:pt>
                <c:pt idx="112">
                  <c:v>240423</c:v>
                </c:pt>
                <c:pt idx="113">
                  <c:v>222441</c:v>
                </c:pt>
                <c:pt idx="114">
                  <c:v>216048</c:v>
                </c:pt>
                <c:pt idx="115">
                  <c:v>224878</c:v>
                </c:pt>
                <c:pt idx="116">
                  <c:v>217436</c:v>
                </c:pt>
                <c:pt idx="117">
                  <c:v>216329</c:v>
                </c:pt>
                <c:pt idx="118">
                  <c:v>229765</c:v>
                </c:pt>
                <c:pt idx="119">
                  <c:v>210613</c:v>
                </c:pt>
                <c:pt idx="120">
                  <c:v>254425</c:v>
                </c:pt>
                <c:pt idx="121">
                  <c:v>260660</c:v>
                </c:pt>
                <c:pt idx="122">
                  <c:v>238739</c:v>
                </c:pt>
                <c:pt idx="123">
                  <c:v>221496</c:v>
                </c:pt>
                <c:pt idx="124">
                  <c:v>209477</c:v>
                </c:pt>
                <c:pt idx="125">
                  <c:v>216150</c:v>
                </c:pt>
                <c:pt idx="126">
                  <c:v>204136</c:v>
                </c:pt>
                <c:pt idx="127">
                  <c:v>248979</c:v>
                </c:pt>
                <c:pt idx="128">
                  <c:v>228684</c:v>
                </c:pt>
                <c:pt idx="129">
                  <c:v>251243</c:v>
                </c:pt>
                <c:pt idx="130">
                  <c:v>245527</c:v>
                </c:pt>
                <c:pt idx="131">
                  <c:v>260362</c:v>
                </c:pt>
                <c:pt idx="132">
                  <c:v>230132</c:v>
                </c:pt>
                <c:pt idx="133">
                  <c:v>246130</c:v>
                </c:pt>
                <c:pt idx="134">
                  <c:v>201823</c:v>
                </c:pt>
                <c:pt idx="135">
                  <c:v>204165</c:v>
                </c:pt>
                <c:pt idx="136">
                  <c:v>187564</c:v>
                </c:pt>
                <c:pt idx="137">
                  <c:v>184028</c:v>
                </c:pt>
                <c:pt idx="138">
                  <c:v>197620</c:v>
                </c:pt>
                <c:pt idx="139">
                  <c:v>218194</c:v>
                </c:pt>
                <c:pt idx="140">
                  <c:v>209287</c:v>
                </c:pt>
                <c:pt idx="141">
                  <c:v>201297</c:v>
                </c:pt>
                <c:pt idx="142">
                  <c:v>203154</c:v>
                </c:pt>
                <c:pt idx="143">
                  <c:v>212616</c:v>
                </c:pt>
                <c:pt idx="144">
                  <c:v>178631</c:v>
                </c:pt>
              </c:numCache>
            </c:numRef>
          </c:val>
          <c:smooth val="0"/>
          <c:extLst>
            <c:ext xmlns:c16="http://schemas.microsoft.com/office/drawing/2014/chart" uri="{C3380CC4-5D6E-409C-BE32-E72D297353CC}">
              <c16:uniqueId val="{00000000-8775-4199-AEE7-363F7506CB87}"/>
            </c:ext>
          </c:extLst>
        </c:ser>
        <c:dLbls>
          <c:showLegendKey val="0"/>
          <c:showVal val="0"/>
          <c:showCatName val="0"/>
          <c:showSerName val="0"/>
          <c:showPercent val="0"/>
          <c:showBubbleSize val="0"/>
        </c:dLbls>
        <c:smooth val="0"/>
        <c:axId val="1297715376"/>
        <c:axId val="1297717456"/>
      </c:lineChart>
      <c:catAx>
        <c:axId val="129771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7717456"/>
        <c:crosses val="autoZero"/>
        <c:auto val="1"/>
        <c:lblAlgn val="ctr"/>
        <c:lblOffset val="100"/>
        <c:noMultiLvlLbl val="0"/>
      </c:catAx>
      <c:valAx>
        <c:axId val="129771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7715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hade val="50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[Sandwich Data - Forecast.xlsx]Sandwich Data!PivotTable1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Italian</a:t>
            </a:r>
            <a:r>
              <a:rPr lang="en-US" baseline="0"/>
              <a:t> Sandwich</a:t>
            </a:r>
            <a:r>
              <a:rPr lang="en-US"/>
              <a:t> Orders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'Sandwich Data'!$K$1</c:f>
              <c:strCache>
                <c:ptCount val="1"/>
                <c:pt idx="0">
                  <c:v>Total</c:v>
                </c:pt>
              </c:strCache>
            </c:strRef>
          </c:tx>
          <c:spPr>
            <a:ln w="28575" cap="rnd">
              <a:solidFill>
                <a:schemeClr val="accent1"/>
              </a:solidFill>
              <a:round/>
            </a:ln>
            <a:effectLst/>
          </c:spPr>
          <c:marker>
            <c:symbol val="none"/>
          </c:marker>
          <c:cat>
            <c:strRef>
              <c:f>'Sandwich Data'!$J$2:$J$147</c:f>
              <c:strCache>
                <c:ptCount val="14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strCache>
            </c:strRef>
          </c:cat>
          <c:val>
            <c:numRef>
              <c:f>'Sandwich Data'!$K$2:$K$147</c:f>
              <c:numCache>
                <c:formatCode>General</c:formatCode>
                <c:ptCount val="145"/>
                <c:pt idx="0">
                  <c:v>113218</c:v>
                </c:pt>
                <c:pt idx="1">
                  <c:v>94048</c:v>
                </c:pt>
                <c:pt idx="2">
                  <c:v>82063</c:v>
                </c:pt>
                <c:pt idx="3">
                  <c:v>80333</c:v>
                </c:pt>
                <c:pt idx="4">
                  <c:v>71882</c:v>
                </c:pt>
                <c:pt idx="5">
                  <c:v>63264</c:v>
                </c:pt>
                <c:pt idx="6">
                  <c:v>68758</c:v>
                </c:pt>
                <c:pt idx="7">
                  <c:v>67738</c:v>
                </c:pt>
                <c:pt idx="8">
                  <c:v>73918</c:v>
                </c:pt>
                <c:pt idx="9">
                  <c:v>187790</c:v>
                </c:pt>
                <c:pt idx="10">
                  <c:v>168044</c:v>
                </c:pt>
                <c:pt idx="11">
                  <c:v>108706</c:v>
                </c:pt>
                <c:pt idx="12">
                  <c:v>77290</c:v>
                </c:pt>
                <c:pt idx="13">
                  <c:v>68165</c:v>
                </c:pt>
                <c:pt idx="14">
                  <c:v>64380</c:v>
                </c:pt>
                <c:pt idx="15">
                  <c:v>61945</c:v>
                </c:pt>
                <c:pt idx="16">
                  <c:v>77240</c:v>
                </c:pt>
                <c:pt idx="17">
                  <c:v>314753</c:v>
                </c:pt>
                <c:pt idx="18">
                  <c:v>138895</c:v>
                </c:pt>
                <c:pt idx="19">
                  <c:v>83674</c:v>
                </c:pt>
                <c:pt idx="20">
                  <c:v>95019</c:v>
                </c:pt>
                <c:pt idx="21">
                  <c:v>210751</c:v>
                </c:pt>
                <c:pt idx="22">
                  <c:v>187041</c:v>
                </c:pt>
                <c:pt idx="23">
                  <c:v>84708</c:v>
                </c:pt>
                <c:pt idx="24">
                  <c:v>80824</c:v>
                </c:pt>
                <c:pt idx="25">
                  <c:v>86063</c:v>
                </c:pt>
                <c:pt idx="26">
                  <c:v>87368</c:v>
                </c:pt>
                <c:pt idx="27">
                  <c:v>87481</c:v>
                </c:pt>
                <c:pt idx="28">
                  <c:v>74733</c:v>
                </c:pt>
                <c:pt idx="29">
                  <c:v>297530</c:v>
                </c:pt>
                <c:pt idx="30">
                  <c:v>109836</c:v>
                </c:pt>
                <c:pt idx="31">
                  <c:v>381664</c:v>
                </c:pt>
                <c:pt idx="32">
                  <c:v>94260</c:v>
                </c:pt>
                <c:pt idx="33">
                  <c:v>81137</c:v>
                </c:pt>
                <c:pt idx="34">
                  <c:v>55841</c:v>
                </c:pt>
                <c:pt idx="35">
                  <c:v>94129</c:v>
                </c:pt>
                <c:pt idx="36">
                  <c:v>83066</c:v>
                </c:pt>
                <c:pt idx="37">
                  <c:v>77534</c:v>
                </c:pt>
                <c:pt idx="38">
                  <c:v>81760</c:v>
                </c:pt>
                <c:pt idx="39">
                  <c:v>103700</c:v>
                </c:pt>
                <c:pt idx="40">
                  <c:v>85801</c:v>
                </c:pt>
                <c:pt idx="41">
                  <c:v>84237</c:v>
                </c:pt>
                <c:pt idx="42">
                  <c:v>80058</c:v>
                </c:pt>
                <c:pt idx="43">
                  <c:v>82724</c:v>
                </c:pt>
                <c:pt idx="44">
                  <c:v>86911</c:v>
                </c:pt>
                <c:pt idx="45">
                  <c:v>122514</c:v>
                </c:pt>
                <c:pt idx="46">
                  <c:v>161661</c:v>
                </c:pt>
                <c:pt idx="47">
                  <c:v>485452</c:v>
                </c:pt>
                <c:pt idx="48">
                  <c:v>107033</c:v>
                </c:pt>
                <c:pt idx="49">
                  <c:v>95383</c:v>
                </c:pt>
                <c:pt idx="50">
                  <c:v>112784</c:v>
                </c:pt>
                <c:pt idx="51">
                  <c:v>100474</c:v>
                </c:pt>
                <c:pt idx="52">
                  <c:v>113147</c:v>
                </c:pt>
                <c:pt idx="53">
                  <c:v>72662</c:v>
                </c:pt>
                <c:pt idx="54">
                  <c:v>88119</c:v>
                </c:pt>
                <c:pt idx="55">
                  <c:v>76813</c:v>
                </c:pt>
                <c:pt idx="56">
                  <c:v>89785</c:v>
                </c:pt>
                <c:pt idx="57">
                  <c:v>81448</c:v>
                </c:pt>
                <c:pt idx="58">
                  <c:v>85061</c:v>
                </c:pt>
                <c:pt idx="59">
                  <c:v>456194</c:v>
                </c:pt>
                <c:pt idx="60">
                  <c:v>99815</c:v>
                </c:pt>
                <c:pt idx="61">
                  <c:v>43129</c:v>
                </c:pt>
                <c:pt idx="62">
                  <c:v>107070</c:v>
                </c:pt>
                <c:pt idx="63">
                  <c:v>100394</c:v>
                </c:pt>
                <c:pt idx="64">
                  <c:v>92870</c:v>
                </c:pt>
                <c:pt idx="65">
                  <c:v>96440</c:v>
                </c:pt>
                <c:pt idx="66">
                  <c:v>98986</c:v>
                </c:pt>
                <c:pt idx="67">
                  <c:v>368918</c:v>
                </c:pt>
                <c:pt idx="68">
                  <c:v>374333</c:v>
                </c:pt>
                <c:pt idx="69">
                  <c:v>388667</c:v>
                </c:pt>
                <c:pt idx="70">
                  <c:v>347178</c:v>
                </c:pt>
                <c:pt idx="71">
                  <c:v>92188</c:v>
                </c:pt>
                <c:pt idx="72">
                  <c:v>86215</c:v>
                </c:pt>
                <c:pt idx="73">
                  <c:v>137626</c:v>
                </c:pt>
                <c:pt idx="74">
                  <c:v>262279</c:v>
                </c:pt>
                <c:pt idx="75">
                  <c:v>139359</c:v>
                </c:pt>
                <c:pt idx="76">
                  <c:v>74156</c:v>
                </c:pt>
                <c:pt idx="77">
                  <c:v>78912</c:v>
                </c:pt>
                <c:pt idx="78">
                  <c:v>249155</c:v>
                </c:pt>
                <c:pt idx="79">
                  <c:v>87640</c:v>
                </c:pt>
                <c:pt idx="80">
                  <c:v>87408</c:v>
                </c:pt>
                <c:pt idx="81">
                  <c:v>87894</c:v>
                </c:pt>
                <c:pt idx="82">
                  <c:v>101026</c:v>
                </c:pt>
                <c:pt idx="83">
                  <c:v>86853</c:v>
                </c:pt>
                <c:pt idx="84">
                  <c:v>73835</c:v>
                </c:pt>
                <c:pt idx="85">
                  <c:v>69925</c:v>
                </c:pt>
                <c:pt idx="86">
                  <c:v>69959</c:v>
                </c:pt>
                <c:pt idx="87">
                  <c:v>58509</c:v>
                </c:pt>
                <c:pt idx="88">
                  <c:v>57266</c:v>
                </c:pt>
                <c:pt idx="89">
                  <c:v>55084</c:v>
                </c:pt>
                <c:pt idx="90">
                  <c:v>66379</c:v>
                </c:pt>
                <c:pt idx="91">
                  <c:v>164613</c:v>
                </c:pt>
                <c:pt idx="92">
                  <c:v>157477</c:v>
                </c:pt>
                <c:pt idx="93">
                  <c:v>91125</c:v>
                </c:pt>
                <c:pt idx="94">
                  <c:v>84321</c:v>
                </c:pt>
                <c:pt idx="95">
                  <c:v>83138</c:v>
                </c:pt>
                <c:pt idx="96">
                  <c:v>70945</c:v>
                </c:pt>
                <c:pt idx="97">
                  <c:v>83724</c:v>
                </c:pt>
                <c:pt idx="98">
                  <c:v>68708</c:v>
                </c:pt>
                <c:pt idx="99">
                  <c:v>88196</c:v>
                </c:pt>
                <c:pt idx="100">
                  <c:v>73583</c:v>
                </c:pt>
                <c:pt idx="101">
                  <c:v>61349</c:v>
                </c:pt>
                <c:pt idx="102">
                  <c:v>53690</c:v>
                </c:pt>
                <c:pt idx="103">
                  <c:v>77150</c:v>
                </c:pt>
                <c:pt idx="104">
                  <c:v>116593</c:v>
                </c:pt>
                <c:pt idx="105">
                  <c:v>79075</c:v>
                </c:pt>
                <c:pt idx="106">
                  <c:v>74580</c:v>
                </c:pt>
                <c:pt idx="107">
                  <c:v>158765</c:v>
                </c:pt>
                <c:pt idx="108">
                  <c:v>168023</c:v>
                </c:pt>
                <c:pt idx="109">
                  <c:v>202679</c:v>
                </c:pt>
                <c:pt idx="110">
                  <c:v>182700</c:v>
                </c:pt>
                <c:pt idx="111">
                  <c:v>186540</c:v>
                </c:pt>
                <c:pt idx="112">
                  <c:v>90244</c:v>
                </c:pt>
                <c:pt idx="113">
                  <c:v>83224</c:v>
                </c:pt>
                <c:pt idx="114">
                  <c:v>76565</c:v>
                </c:pt>
                <c:pt idx="115">
                  <c:v>128110</c:v>
                </c:pt>
                <c:pt idx="116">
                  <c:v>70149</c:v>
                </c:pt>
                <c:pt idx="117">
                  <c:v>69159</c:v>
                </c:pt>
                <c:pt idx="118">
                  <c:v>68149</c:v>
                </c:pt>
                <c:pt idx="119">
                  <c:v>62754</c:v>
                </c:pt>
                <c:pt idx="120">
                  <c:v>220621</c:v>
                </c:pt>
                <c:pt idx="121">
                  <c:v>210882</c:v>
                </c:pt>
                <c:pt idx="122">
                  <c:v>205204</c:v>
                </c:pt>
                <c:pt idx="123">
                  <c:v>190903</c:v>
                </c:pt>
                <c:pt idx="124">
                  <c:v>78849</c:v>
                </c:pt>
                <c:pt idx="125">
                  <c:v>82259</c:v>
                </c:pt>
                <c:pt idx="126">
                  <c:v>79550</c:v>
                </c:pt>
                <c:pt idx="127">
                  <c:v>285481</c:v>
                </c:pt>
                <c:pt idx="128">
                  <c:v>209072</c:v>
                </c:pt>
                <c:pt idx="129">
                  <c:v>94855</c:v>
                </c:pt>
                <c:pt idx="130">
                  <c:v>108396</c:v>
                </c:pt>
                <c:pt idx="131">
                  <c:v>275677</c:v>
                </c:pt>
                <c:pt idx="132">
                  <c:v>213875</c:v>
                </c:pt>
                <c:pt idx="133">
                  <c:v>93349</c:v>
                </c:pt>
                <c:pt idx="134">
                  <c:v>104023</c:v>
                </c:pt>
                <c:pt idx="135">
                  <c:v>92878</c:v>
                </c:pt>
                <c:pt idx="136">
                  <c:v>76096</c:v>
                </c:pt>
                <c:pt idx="137">
                  <c:v>73313</c:v>
                </c:pt>
                <c:pt idx="138">
                  <c:v>100160</c:v>
                </c:pt>
                <c:pt idx="139">
                  <c:v>97630</c:v>
                </c:pt>
                <c:pt idx="140">
                  <c:v>84638</c:v>
                </c:pt>
                <c:pt idx="141">
                  <c:v>82977</c:v>
                </c:pt>
                <c:pt idx="142">
                  <c:v>94747</c:v>
                </c:pt>
                <c:pt idx="143">
                  <c:v>93063</c:v>
                </c:pt>
                <c:pt idx="144">
                  <c:v>84678</c:v>
                </c:pt>
              </c:numCache>
            </c:numRef>
          </c:val>
          <c:smooth val="0"/>
          <c:extLst>
            <c:ext xmlns:c16="http://schemas.microsoft.com/office/drawing/2014/chart" uri="{C3380CC4-5D6E-409C-BE32-E72D297353CC}">
              <c16:uniqueId val="{00000000-F979-4DA8-8D20-A8F16A4D0D6E}"/>
            </c:ext>
          </c:extLst>
        </c:ser>
        <c:dLbls>
          <c:showLegendKey val="0"/>
          <c:showVal val="0"/>
          <c:showCatName val="0"/>
          <c:showSerName val="0"/>
          <c:showPercent val="0"/>
          <c:showBubbleSize val="0"/>
        </c:dLbls>
        <c:smooth val="0"/>
        <c:axId val="732483839"/>
        <c:axId val="732483007"/>
      </c:lineChart>
      <c:catAx>
        <c:axId val="732483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483007"/>
        <c:crosses val="autoZero"/>
        <c:auto val="1"/>
        <c:lblAlgn val="ctr"/>
        <c:lblOffset val="100"/>
        <c:noMultiLvlLbl val="0"/>
      </c:catAx>
      <c:valAx>
        <c:axId val="73248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483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146663-8B0E-4DE3-B573-BC13D0642F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B5FF11-33D5-4EC8-A558-D2737AE19A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F04978-38A1-40FC-8CA8-2A9EDC454029}" type="datetimeFigureOut">
              <a:rPr lang="en-IN" smtClean="0"/>
              <a:t>05-12-2021</a:t>
            </a:fld>
            <a:endParaRPr lang="en-IN"/>
          </a:p>
        </p:txBody>
      </p:sp>
      <p:sp>
        <p:nvSpPr>
          <p:cNvPr id="4" name="Footer Placeholder 3">
            <a:extLst>
              <a:ext uri="{FF2B5EF4-FFF2-40B4-BE49-F238E27FC236}">
                <a16:creationId xmlns:a16="http://schemas.microsoft.com/office/drawing/2014/main" id="{F1F2BC76-A282-4FC3-8FF0-568CC1CAC4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CB0FC10-2E5D-48F1-B54F-7811ACEBC1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727BF2-97B9-42F8-AAE9-CA09E0EF52FF}" type="slidenum">
              <a:rPr lang="en-IN" smtClean="0"/>
              <a:t>‹#›</a:t>
            </a:fld>
            <a:endParaRPr lang="en-IN"/>
          </a:p>
        </p:txBody>
      </p:sp>
    </p:spTree>
    <p:extLst>
      <p:ext uri="{BB962C8B-B14F-4D97-AF65-F5344CB8AC3E}">
        <p14:creationId xmlns:p14="http://schemas.microsoft.com/office/powerpoint/2010/main" val="812611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438843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2520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73109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118911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12215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6293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3" name="Picture Placeholder 52">
            <a:extLst>
              <a:ext uri="{FF2B5EF4-FFF2-40B4-BE49-F238E27FC236}">
                <a16:creationId xmlns:a16="http://schemas.microsoft.com/office/drawing/2014/main" id="{B744F2F9-5D8F-4F18-B671-9F60085669DE}"/>
              </a:ext>
            </a:extLst>
          </p:cNvPr>
          <p:cNvSpPr>
            <a:spLocks noGrp="1"/>
          </p:cNvSpPr>
          <p:nvPr>
            <p:ph type="pic" sz="quarter" idx="10"/>
          </p:nvPr>
        </p:nvSpPr>
        <p:spPr>
          <a:xfrm>
            <a:off x="5952681" y="-10408"/>
            <a:ext cx="6236145" cy="6874196"/>
          </a:xfrm>
          <a:custGeom>
            <a:avLst/>
            <a:gdLst>
              <a:gd name="connsiteX0" fmla="*/ 600833 w 6236145"/>
              <a:gd name="connsiteY0" fmla="*/ 5577552 h 6874196"/>
              <a:gd name="connsiteX1" fmla="*/ 660573 w 6236145"/>
              <a:gd name="connsiteY1" fmla="*/ 5614207 h 6874196"/>
              <a:gd name="connsiteX2" fmla="*/ 624782 w 6236145"/>
              <a:gd name="connsiteY2" fmla="*/ 5689612 h 6874196"/>
              <a:gd name="connsiteX3" fmla="*/ 599517 w 6236145"/>
              <a:gd name="connsiteY3" fmla="*/ 5691706 h 6874196"/>
              <a:gd name="connsiteX4" fmla="*/ 530040 w 6236145"/>
              <a:gd name="connsiteY4" fmla="*/ 5645626 h 6874196"/>
              <a:gd name="connsiteX5" fmla="*/ 536356 w 6236145"/>
              <a:gd name="connsiteY5" fmla="*/ 5603734 h 6874196"/>
              <a:gd name="connsiteX6" fmla="*/ 600833 w 6236145"/>
              <a:gd name="connsiteY6" fmla="*/ 5577552 h 6874196"/>
              <a:gd name="connsiteX7" fmla="*/ 982805 w 6236145"/>
              <a:gd name="connsiteY7" fmla="*/ 5347170 h 6874196"/>
              <a:gd name="connsiteX8" fmla="*/ 1003873 w 6236145"/>
              <a:gd name="connsiteY8" fmla="*/ 5379063 h 6874196"/>
              <a:gd name="connsiteX9" fmla="*/ 932239 w 6236145"/>
              <a:gd name="connsiteY9" fmla="*/ 5440722 h 6874196"/>
              <a:gd name="connsiteX10" fmla="*/ 892209 w 6236145"/>
              <a:gd name="connsiteY10" fmla="*/ 5408829 h 6874196"/>
              <a:gd name="connsiteX11" fmla="*/ 909064 w 6236145"/>
              <a:gd name="connsiteY11" fmla="*/ 5359927 h 6874196"/>
              <a:gd name="connsiteX12" fmla="*/ 982805 w 6236145"/>
              <a:gd name="connsiteY12" fmla="*/ 5347170 h 6874196"/>
              <a:gd name="connsiteX13" fmla="*/ 1346962 w 6236145"/>
              <a:gd name="connsiteY13" fmla="*/ 5073367 h 6874196"/>
              <a:gd name="connsiteX14" fmla="*/ 1376458 w 6236145"/>
              <a:gd name="connsiteY14" fmla="*/ 5117475 h 6874196"/>
              <a:gd name="connsiteX15" fmla="*/ 1353283 w 6236145"/>
              <a:gd name="connsiteY15" fmla="*/ 5142679 h 6874196"/>
              <a:gd name="connsiteX16" fmla="*/ 1319572 w 6236145"/>
              <a:gd name="connsiteY16" fmla="*/ 5102772 h 6874196"/>
              <a:gd name="connsiteX17" fmla="*/ 1346962 w 6236145"/>
              <a:gd name="connsiteY17" fmla="*/ 5073367 h 6874196"/>
              <a:gd name="connsiteX18" fmla="*/ 1185895 w 6236145"/>
              <a:gd name="connsiteY18" fmla="*/ 4642988 h 6874196"/>
              <a:gd name="connsiteX19" fmla="*/ 1215226 w 6236145"/>
              <a:gd name="connsiteY19" fmla="*/ 4652515 h 6874196"/>
              <a:gd name="connsiteX20" fmla="*/ 1232081 w 6236145"/>
              <a:gd name="connsiteY20" fmla="*/ 4680035 h 6874196"/>
              <a:gd name="connsiteX21" fmla="*/ 1213119 w 6236145"/>
              <a:gd name="connsiteY21" fmla="*/ 4728725 h 6874196"/>
              <a:gd name="connsiteX22" fmla="*/ 1177302 w 6236145"/>
              <a:gd name="connsiteY22" fmla="*/ 4713907 h 6874196"/>
              <a:gd name="connsiteX23" fmla="*/ 1175196 w 6236145"/>
              <a:gd name="connsiteY23" fmla="*/ 4648281 h 6874196"/>
              <a:gd name="connsiteX24" fmla="*/ 1185895 w 6236145"/>
              <a:gd name="connsiteY24" fmla="*/ 4642988 h 6874196"/>
              <a:gd name="connsiteX25" fmla="*/ 1276387 w 6236145"/>
              <a:gd name="connsiteY25" fmla="*/ 4137247 h 6874196"/>
              <a:gd name="connsiteX26" fmla="*/ 1308141 w 6236145"/>
              <a:gd name="connsiteY26" fmla="*/ 4168564 h 6874196"/>
              <a:gd name="connsiteX27" fmla="*/ 1272153 w 6236145"/>
              <a:gd name="connsiteY27" fmla="*/ 4197793 h 6874196"/>
              <a:gd name="connsiteX28" fmla="*/ 1240398 w 6236145"/>
              <a:gd name="connsiteY28" fmla="*/ 4166476 h 6874196"/>
              <a:gd name="connsiteX29" fmla="*/ 1276387 w 6236145"/>
              <a:gd name="connsiteY29" fmla="*/ 4137247 h 6874196"/>
              <a:gd name="connsiteX30" fmla="*/ 1098848 w 6236145"/>
              <a:gd name="connsiteY30" fmla="*/ 4131037 h 6874196"/>
              <a:gd name="connsiteX31" fmla="*/ 1141043 w 6236145"/>
              <a:gd name="connsiteY31" fmla="*/ 4162506 h 6874196"/>
              <a:gd name="connsiteX32" fmla="*/ 1098848 w 6236145"/>
              <a:gd name="connsiteY32" fmla="*/ 4208659 h 6874196"/>
              <a:gd name="connsiteX33" fmla="*/ 1058763 w 6236145"/>
              <a:gd name="connsiteY33" fmla="*/ 4162506 h 6874196"/>
              <a:gd name="connsiteX34" fmla="*/ 1098848 w 6236145"/>
              <a:gd name="connsiteY34" fmla="*/ 4131037 h 6874196"/>
              <a:gd name="connsiteX35" fmla="*/ 1382991 w 6236145"/>
              <a:gd name="connsiteY35" fmla="*/ 4073596 h 6874196"/>
              <a:gd name="connsiteX36" fmla="*/ 1416814 w 6236145"/>
              <a:gd name="connsiteY36" fmla="*/ 4120010 h 6874196"/>
              <a:gd name="connsiteX37" fmla="*/ 1380877 w 6236145"/>
              <a:gd name="connsiteY37" fmla="*/ 4155876 h 6874196"/>
              <a:gd name="connsiteX38" fmla="*/ 1321686 w 6236145"/>
              <a:gd name="connsiteY38" fmla="*/ 4090474 h 6874196"/>
              <a:gd name="connsiteX39" fmla="*/ 1382991 w 6236145"/>
              <a:gd name="connsiteY39" fmla="*/ 4073596 h 6874196"/>
              <a:gd name="connsiteX40" fmla="*/ 1484416 w 6236145"/>
              <a:gd name="connsiteY40" fmla="*/ 3966081 h 6874196"/>
              <a:gd name="connsiteX41" fmla="*/ 1505326 w 6236145"/>
              <a:gd name="connsiteY41" fmla="*/ 3991642 h 6874196"/>
              <a:gd name="connsiteX42" fmla="*/ 1436322 w 6236145"/>
              <a:gd name="connsiteY42" fmla="*/ 4051285 h 6874196"/>
              <a:gd name="connsiteX43" fmla="*/ 1419594 w 6236145"/>
              <a:gd name="connsiteY43" fmla="*/ 4006553 h 6874196"/>
              <a:gd name="connsiteX44" fmla="*/ 1484416 w 6236145"/>
              <a:gd name="connsiteY44" fmla="*/ 3966081 h 6874196"/>
              <a:gd name="connsiteX45" fmla="*/ 930979 w 6236145"/>
              <a:gd name="connsiteY45" fmla="*/ 3928515 h 6874196"/>
              <a:gd name="connsiteX46" fmla="*/ 981468 w 6236145"/>
              <a:gd name="connsiteY46" fmla="*/ 3951801 h 6874196"/>
              <a:gd name="connsiteX47" fmla="*/ 994090 w 6236145"/>
              <a:gd name="connsiteY47" fmla="*/ 3945450 h 6874196"/>
              <a:gd name="connsiteX48" fmla="*/ 1095066 w 6236145"/>
              <a:gd name="connsiteY48" fmla="*/ 3945450 h 6874196"/>
              <a:gd name="connsiteX49" fmla="*/ 1111895 w 6236145"/>
              <a:gd name="connsiteY49" fmla="*/ 3966620 h 6874196"/>
              <a:gd name="connsiteX50" fmla="*/ 1061407 w 6236145"/>
              <a:gd name="connsiteY50" fmla="*/ 4051298 h 6874196"/>
              <a:gd name="connsiteX51" fmla="*/ 981468 w 6236145"/>
              <a:gd name="connsiteY51" fmla="*/ 4011076 h 6874196"/>
              <a:gd name="connsiteX52" fmla="*/ 964638 w 6236145"/>
              <a:gd name="connsiteY52" fmla="*/ 3989906 h 6874196"/>
              <a:gd name="connsiteX53" fmla="*/ 888906 w 6236145"/>
              <a:gd name="connsiteY53" fmla="*/ 4019544 h 6874196"/>
              <a:gd name="connsiteX54" fmla="*/ 832107 w 6236145"/>
              <a:gd name="connsiteY54" fmla="*/ 3975088 h 6874196"/>
              <a:gd name="connsiteX55" fmla="*/ 930979 w 6236145"/>
              <a:gd name="connsiteY55" fmla="*/ 3928515 h 6874196"/>
              <a:gd name="connsiteX56" fmla="*/ 726274 w 6236145"/>
              <a:gd name="connsiteY56" fmla="*/ 3890953 h 6874196"/>
              <a:gd name="connsiteX57" fmla="*/ 773114 w 6236145"/>
              <a:gd name="connsiteY57" fmla="*/ 3939156 h 6874196"/>
              <a:gd name="connsiteX58" fmla="*/ 736920 w 6236145"/>
              <a:gd name="connsiteY58" fmla="*/ 3972689 h 6874196"/>
              <a:gd name="connsiteX59" fmla="*/ 698597 w 6236145"/>
              <a:gd name="connsiteY59" fmla="*/ 3924486 h 6874196"/>
              <a:gd name="connsiteX60" fmla="*/ 726274 w 6236145"/>
              <a:gd name="connsiteY60" fmla="*/ 3890953 h 6874196"/>
              <a:gd name="connsiteX61" fmla="*/ 1600730 w 6236145"/>
              <a:gd name="connsiteY61" fmla="*/ 3875213 h 6874196"/>
              <a:gd name="connsiteX62" fmla="*/ 1612318 w 6236145"/>
              <a:gd name="connsiteY62" fmla="*/ 3882344 h 6874196"/>
              <a:gd name="connsiteX63" fmla="*/ 1616531 w 6236145"/>
              <a:gd name="connsiteY63" fmla="*/ 3909814 h 6874196"/>
              <a:gd name="connsiteX64" fmla="*/ 1565966 w 6236145"/>
              <a:gd name="connsiteY64" fmla="*/ 3947849 h 6874196"/>
              <a:gd name="connsiteX65" fmla="*/ 1540684 w 6236145"/>
              <a:gd name="connsiteY65" fmla="*/ 3922492 h 6874196"/>
              <a:gd name="connsiteX66" fmla="*/ 1589142 w 6236145"/>
              <a:gd name="connsiteY66" fmla="*/ 3876005 h 6874196"/>
              <a:gd name="connsiteX67" fmla="*/ 1600730 w 6236145"/>
              <a:gd name="connsiteY67" fmla="*/ 3875213 h 6874196"/>
              <a:gd name="connsiteX68" fmla="*/ 1265279 w 6236145"/>
              <a:gd name="connsiteY68" fmla="*/ 3854703 h 6874196"/>
              <a:gd name="connsiteX69" fmla="*/ 1300943 w 6236145"/>
              <a:gd name="connsiteY69" fmla="*/ 3882540 h 6874196"/>
              <a:gd name="connsiteX70" fmla="*/ 1256888 w 6236145"/>
              <a:gd name="connsiteY70" fmla="*/ 3916801 h 6874196"/>
              <a:gd name="connsiteX71" fmla="*/ 1225419 w 6236145"/>
              <a:gd name="connsiteY71" fmla="*/ 3893247 h 6874196"/>
              <a:gd name="connsiteX72" fmla="*/ 1265279 w 6236145"/>
              <a:gd name="connsiteY72" fmla="*/ 3854703 h 6874196"/>
              <a:gd name="connsiteX73" fmla="*/ 1681291 w 6236145"/>
              <a:gd name="connsiteY73" fmla="*/ 3837183 h 6874196"/>
              <a:gd name="connsiteX74" fmla="*/ 1635258 w 6236145"/>
              <a:gd name="connsiteY74" fmla="*/ 3862466 h 6874196"/>
              <a:gd name="connsiteX75" fmla="*/ 1633165 w 6236145"/>
              <a:gd name="connsiteY75" fmla="*/ 3854038 h 6874196"/>
              <a:gd name="connsiteX76" fmla="*/ 1681291 w 6236145"/>
              <a:gd name="connsiteY76" fmla="*/ 3837183 h 6874196"/>
              <a:gd name="connsiteX77" fmla="*/ 1602251 w 6236145"/>
              <a:gd name="connsiteY77" fmla="*/ 3452187 h 6874196"/>
              <a:gd name="connsiteX78" fmla="*/ 1637822 w 6236145"/>
              <a:gd name="connsiteY78" fmla="*/ 3500747 h 6874196"/>
              <a:gd name="connsiteX79" fmla="*/ 1583420 w 6236145"/>
              <a:gd name="connsiteY79" fmla="*/ 3549307 h 6874196"/>
              <a:gd name="connsiteX80" fmla="*/ 1556218 w 6236145"/>
              <a:gd name="connsiteY80" fmla="*/ 3475411 h 6874196"/>
              <a:gd name="connsiteX81" fmla="*/ 1602251 w 6236145"/>
              <a:gd name="connsiteY81" fmla="*/ 3452187 h 6874196"/>
              <a:gd name="connsiteX82" fmla="*/ 412425 w 6236145"/>
              <a:gd name="connsiteY82" fmla="*/ 3446411 h 6874196"/>
              <a:gd name="connsiteX83" fmla="*/ 456417 w 6236145"/>
              <a:gd name="connsiteY83" fmla="*/ 3555485 h 6874196"/>
              <a:gd name="connsiteX84" fmla="*/ 391476 w 6236145"/>
              <a:gd name="connsiteY84" fmla="*/ 3612119 h 6874196"/>
              <a:gd name="connsiteX85" fmla="*/ 410330 w 6236145"/>
              <a:gd name="connsiteY85" fmla="*/ 3683437 h 6874196"/>
              <a:gd name="connsiteX86" fmla="*/ 374717 w 6236145"/>
              <a:gd name="connsiteY86" fmla="*/ 3714900 h 6874196"/>
              <a:gd name="connsiteX87" fmla="*/ 303492 w 6236145"/>
              <a:gd name="connsiteY87" fmla="*/ 3683437 h 6874196"/>
              <a:gd name="connsiteX88" fmla="*/ 288828 w 6236145"/>
              <a:gd name="connsiteY88" fmla="*/ 3620510 h 6874196"/>
              <a:gd name="connsiteX89" fmla="*/ 313967 w 6236145"/>
              <a:gd name="connsiteY89" fmla="*/ 3561778 h 6874196"/>
              <a:gd name="connsiteX90" fmla="*/ 305587 w 6236145"/>
              <a:gd name="connsiteY90" fmla="*/ 3511436 h 6874196"/>
              <a:gd name="connsiteX91" fmla="*/ 339105 w 6236145"/>
              <a:gd name="connsiteY91" fmla="*/ 3465289 h 6874196"/>
              <a:gd name="connsiteX92" fmla="*/ 412425 w 6236145"/>
              <a:gd name="connsiteY92" fmla="*/ 3446411 h 6874196"/>
              <a:gd name="connsiteX93" fmla="*/ 753405 w 6236145"/>
              <a:gd name="connsiteY93" fmla="*/ 3377675 h 6874196"/>
              <a:gd name="connsiteX94" fmla="*/ 781109 w 6236145"/>
              <a:gd name="connsiteY94" fmla="*/ 3379281 h 6874196"/>
              <a:gd name="connsiteX95" fmla="*/ 814642 w 6236145"/>
              <a:gd name="connsiteY95" fmla="*/ 3398166 h 6874196"/>
              <a:gd name="connsiteX96" fmla="*/ 887995 w 6236145"/>
              <a:gd name="connsiteY96" fmla="*/ 3469510 h 6874196"/>
              <a:gd name="connsiteX97" fmla="*/ 852366 w 6236145"/>
              <a:gd name="connsiteY97" fmla="*/ 3530362 h 6874196"/>
              <a:gd name="connsiteX98" fmla="*/ 772726 w 6236145"/>
              <a:gd name="connsiteY98" fmla="*/ 3547149 h 6874196"/>
              <a:gd name="connsiteX99" fmla="*/ 724522 w 6236145"/>
              <a:gd name="connsiteY99" fmla="*/ 3530362 h 6874196"/>
              <a:gd name="connsiteX100" fmla="*/ 701469 w 6236145"/>
              <a:gd name="connsiteY100" fmla="*/ 3511477 h 6874196"/>
              <a:gd name="connsiteX101" fmla="*/ 686798 w 6236145"/>
              <a:gd name="connsiteY101" fmla="*/ 3427543 h 6874196"/>
              <a:gd name="connsiteX102" fmla="*/ 753405 w 6236145"/>
              <a:gd name="connsiteY102" fmla="*/ 3377675 h 6874196"/>
              <a:gd name="connsiteX103" fmla="*/ 1204284 w 6236145"/>
              <a:gd name="connsiteY103" fmla="*/ 3277748 h 6874196"/>
              <a:gd name="connsiteX104" fmla="*/ 1238274 w 6236145"/>
              <a:gd name="connsiteY104" fmla="*/ 3330358 h 6874196"/>
              <a:gd name="connsiteX105" fmla="*/ 1217030 w 6236145"/>
              <a:gd name="connsiteY105" fmla="*/ 3364029 h 6874196"/>
              <a:gd name="connsiteX106" fmla="*/ 1178791 w 6236145"/>
              <a:gd name="connsiteY106" fmla="*/ 3351403 h 6874196"/>
              <a:gd name="connsiteX107" fmla="*/ 1172418 w 6236145"/>
              <a:gd name="connsiteY107" fmla="*/ 3290374 h 6874196"/>
              <a:gd name="connsiteX108" fmla="*/ 1204284 w 6236145"/>
              <a:gd name="connsiteY108" fmla="*/ 3277748 h 6874196"/>
              <a:gd name="connsiteX109" fmla="*/ 385864 w 6236145"/>
              <a:gd name="connsiteY109" fmla="*/ 3013831 h 6874196"/>
              <a:gd name="connsiteX110" fmla="*/ 480723 w 6236145"/>
              <a:gd name="connsiteY110" fmla="*/ 3036941 h 6874196"/>
              <a:gd name="connsiteX111" fmla="*/ 514451 w 6236145"/>
              <a:gd name="connsiteY111" fmla="*/ 3053748 h 6874196"/>
              <a:gd name="connsiteX112" fmla="*/ 562934 w 6236145"/>
              <a:gd name="connsiteY112" fmla="*/ 3087363 h 6874196"/>
              <a:gd name="connsiteX113" fmla="*/ 609309 w 6236145"/>
              <a:gd name="connsiteY113" fmla="*/ 3160894 h 6874196"/>
              <a:gd name="connsiteX114" fmla="*/ 626173 w 6236145"/>
              <a:gd name="connsiteY114" fmla="*/ 3181903 h 6874196"/>
              <a:gd name="connsiteX115" fmla="*/ 653577 w 6236145"/>
              <a:gd name="connsiteY115" fmla="*/ 3198710 h 6874196"/>
              <a:gd name="connsiteX116" fmla="*/ 647253 w 6236145"/>
              <a:gd name="connsiteY116" fmla="*/ 3240728 h 6874196"/>
              <a:gd name="connsiteX117" fmla="*/ 579798 w 6236145"/>
              <a:gd name="connsiteY117" fmla="*/ 3297452 h 6874196"/>
              <a:gd name="connsiteX118" fmla="*/ 558718 w 6236145"/>
              <a:gd name="connsiteY118" fmla="*/ 3293251 h 6874196"/>
              <a:gd name="connsiteX119" fmla="*/ 514451 w 6236145"/>
              <a:gd name="connsiteY119" fmla="*/ 3322663 h 6874196"/>
              <a:gd name="connsiteX120" fmla="*/ 472291 w 6236145"/>
              <a:gd name="connsiteY120" fmla="*/ 3362580 h 6874196"/>
              <a:gd name="connsiteX121" fmla="*/ 402728 w 6236145"/>
              <a:gd name="connsiteY121" fmla="*/ 3347874 h 6874196"/>
              <a:gd name="connsiteX122" fmla="*/ 383757 w 6236145"/>
              <a:gd name="connsiteY122" fmla="*/ 3341571 h 6874196"/>
              <a:gd name="connsiteX123" fmla="*/ 314193 w 6236145"/>
              <a:gd name="connsiteY123" fmla="*/ 3282746 h 6874196"/>
              <a:gd name="connsiteX124" fmla="*/ 272034 w 6236145"/>
              <a:gd name="connsiteY124" fmla="*/ 3257535 h 6874196"/>
              <a:gd name="connsiteX125" fmla="*/ 240415 w 6236145"/>
              <a:gd name="connsiteY125" fmla="*/ 3263839 h 6874196"/>
              <a:gd name="connsiteX126" fmla="*/ 223551 w 6236145"/>
              <a:gd name="connsiteY126" fmla="*/ 3261737 h 6874196"/>
              <a:gd name="connsiteX127" fmla="*/ 236199 w 6236145"/>
              <a:gd name="connsiteY127" fmla="*/ 3244930 h 6874196"/>
              <a:gd name="connsiteX128" fmla="*/ 278358 w 6236145"/>
              <a:gd name="connsiteY128" fmla="*/ 3167197 h 6874196"/>
              <a:gd name="connsiteX129" fmla="*/ 284682 w 6236145"/>
              <a:gd name="connsiteY129" fmla="*/ 3131481 h 6874196"/>
              <a:gd name="connsiteX130" fmla="*/ 299438 w 6236145"/>
              <a:gd name="connsiteY130" fmla="*/ 3078959 h 6874196"/>
              <a:gd name="connsiteX131" fmla="*/ 303654 w 6236145"/>
              <a:gd name="connsiteY131" fmla="*/ 3068455 h 6874196"/>
              <a:gd name="connsiteX132" fmla="*/ 385864 w 6236145"/>
              <a:gd name="connsiteY132" fmla="*/ 3013831 h 6874196"/>
              <a:gd name="connsiteX133" fmla="*/ 1299061 w 6236145"/>
              <a:gd name="connsiteY133" fmla="*/ 2767540 h 6874196"/>
              <a:gd name="connsiteX134" fmla="*/ 1338599 w 6236145"/>
              <a:gd name="connsiteY134" fmla="*/ 2784343 h 6874196"/>
              <a:gd name="connsiteX135" fmla="*/ 1361489 w 6236145"/>
              <a:gd name="connsiteY135" fmla="*/ 2862056 h 6874196"/>
              <a:gd name="connsiteX136" fmla="*/ 1359408 w 6236145"/>
              <a:gd name="connsiteY136" fmla="*/ 2883059 h 6874196"/>
              <a:gd name="connsiteX137" fmla="*/ 1317790 w 6236145"/>
              <a:gd name="connsiteY137" fmla="*/ 2897762 h 6874196"/>
              <a:gd name="connsiteX138" fmla="*/ 1269928 w 6236145"/>
              <a:gd name="connsiteY138" fmla="*/ 2801146 h 6874196"/>
              <a:gd name="connsiteX139" fmla="*/ 1299061 w 6236145"/>
              <a:gd name="connsiteY139" fmla="*/ 2767540 h 6874196"/>
              <a:gd name="connsiteX140" fmla="*/ 42261 w 6236145"/>
              <a:gd name="connsiteY140" fmla="*/ 2685717 h 6874196"/>
              <a:gd name="connsiteX141" fmla="*/ 76070 w 6236145"/>
              <a:gd name="connsiteY141" fmla="*/ 2723822 h 6874196"/>
              <a:gd name="connsiteX142" fmla="*/ 42261 w 6236145"/>
              <a:gd name="connsiteY142" fmla="*/ 2755577 h 6874196"/>
              <a:gd name="connsiteX143" fmla="*/ 0 w 6236145"/>
              <a:gd name="connsiteY143" fmla="*/ 2721705 h 6874196"/>
              <a:gd name="connsiteX144" fmla="*/ 42261 w 6236145"/>
              <a:gd name="connsiteY144" fmla="*/ 2685717 h 6874196"/>
              <a:gd name="connsiteX145" fmla="*/ 648402 w 6236145"/>
              <a:gd name="connsiteY145" fmla="*/ 2410171 h 6874196"/>
              <a:gd name="connsiteX146" fmla="*/ 655244 w 6236145"/>
              <a:gd name="connsiteY146" fmla="*/ 2413582 h 6874196"/>
              <a:gd name="connsiteX147" fmla="*/ 726824 w 6236145"/>
              <a:gd name="connsiteY147" fmla="*/ 2445071 h 6874196"/>
              <a:gd name="connsiteX148" fmla="*/ 792088 w 6236145"/>
              <a:gd name="connsiteY148" fmla="*/ 2453467 h 6874196"/>
              <a:gd name="connsiteX149" fmla="*/ 840510 w 6236145"/>
              <a:gd name="connsiteY149" fmla="*/ 2476557 h 6874196"/>
              <a:gd name="connsiteX150" fmla="*/ 876300 w 6236145"/>
              <a:gd name="connsiteY150" fmla="*/ 2501748 h 6874196"/>
              <a:gd name="connsiteX151" fmla="*/ 899459 w 6236145"/>
              <a:gd name="connsiteY151" fmla="*/ 2508046 h 6874196"/>
              <a:gd name="connsiteX152" fmla="*/ 924722 w 6236145"/>
              <a:gd name="connsiteY152" fmla="*/ 2587815 h 6874196"/>
              <a:gd name="connsiteX153" fmla="*/ 933143 w 6236145"/>
              <a:gd name="connsiteY153" fmla="*/ 2646590 h 6874196"/>
              <a:gd name="connsiteX154" fmla="*/ 954197 w 6236145"/>
              <a:gd name="connsiteY154" fmla="*/ 2667582 h 6874196"/>
              <a:gd name="connsiteX155" fmla="*/ 956302 w 6236145"/>
              <a:gd name="connsiteY155" fmla="*/ 2673879 h 6874196"/>
              <a:gd name="connsiteX156" fmla="*/ 928933 w 6236145"/>
              <a:gd name="connsiteY156" fmla="*/ 2711664 h 6874196"/>
              <a:gd name="connsiteX157" fmla="*/ 916301 w 6236145"/>
              <a:gd name="connsiteY157" fmla="*/ 2747350 h 6874196"/>
              <a:gd name="connsiteX158" fmla="*/ 893143 w 6236145"/>
              <a:gd name="connsiteY158" fmla="*/ 2780937 h 6874196"/>
              <a:gd name="connsiteX159" fmla="*/ 827878 w 6236145"/>
              <a:gd name="connsiteY159" fmla="*/ 2801929 h 6874196"/>
              <a:gd name="connsiteX160" fmla="*/ 802615 w 6236145"/>
              <a:gd name="connsiteY160" fmla="*/ 2841813 h 6874196"/>
              <a:gd name="connsiteX161" fmla="*/ 804720 w 6236145"/>
              <a:gd name="connsiteY161" fmla="*/ 2858606 h 6874196"/>
              <a:gd name="connsiteX162" fmla="*/ 781562 w 6236145"/>
              <a:gd name="connsiteY162" fmla="*/ 2879598 h 6874196"/>
              <a:gd name="connsiteX163" fmla="*/ 716297 w 6236145"/>
              <a:gd name="connsiteY163" fmla="*/ 2867003 h 6874196"/>
              <a:gd name="connsiteX164" fmla="*/ 667875 w 6236145"/>
              <a:gd name="connsiteY164" fmla="*/ 2856507 h 6874196"/>
              <a:gd name="connsiteX165" fmla="*/ 653138 w 6236145"/>
              <a:gd name="connsiteY165" fmla="*/ 2858606 h 6874196"/>
              <a:gd name="connsiteX166" fmla="*/ 602611 w 6236145"/>
              <a:gd name="connsiteY166" fmla="*/ 2881697 h 6874196"/>
              <a:gd name="connsiteX167" fmla="*/ 571032 w 6236145"/>
              <a:gd name="connsiteY167" fmla="*/ 2887995 h 6874196"/>
              <a:gd name="connsiteX168" fmla="*/ 537347 w 6236145"/>
              <a:gd name="connsiteY168" fmla="*/ 2846011 h 6874196"/>
              <a:gd name="connsiteX169" fmla="*/ 520504 w 6236145"/>
              <a:gd name="connsiteY169" fmla="*/ 2801929 h 6874196"/>
              <a:gd name="connsiteX170" fmla="*/ 486819 w 6236145"/>
              <a:gd name="connsiteY170" fmla="*/ 2759946 h 6874196"/>
              <a:gd name="connsiteX171" fmla="*/ 463661 w 6236145"/>
              <a:gd name="connsiteY171" fmla="*/ 2696970 h 6874196"/>
              <a:gd name="connsiteX172" fmla="*/ 467872 w 6236145"/>
              <a:gd name="connsiteY172" fmla="*/ 2684375 h 6874196"/>
              <a:gd name="connsiteX173" fmla="*/ 446819 w 6236145"/>
              <a:gd name="connsiteY173" fmla="*/ 2663383 h 6874196"/>
              <a:gd name="connsiteX174" fmla="*/ 392081 w 6236145"/>
              <a:gd name="connsiteY174" fmla="*/ 2690672 h 6874196"/>
              <a:gd name="connsiteX175" fmla="*/ 337343 w 6236145"/>
              <a:gd name="connsiteY175" fmla="*/ 2688573 h 6874196"/>
              <a:gd name="connsiteX176" fmla="*/ 299448 w 6236145"/>
              <a:gd name="connsiteY176" fmla="*/ 2680176 h 6874196"/>
              <a:gd name="connsiteX177" fmla="*/ 217341 w 6236145"/>
              <a:gd name="connsiteY177" fmla="*/ 2600410 h 6874196"/>
              <a:gd name="connsiteX178" fmla="*/ 221551 w 6236145"/>
              <a:gd name="connsiteY178" fmla="*/ 2583616 h 6874196"/>
              <a:gd name="connsiteX179" fmla="*/ 318395 w 6236145"/>
              <a:gd name="connsiteY179" fmla="*/ 2558426 h 6874196"/>
              <a:gd name="connsiteX180" fmla="*/ 343659 w 6236145"/>
              <a:gd name="connsiteY180" fmla="*/ 2571021 h 6874196"/>
              <a:gd name="connsiteX181" fmla="*/ 368923 w 6236145"/>
              <a:gd name="connsiteY181" fmla="*/ 2575220 h 6874196"/>
              <a:gd name="connsiteX182" fmla="*/ 436292 w 6236145"/>
              <a:gd name="connsiteY182" fmla="*/ 2545830 h 6874196"/>
              <a:gd name="connsiteX183" fmla="*/ 503662 w 6236145"/>
              <a:gd name="connsiteY183" fmla="*/ 2478657 h 6874196"/>
              <a:gd name="connsiteX184" fmla="*/ 581558 w 6236145"/>
              <a:gd name="connsiteY184" fmla="*/ 2428277 h 6874196"/>
              <a:gd name="connsiteX185" fmla="*/ 638401 w 6236145"/>
              <a:gd name="connsiteY185" fmla="*/ 2411483 h 6874196"/>
              <a:gd name="connsiteX186" fmla="*/ 648402 w 6236145"/>
              <a:gd name="connsiteY186" fmla="*/ 2410171 h 6874196"/>
              <a:gd name="connsiteX187" fmla="*/ 1570168 w 6236145"/>
              <a:gd name="connsiteY187" fmla="*/ 1 h 6874196"/>
              <a:gd name="connsiteX188" fmla="*/ 6236145 w 6236145"/>
              <a:gd name="connsiteY188" fmla="*/ 1 h 6874196"/>
              <a:gd name="connsiteX189" fmla="*/ 6236145 w 6236145"/>
              <a:gd name="connsiteY189" fmla="*/ 6874196 h 6874196"/>
              <a:gd name="connsiteX190" fmla="*/ 1382856 w 6236145"/>
              <a:gd name="connsiteY190" fmla="*/ 6874196 h 6874196"/>
              <a:gd name="connsiteX191" fmla="*/ 1330240 w 6236145"/>
              <a:gd name="connsiteY191" fmla="*/ 6792336 h 6874196"/>
              <a:gd name="connsiteX192" fmla="*/ 1288147 w 6236145"/>
              <a:gd name="connsiteY192" fmla="*/ 6744059 h 6874196"/>
              <a:gd name="connsiteX193" fmla="*/ 1317612 w 6236145"/>
              <a:gd name="connsiteY193" fmla="*/ 6699980 h 6874196"/>
              <a:gd name="connsiteX194" fmla="*/ 1304984 w 6236145"/>
              <a:gd name="connsiteY194" fmla="*/ 6655901 h 6874196"/>
              <a:gd name="connsiteX195" fmla="*/ 1319717 w 6236145"/>
              <a:gd name="connsiteY195" fmla="*/ 6603426 h 6874196"/>
              <a:gd name="connsiteX196" fmla="*/ 1275519 w 6236145"/>
              <a:gd name="connsiteY196" fmla="*/ 6542556 h 6874196"/>
              <a:gd name="connsiteX197" fmla="*/ 1389170 w 6236145"/>
              <a:gd name="connsiteY197" fmla="*/ 6500576 h 6874196"/>
              <a:gd name="connsiteX198" fmla="*/ 1355495 w 6236145"/>
              <a:gd name="connsiteY198" fmla="*/ 6446002 h 6874196"/>
              <a:gd name="connsiteX199" fmla="*/ 1349181 w 6236145"/>
              <a:gd name="connsiteY199" fmla="*/ 6422913 h 6874196"/>
              <a:gd name="connsiteX200" fmla="*/ 1342868 w 6236145"/>
              <a:gd name="connsiteY200" fmla="*/ 6374636 h 6874196"/>
              <a:gd name="connsiteX201" fmla="*/ 1414425 w 6236145"/>
              <a:gd name="connsiteY201" fmla="*/ 6324260 h 6874196"/>
              <a:gd name="connsiteX202" fmla="*/ 1439681 w 6236145"/>
              <a:gd name="connsiteY202" fmla="*/ 6259192 h 6874196"/>
              <a:gd name="connsiteX203" fmla="*/ 1439681 w 6236145"/>
              <a:gd name="connsiteY203" fmla="*/ 6240301 h 6874196"/>
              <a:gd name="connsiteX204" fmla="*/ 1498611 w 6236145"/>
              <a:gd name="connsiteY204" fmla="*/ 6229806 h 6874196"/>
              <a:gd name="connsiteX205" fmla="*/ 1511238 w 6236145"/>
              <a:gd name="connsiteY205" fmla="*/ 6168935 h 6874196"/>
              <a:gd name="connsiteX206" fmla="*/ 1532285 w 6236145"/>
              <a:gd name="connsiteY206" fmla="*/ 6124856 h 6874196"/>
              <a:gd name="connsiteX207" fmla="*/ 1568064 w 6236145"/>
              <a:gd name="connsiteY207" fmla="*/ 6055590 h 6874196"/>
              <a:gd name="connsiteX208" fmla="*/ 1572273 w 6236145"/>
              <a:gd name="connsiteY208" fmla="*/ 6028303 h 6874196"/>
              <a:gd name="connsiteX209" fmla="*/ 1578587 w 6236145"/>
              <a:gd name="connsiteY209" fmla="*/ 5969531 h 6874196"/>
              <a:gd name="connsiteX210" fmla="*/ 1587005 w 6236145"/>
              <a:gd name="connsiteY210" fmla="*/ 5954838 h 6874196"/>
              <a:gd name="connsiteX211" fmla="*/ 1629098 w 6236145"/>
              <a:gd name="connsiteY211" fmla="*/ 5912858 h 6874196"/>
              <a:gd name="connsiteX212" fmla="*/ 1675400 w 6236145"/>
              <a:gd name="connsiteY212" fmla="*/ 5893967 h 6874196"/>
              <a:gd name="connsiteX213" fmla="*/ 1681714 w 6236145"/>
              <a:gd name="connsiteY213" fmla="*/ 5879274 h 6874196"/>
              <a:gd name="connsiteX214" fmla="*/ 1652249 w 6236145"/>
              <a:gd name="connsiteY214" fmla="*/ 5862482 h 6874196"/>
              <a:gd name="connsiteX215" fmla="*/ 1664877 w 6236145"/>
              <a:gd name="connsiteY215" fmla="*/ 5828899 h 6874196"/>
              <a:gd name="connsiteX216" fmla="*/ 1656458 w 6236145"/>
              <a:gd name="connsiteY216" fmla="*/ 5789018 h 6874196"/>
              <a:gd name="connsiteX217" fmla="*/ 1639621 w 6236145"/>
              <a:gd name="connsiteY217" fmla="*/ 5757533 h 6874196"/>
              <a:gd name="connsiteX218" fmla="*/ 1622784 w 6236145"/>
              <a:gd name="connsiteY218" fmla="*/ 5734444 h 6874196"/>
              <a:gd name="connsiteX219" fmla="*/ 1654354 w 6236145"/>
              <a:gd name="connsiteY219" fmla="*/ 5705058 h 6874196"/>
              <a:gd name="connsiteX220" fmla="*/ 1671191 w 6236145"/>
              <a:gd name="connsiteY220" fmla="*/ 5671474 h 6874196"/>
              <a:gd name="connsiteX221" fmla="*/ 1671191 w 6236145"/>
              <a:gd name="connsiteY221" fmla="*/ 5650484 h 6874196"/>
              <a:gd name="connsiteX222" fmla="*/ 1658563 w 6236145"/>
              <a:gd name="connsiteY222" fmla="*/ 5589613 h 6874196"/>
              <a:gd name="connsiteX223" fmla="*/ 1645935 w 6236145"/>
              <a:gd name="connsiteY223" fmla="*/ 5574921 h 6874196"/>
              <a:gd name="connsiteX224" fmla="*/ 1645935 w 6236145"/>
              <a:gd name="connsiteY224" fmla="*/ 5514050 h 6874196"/>
              <a:gd name="connsiteX225" fmla="*/ 1643830 w 6236145"/>
              <a:gd name="connsiteY225" fmla="*/ 5511951 h 6874196"/>
              <a:gd name="connsiteX226" fmla="*/ 1576482 w 6236145"/>
              <a:gd name="connsiteY226" fmla="*/ 5419595 h 6874196"/>
              <a:gd name="connsiteX227" fmla="*/ 1525971 w 6236145"/>
              <a:gd name="connsiteY227" fmla="*/ 5400704 h 6874196"/>
              <a:gd name="connsiteX228" fmla="*/ 1488087 w 6236145"/>
              <a:gd name="connsiteY228" fmla="*/ 5379714 h 6874196"/>
              <a:gd name="connsiteX229" fmla="*/ 1454413 w 6236145"/>
              <a:gd name="connsiteY229" fmla="*/ 5348229 h 6874196"/>
              <a:gd name="connsiteX230" fmla="*/ 1412321 w 6236145"/>
              <a:gd name="connsiteY230" fmla="*/ 5346130 h 6874196"/>
              <a:gd name="connsiteX231" fmla="*/ 1344972 w 6236145"/>
              <a:gd name="connsiteY231" fmla="*/ 5333537 h 6874196"/>
              <a:gd name="connsiteX232" fmla="*/ 1328135 w 6236145"/>
              <a:gd name="connsiteY232" fmla="*/ 5255874 h 6874196"/>
              <a:gd name="connsiteX233" fmla="*/ 1366019 w 6236145"/>
              <a:gd name="connsiteY233" fmla="*/ 5232785 h 6874196"/>
              <a:gd name="connsiteX234" fmla="*/ 1416530 w 6236145"/>
              <a:gd name="connsiteY234" fmla="*/ 5247478 h 6874196"/>
              <a:gd name="connsiteX235" fmla="*/ 1485983 w 6236145"/>
              <a:gd name="connsiteY235" fmla="*/ 5245379 h 6874196"/>
              <a:gd name="connsiteX236" fmla="*/ 1492297 w 6236145"/>
              <a:gd name="connsiteY236" fmla="*/ 5207597 h 6874196"/>
              <a:gd name="connsiteX237" fmla="*/ 1429158 w 6236145"/>
              <a:gd name="connsiteY237" fmla="*/ 5144627 h 6874196"/>
              <a:gd name="connsiteX238" fmla="*/ 1410216 w 6236145"/>
              <a:gd name="connsiteY238" fmla="*/ 5090054 h 6874196"/>
              <a:gd name="connsiteX239" fmla="*/ 1395483 w 6236145"/>
              <a:gd name="connsiteY239" fmla="*/ 5058569 h 6874196"/>
              <a:gd name="connsiteX240" fmla="*/ 1372332 w 6236145"/>
              <a:gd name="connsiteY240" fmla="*/ 5001896 h 6874196"/>
              <a:gd name="connsiteX241" fmla="*/ 1355495 w 6236145"/>
              <a:gd name="connsiteY241" fmla="*/ 4934728 h 6874196"/>
              <a:gd name="connsiteX242" fmla="*/ 1315507 w 6236145"/>
              <a:gd name="connsiteY242" fmla="*/ 4875956 h 6874196"/>
              <a:gd name="connsiteX243" fmla="*/ 1248159 w 6236145"/>
              <a:gd name="connsiteY243" fmla="*/ 4779403 h 6874196"/>
              <a:gd name="connsiteX244" fmla="*/ 1243950 w 6236145"/>
              <a:gd name="connsiteY244" fmla="*/ 4741621 h 6874196"/>
              <a:gd name="connsiteX245" fmla="*/ 1256577 w 6236145"/>
              <a:gd name="connsiteY245" fmla="*/ 4642968 h 6874196"/>
              <a:gd name="connsiteX246" fmla="*/ 1233426 w 6236145"/>
              <a:gd name="connsiteY246" fmla="*/ 4624077 h 6874196"/>
              <a:gd name="connsiteX247" fmla="*/ 1187125 w 6236145"/>
              <a:gd name="connsiteY247" fmla="*/ 4584197 h 6874196"/>
              <a:gd name="connsiteX248" fmla="*/ 1163974 w 6236145"/>
              <a:gd name="connsiteY248" fmla="*/ 4544316 h 6874196"/>
              <a:gd name="connsiteX249" fmla="*/ 1159764 w 6236145"/>
              <a:gd name="connsiteY249" fmla="*/ 4456158 h 6874196"/>
              <a:gd name="connsiteX250" fmla="*/ 1166078 w 6236145"/>
              <a:gd name="connsiteY250" fmla="*/ 4426772 h 6874196"/>
              <a:gd name="connsiteX251" fmla="*/ 1208171 w 6236145"/>
              <a:gd name="connsiteY251" fmla="*/ 4378495 h 6874196"/>
              <a:gd name="connsiteX252" fmla="*/ 1300775 w 6236145"/>
              <a:gd name="connsiteY252" fmla="*/ 4395287 h 6874196"/>
              <a:gd name="connsiteX253" fmla="*/ 1395483 w 6236145"/>
              <a:gd name="connsiteY253" fmla="*/ 4382693 h 6874196"/>
              <a:gd name="connsiteX254" fmla="*/ 1471250 w 6236145"/>
              <a:gd name="connsiteY254" fmla="*/ 4305031 h 6874196"/>
              <a:gd name="connsiteX255" fmla="*/ 1483878 w 6236145"/>
              <a:gd name="connsiteY255" fmla="*/ 4294536 h 6874196"/>
              <a:gd name="connsiteX256" fmla="*/ 1574377 w 6236145"/>
              <a:gd name="connsiteY256" fmla="*/ 4248358 h 6874196"/>
              <a:gd name="connsiteX257" fmla="*/ 1603842 w 6236145"/>
              <a:gd name="connsiteY257" fmla="*/ 4235764 h 6874196"/>
              <a:gd name="connsiteX258" fmla="*/ 1637516 w 6236145"/>
              <a:gd name="connsiteY258" fmla="*/ 4208477 h 6874196"/>
              <a:gd name="connsiteX259" fmla="*/ 1626993 w 6236145"/>
              <a:gd name="connsiteY259" fmla="*/ 4174893 h 6874196"/>
              <a:gd name="connsiteX260" fmla="*/ 1624889 w 6236145"/>
              <a:gd name="connsiteY260" fmla="*/ 4168596 h 6874196"/>
              <a:gd name="connsiteX261" fmla="*/ 1679609 w 6236145"/>
              <a:gd name="connsiteY261" fmla="*/ 4061548 h 6874196"/>
              <a:gd name="connsiteX262" fmla="*/ 1673295 w 6236145"/>
              <a:gd name="connsiteY262" fmla="*/ 4036360 h 6874196"/>
              <a:gd name="connsiteX263" fmla="*/ 1658563 w 6236145"/>
              <a:gd name="connsiteY263" fmla="*/ 4017469 h 6874196"/>
              <a:gd name="connsiteX264" fmla="*/ 1645935 w 6236145"/>
              <a:gd name="connsiteY264" fmla="*/ 3973390 h 6874196"/>
              <a:gd name="connsiteX265" fmla="*/ 1696446 w 6236145"/>
              <a:gd name="connsiteY265" fmla="*/ 3914618 h 6874196"/>
              <a:gd name="connsiteX266" fmla="*/ 1749062 w 6236145"/>
              <a:gd name="connsiteY266" fmla="*/ 3927212 h 6874196"/>
              <a:gd name="connsiteX267" fmla="*/ 1797469 w 6236145"/>
              <a:gd name="connsiteY267" fmla="*/ 3946103 h 6874196"/>
              <a:gd name="connsiteX268" fmla="*/ 1873236 w 6236145"/>
              <a:gd name="connsiteY268" fmla="*/ 3944004 h 6874196"/>
              <a:gd name="connsiteX269" fmla="*/ 1894282 w 6236145"/>
              <a:gd name="connsiteY269" fmla="*/ 3929311 h 6874196"/>
              <a:gd name="connsiteX270" fmla="*/ 1860608 w 6236145"/>
              <a:gd name="connsiteY270" fmla="*/ 3826461 h 6874196"/>
              <a:gd name="connsiteX271" fmla="*/ 1835352 w 6236145"/>
              <a:gd name="connsiteY271" fmla="*/ 3803372 h 6874196"/>
              <a:gd name="connsiteX272" fmla="*/ 1801678 w 6236145"/>
              <a:gd name="connsiteY272" fmla="*/ 3807570 h 6874196"/>
              <a:gd name="connsiteX273" fmla="*/ 1744853 w 6236145"/>
              <a:gd name="connsiteY273" fmla="*/ 3815966 h 6874196"/>
              <a:gd name="connsiteX274" fmla="*/ 1715388 w 6236145"/>
              <a:gd name="connsiteY274" fmla="*/ 3813867 h 6874196"/>
              <a:gd name="connsiteX275" fmla="*/ 1713283 w 6236145"/>
              <a:gd name="connsiteY275" fmla="*/ 3700521 h 6874196"/>
              <a:gd name="connsiteX276" fmla="*/ 1732225 w 6236145"/>
              <a:gd name="connsiteY276" fmla="*/ 3654343 h 6874196"/>
              <a:gd name="connsiteX277" fmla="*/ 1831143 w 6236145"/>
              <a:gd name="connsiteY277" fmla="*/ 3555691 h 6874196"/>
              <a:gd name="connsiteX278" fmla="*/ 1833248 w 6236145"/>
              <a:gd name="connsiteY278" fmla="*/ 3509513 h 6874196"/>
              <a:gd name="connsiteX279" fmla="*/ 1824829 w 6236145"/>
              <a:gd name="connsiteY279" fmla="*/ 3478028 h 6874196"/>
              <a:gd name="connsiteX280" fmla="*/ 1835352 w 6236145"/>
              <a:gd name="connsiteY280" fmla="*/ 3421355 h 6874196"/>
              <a:gd name="connsiteX281" fmla="*/ 1831143 w 6236145"/>
              <a:gd name="connsiteY281" fmla="*/ 3377278 h 6874196"/>
              <a:gd name="connsiteX282" fmla="*/ 1757481 w 6236145"/>
              <a:gd name="connsiteY282" fmla="*/ 3341595 h 6874196"/>
              <a:gd name="connsiteX283" fmla="*/ 1772213 w 6236145"/>
              <a:gd name="connsiteY283" fmla="*/ 3314308 h 6874196"/>
              <a:gd name="connsiteX284" fmla="*/ 1763795 w 6236145"/>
              <a:gd name="connsiteY284" fmla="*/ 3308011 h 6874196"/>
              <a:gd name="connsiteX285" fmla="*/ 1702760 w 6236145"/>
              <a:gd name="connsiteY285" fmla="*/ 3295418 h 6874196"/>
              <a:gd name="connsiteX286" fmla="*/ 1662772 w 6236145"/>
              <a:gd name="connsiteY286" fmla="*/ 3255536 h 6874196"/>
              <a:gd name="connsiteX287" fmla="*/ 1656458 w 6236145"/>
              <a:gd name="connsiteY287" fmla="*/ 3238745 h 6874196"/>
              <a:gd name="connsiteX288" fmla="*/ 1616470 w 6236145"/>
              <a:gd name="connsiteY288" fmla="*/ 3251339 h 6874196"/>
              <a:gd name="connsiteX289" fmla="*/ 1664877 w 6236145"/>
              <a:gd name="connsiteY289" fmla="*/ 3190468 h 6874196"/>
              <a:gd name="connsiteX290" fmla="*/ 1645935 w 6236145"/>
              <a:gd name="connsiteY290" fmla="*/ 3182072 h 6874196"/>
              <a:gd name="connsiteX291" fmla="*/ 1626993 w 6236145"/>
              <a:gd name="connsiteY291" fmla="*/ 3158983 h 6874196"/>
              <a:gd name="connsiteX292" fmla="*/ 1591215 w 6236145"/>
              <a:gd name="connsiteY292" fmla="*/ 3108608 h 6874196"/>
              <a:gd name="connsiteX293" fmla="*/ 1603842 w 6236145"/>
              <a:gd name="connsiteY293" fmla="*/ 3072925 h 6874196"/>
              <a:gd name="connsiteX294" fmla="*/ 1603842 w 6236145"/>
              <a:gd name="connsiteY294" fmla="*/ 3039341 h 6874196"/>
              <a:gd name="connsiteX295" fmla="*/ 1637516 w 6236145"/>
              <a:gd name="connsiteY295" fmla="*/ 3009956 h 6874196"/>
              <a:gd name="connsiteX296" fmla="*/ 1608052 w 6236145"/>
              <a:gd name="connsiteY296" fmla="*/ 2982668 h 6874196"/>
              <a:gd name="connsiteX297" fmla="*/ 1578587 w 6236145"/>
              <a:gd name="connsiteY297" fmla="*/ 2976371 h 6874196"/>
              <a:gd name="connsiteX298" fmla="*/ 1589110 w 6236145"/>
              <a:gd name="connsiteY298" fmla="*/ 2955382 h 6874196"/>
              <a:gd name="connsiteX299" fmla="*/ 1591215 w 6236145"/>
              <a:gd name="connsiteY299" fmla="*/ 2932292 h 6874196"/>
              <a:gd name="connsiteX300" fmla="*/ 1568064 w 6236145"/>
              <a:gd name="connsiteY300" fmla="*/ 2932292 h 6874196"/>
              <a:gd name="connsiteX301" fmla="*/ 1490192 w 6236145"/>
              <a:gd name="connsiteY301" fmla="*/ 2923897 h 6874196"/>
              <a:gd name="connsiteX302" fmla="*/ 1536494 w 6236145"/>
              <a:gd name="connsiteY302" fmla="*/ 2860927 h 6874196"/>
              <a:gd name="connsiteX303" fmla="*/ 1473355 w 6236145"/>
              <a:gd name="connsiteY303" fmla="*/ 2869322 h 6874196"/>
              <a:gd name="connsiteX304" fmla="*/ 1488087 w 6236145"/>
              <a:gd name="connsiteY304" fmla="*/ 2818947 h 6874196"/>
              <a:gd name="connsiteX305" fmla="*/ 1445995 w 6236145"/>
              <a:gd name="connsiteY305" fmla="*/ 2793759 h 6874196"/>
              <a:gd name="connsiteX306" fmla="*/ 1458622 w 6236145"/>
              <a:gd name="connsiteY306" fmla="*/ 2772769 h 6874196"/>
              <a:gd name="connsiteX307" fmla="*/ 1433367 w 6236145"/>
              <a:gd name="connsiteY307" fmla="*/ 2758076 h 6874196"/>
              <a:gd name="connsiteX308" fmla="*/ 1467041 w 6236145"/>
              <a:gd name="connsiteY308" fmla="*/ 2737087 h 6874196"/>
              <a:gd name="connsiteX309" fmla="*/ 1437576 w 6236145"/>
              <a:gd name="connsiteY309" fmla="*/ 2709799 h 6874196"/>
              <a:gd name="connsiteX310" fmla="*/ 1494401 w 6236145"/>
              <a:gd name="connsiteY310" fmla="*/ 2636335 h 6874196"/>
              <a:gd name="connsiteX311" fmla="*/ 1498611 w 6236145"/>
              <a:gd name="connsiteY311" fmla="*/ 2590158 h 6874196"/>
              <a:gd name="connsiteX312" fmla="*/ 1509134 w 6236145"/>
              <a:gd name="connsiteY312" fmla="*/ 2535584 h 6874196"/>
              <a:gd name="connsiteX313" fmla="*/ 1521762 w 6236145"/>
              <a:gd name="connsiteY313" fmla="*/ 2483109 h 6874196"/>
              <a:gd name="connsiteX314" fmla="*/ 1521762 w 6236145"/>
              <a:gd name="connsiteY314" fmla="*/ 2455821 h 6874196"/>
              <a:gd name="connsiteX315" fmla="*/ 1502820 w 6236145"/>
              <a:gd name="connsiteY315" fmla="*/ 2399148 h 6874196"/>
              <a:gd name="connsiteX316" fmla="*/ 1450204 w 6236145"/>
              <a:gd name="connsiteY316" fmla="*/ 2420138 h 6874196"/>
              <a:gd name="connsiteX317" fmla="*/ 1376542 w 6236145"/>
              <a:gd name="connsiteY317" fmla="*/ 2460019 h 6874196"/>
              <a:gd name="connsiteX318" fmla="*/ 1359705 w 6236145"/>
              <a:gd name="connsiteY318" fmla="*/ 2460019 h 6874196"/>
              <a:gd name="connsiteX319" fmla="*/ 1298670 w 6236145"/>
              <a:gd name="connsiteY319" fmla="*/ 2464218 h 6874196"/>
              <a:gd name="connsiteX320" fmla="*/ 1302879 w 6236145"/>
              <a:gd name="connsiteY320" fmla="*/ 2430633 h 6874196"/>
              <a:gd name="connsiteX321" fmla="*/ 1250264 w 6236145"/>
              <a:gd name="connsiteY321" fmla="*/ 2430633 h 6874196"/>
              <a:gd name="connsiteX322" fmla="*/ 1239740 w 6236145"/>
              <a:gd name="connsiteY322" fmla="*/ 2415940 h 6874196"/>
              <a:gd name="connsiteX323" fmla="*/ 1214485 w 6236145"/>
              <a:gd name="connsiteY323" fmla="*/ 2382357 h 6874196"/>
              <a:gd name="connsiteX324" fmla="*/ 1174497 w 6236145"/>
              <a:gd name="connsiteY324" fmla="*/ 2338279 h 6874196"/>
              <a:gd name="connsiteX325" fmla="*/ 1136613 w 6236145"/>
              <a:gd name="connsiteY325" fmla="*/ 2308893 h 6874196"/>
              <a:gd name="connsiteX326" fmla="*/ 1056637 w 6236145"/>
              <a:gd name="connsiteY326" fmla="*/ 2193447 h 6874196"/>
              <a:gd name="connsiteX327" fmla="*/ 1069265 w 6236145"/>
              <a:gd name="connsiteY327" fmla="*/ 2159863 h 6874196"/>
              <a:gd name="connsiteX328" fmla="*/ 1062951 w 6236145"/>
              <a:gd name="connsiteY328" fmla="*/ 2119982 h 6874196"/>
              <a:gd name="connsiteX329" fmla="*/ 1039800 w 6236145"/>
              <a:gd name="connsiteY329" fmla="*/ 2073806 h 6874196"/>
              <a:gd name="connsiteX330" fmla="*/ 1029277 w 6236145"/>
              <a:gd name="connsiteY330" fmla="*/ 2054915 h 6874196"/>
              <a:gd name="connsiteX331" fmla="*/ 985080 w 6236145"/>
              <a:gd name="connsiteY331" fmla="*/ 2015034 h 6874196"/>
              <a:gd name="connsiteX332" fmla="*/ 978766 w 6236145"/>
              <a:gd name="connsiteY332" fmla="*/ 1979351 h 6874196"/>
              <a:gd name="connsiteX333" fmla="*/ 970347 w 6236145"/>
              <a:gd name="connsiteY333" fmla="*/ 1914282 h 6874196"/>
              <a:gd name="connsiteX334" fmla="*/ 945091 w 6236145"/>
              <a:gd name="connsiteY334" fmla="*/ 1851313 h 6874196"/>
              <a:gd name="connsiteX335" fmla="*/ 945091 w 6236145"/>
              <a:gd name="connsiteY335" fmla="*/ 1782046 h 6874196"/>
              <a:gd name="connsiteX336" fmla="*/ 936673 w 6236145"/>
              <a:gd name="connsiteY336" fmla="*/ 1698086 h 6874196"/>
              <a:gd name="connsiteX337" fmla="*/ 934568 w 6236145"/>
              <a:gd name="connsiteY337" fmla="*/ 1681293 h 6874196"/>
              <a:gd name="connsiteX338" fmla="*/ 951405 w 6236145"/>
              <a:gd name="connsiteY338" fmla="*/ 1488187 h 6874196"/>
              <a:gd name="connsiteX339" fmla="*/ 951405 w 6236145"/>
              <a:gd name="connsiteY339" fmla="*/ 1481889 h 6874196"/>
              <a:gd name="connsiteX340" fmla="*/ 1025068 w 6236145"/>
              <a:gd name="connsiteY340" fmla="*/ 1282485 h 6874196"/>
              <a:gd name="connsiteX341" fmla="*/ 1035591 w 6236145"/>
              <a:gd name="connsiteY341" fmla="*/ 1259396 h 6874196"/>
              <a:gd name="connsiteX342" fmla="*/ 1081893 w 6236145"/>
              <a:gd name="connsiteY342" fmla="*/ 1194327 h 6874196"/>
              <a:gd name="connsiteX343" fmla="*/ 1094521 w 6236145"/>
              <a:gd name="connsiteY343" fmla="*/ 1179635 h 6874196"/>
              <a:gd name="connsiteX344" fmla="*/ 1182915 w 6236145"/>
              <a:gd name="connsiteY344" fmla="*/ 1059992 h 6874196"/>
              <a:gd name="connsiteX345" fmla="*/ 1203962 w 6236145"/>
              <a:gd name="connsiteY345" fmla="*/ 1009616 h 6874196"/>
              <a:gd name="connsiteX346" fmla="*/ 1243950 w 6236145"/>
              <a:gd name="connsiteY346" fmla="*/ 963438 h 6874196"/>
              <a:gd name="connsiteX347" fmla="*/ 1275519 w 6236145"/>
              <a:gd name="connsiteY347" fmla="*/ 927755 h 6874196"/>
              <a:gd name="connsiteX348" fmla="*/ 1275519 w 6236145"/>
              <a:gd name="connsiteY348" fmla="*/ 904667 h 6874196"/>
              <a:gd name="connsiteX349" fmla="*/ 1309193 w 6236145"/>
              <a:gd name="connsiteY349" fmla="*/ 801816 h 6874196"/>
              <a:gd name="connsiteX350" fmla="*/ 1288147 w 6236145"/>
              <a:gd name="connsiteY350" fmla="*/ 751440 h 6874196"/>
              <a:gd name="connsiteX351" fmla="*/ 1294461 w 6236145"/>
              <a:gd name="connsiteY351" fmla="*/ 703163 h 6874196"/>
              <a:gd name="connsiteX352" fmla="*/ 1273415 w 6236145"/>
              <a:gd name="connsiteY352" fmla="*/ 663283 h 6874196"/>
              <a:gd name="connsiteX353" fmla="*/ 1307089 w 6236145"/>
              <a:gd name="connsiteY353" fmla="*/ 629699 h 6874196"/>
              <a:gd name="connsiteX354" fmla="*/ 1296566 w 6236145"/>
              <a:gd name="connsiteY354" fmla="*/ 568828 h 6874196"/>
              <a:gd name="connsiteX355" fmla="*/ 1294461 w 6236145"/>
              <a:gd name="connsiteY355" fmla="*/ 552036 h 6874196"/>
              <a:gd name="connsiteX356" fmla="*/ 1317612 w 6236145"/>
              <a:gd name="connsiteY356" fmla="*/ 465977 h 6874196"/>
              <a:gd name="connsiteX357" fmla="*/ 1347077 w 6236145"/>
              <a:gd name="connsiteY357" fmla="*/ 436591 h 6874196"/>
              <a:gd name="connsiteX358" fmla="*/ 1355495 w 6236145"/>
              <a:gd name="connsiteY358" fmla="*/ 423997 h 6874196"/>
              <a:gd name="connsiteX359" fmla="*/ 1378646 w 6236145"/>
              <a:gd name="connsiteY359" fmla="*/ 361028 h 6874196"/>
              <a:gd name="connsiteX360" fmla="*/ 1389170 w 6236145"/>
              <a:gd name="connsiteY360" fmla="*/ 340038 h 6874196"/>
              <a:gd name="connsiteX361" fmla="*/ 1410216 w 6236145"/>
              <a:gd name="connsiteY361" fmla="*/ 277068 h 6874196"/>
              <a:gd name="connsiteX362" fmla="*/ 1418634 w 6236145"/>
              <a:gd name="connsiteY362" fmla="*/ 241385 h 6874196"/>
              <a:gd name="connsiteX363" fmla="*/ 1494401 w 6236145"/>
              <a:gd name="connsiteY363" fmla="*/ 203603 h 6874196"/>
              <a:gd name="connsiteX364" fmla="*/ 1504924 w 6236145"/>
              <a:gd name="connsiteY364" fmla="*/ 161623 h 6874196"/>
              <a:gd name="connsiteX365" fmla="*/ 1492297 w 6236145"/>
              <a:gd name="connsiteY365" fmla="*/ 157426 h 6874196"/>
              <a:gd name="connsiteX366" fmla="*/ 1460727 w 6236145"/>
              <a:gd name="connsiteY366" fmla="*/ 138535 h 6874196"/>
              <a:gd name="connsiteX367" fmla="*/ 1485983 w 6236145"/>
              <a:gd name="connsiteY367" fmla="*/ 90258 h 6874196"/>
              <a:gd name="connsiteX368" fmla="*/ 1540703 w 6236145"/>
              <a:gd name="connsiteY368" fmla="*/ 65070 h 6874196"/>
              <a:gd name="connsiteX369" fmla="*/ 1572273 w 6236145"/>
              <a:gd name="connsiteY369" fmla="*/ 10496 h 6874196"/>
              <a:gd name="connsiteX370" fmla="*/ 1570168 w 6236145"/>
              <a:gd name="connsiteY370" fmla="*/ 1 h 6874196"/>
              <a:gd name="connsiteX371" fmla="*/ 467044 w 6236145"/>
              <a:gd name="connsiteY371" fmla="*/ 0 h 6874196"/>
              <a:gd name="connsiteX372" fmla="*/ 1031266 w 6236145"/>
              <a:gd name="connsiteY372" fmla="*/ 0 h 6874196"/>
              <a:gd name="connsiteX373" fmla="*/ 1012318 w 6236145"/>
              <a:gd name="connsiteY373" fmla="*/ 69212 h 6874196"/>
              <a:gd name="connsiteX374" fmla="*/ 1010213 w 6236145"/>
              <a:gd name="connsiteY374" fmla="*/ 109062 h 6874196"/>
              <a:gd name="connsiteX375" fmla="*/ 1027055 w 6236145"/>
              <a:gd name="connsiteY375" fmla="*/ 136327 h 6874196"/>
              <a:gd name="connsiteX376" fmla="*/ 1024950 w 6236145"/>
              <a:gd name="connsiteY376" fmla="*/ 190858 h 6874196"/>
              <a:gd name="connsiteX377" fmla="*/ 1010213 w 6236145"/>
              <a:gd name="connsiteY377" fmla="*/ 243291 h 6874196"/>
              <a:gd name="connsiteX378" fmla="*/ 999686 w 6236145"/>
              <a:gd name="connsiteY378" fmla="*/ 297822 h 6874196"/>
              <a:gd name="connsiteX379" fmla="*/ 989160 w 6236145"/>
              <a:gd name="connsiteY379" fmla="*/ 358644 h 6874196"/>
              <a:gd name="connsiteX380" fmla="*/ 944948 w 6236145"/>
              <a:gd name="connsiteY380" fmla="*/ 444635 h 6874196"/>
              <a:gd name="connsiteX381" fmla="*/ 904947 w 6236145"/>
              <a:gd name="connsiteY381" fmla="*/ 459316 h 6874196"/>
              <a:gd name="connsiteX382" fmla="*/ 869157 w 6236145"/>
              <a:gd name="connsiteY382" fmla="*/ 471900 h 6874196"/>
              <a:gd name="connsiteX383" fmla="*/ 820735 w 6236145"/>
              <a:gd name="connsiteY383" fmla="*/ 499166 h 6874196"/>
              <a:gd name="connsiteX384" fmla="*/ 757576 w 6236145"/>
              <a:gd name="connsiteY384" fmla="*/ 553696 h 6874196"/>
              <a:gd name="connsiteX385" fmla="*/ 683890 w 6236145"/>
              <a:gd name="connsiteY385" fmla="*/ 585156 h 6874196"/>
              <a:gd name="connsiteX386" fmla="*/ 624942 w 6236145"/>
              <a:gd name="connsiteY386" fmla="*/ 595643 h 6874196"/>
              <a:gd name="connsiteX387" fmla="*/ 555467 w 6236145"/>
              <a:gd name="connsiteY387" fmla="*/ 627103 h 6874196"/>
              <a:gd name="connsiteX388" fmla="*/ 483887 w 6236145"/>
              <a:gd name="connsiteY388" fmla="*/ 568378 h 6874196"/>
              <a:gd name="connsiteX389" fmla="*/ 424938 w 6236145"/>
              <a:gd name="connsiteY389" fmla="*/ 515944 h 6874196"/>
              <a:gd name="connsiteX390" fmla="*/ 395464 w 6236145"/>
              <a:gd name="connsiteY390" fmla="*/ 520139 h 6874196"/>
              <a:gd name="connsiteX391" fmla="*/ 361779 w 6236145"/>
              <a:gd name="connsiteY391" fmla="*/ 490776 h 6874196"/>
              <a:gd name="connsiteX392" fmla="*/ 349147 w 6236145"/>
              <a:gd name="connsiteY392" fmla="*/ 427856 h 6874196"/>
              <a:gd name="connsiteX393" fmla="*/ 328094 w 6236145"/>
              <a:gd name="connsiteY393" fmla="*/ 402688 h 6874196"/>
              <a:gd name="connsiteX394" fmla="*/ 315462 w 6236145"/>
              <a:gd name="connsiteY394" fmla="*/ 337671 h 6874196"/>
              <a:gd name="connsiteX395" fmla="*/ 361779 w 6236145"/>
              <a:gd name="connsiteY395" fmla="*/ 241194 h 6874196"/>
              <a:gd name="connsiteX396" fmla="*/ 344937 w 6236145"/>
              <a:gd name="connsiteY396" fmla="*/ 195052 h 6874196"/>
              <a:gd name="connsiteX397" fmla="*/ 323884 w 6236145"/>
              <a:gd name="connsiteY397" fmla="*/ 184566 h 6874196"/>
              <a:gd name="connsiteX398" fmla="*/ 323884 w 6236145"/>
              <a:gd name="connsiteY398" fmla="*/ 123743 h 6874196"/>
              <a:gd name="connsiteX399" fmla="*/ 357569 w 6236145"/>
              <a:gd name="connsiteY399" fmla="*/ 92283 h 6874196"/>
              <a:gd name="connsiteX400" fmla="*/ 365990 w 6236145"/>
              <a:gd name="connsiteY400" fmla="*/ 85991 h 6874196"/>
              <a:gd name="connsiteX401" fmla="*/ 443886 w 6236145"/>
              <a:gd name="connsiteY401" fmla="*/ 44044 h 6874196"/>
              <a:gd name="connsiteX402" fmla="*/ 467044 w 6236145"/>
              <a:gd name="connsiteY402" fmla="*/ 0 h 68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Lst>
            <a:rect l="l" t="t" r="r" b="b"/>
            <a:pathLst>
              <a:path w="6236145" h="6874196">
                <a:moveTo>
                  <a:pt x="600833" y="5577552"/>
                </a:moveTo>
                <a:cubicBezTo>
                  <a:pt x="624782" y="5579646"/>
                  <a:pt x="647941" y="5592214"/>
                  <a:pt x="660573" y="5614207"/>
                </a:cubicBezTo>
                <a:cubicBezTo>
                  <a:pt x="675311" y="5643531"/>
                  <a:pt x="658468" y="5679139"/>
                  <a:pt x="624782" y="5689612"/>
                </a:cubicBezTo>
                <a:cubicBezTo>
                  <a:pt x="616360" y="5691706"/>
                  <a:pt x="607939" y="5691706"/>
                  <a:pt x="599517" y="5691706"/>
                </a:cubicBezTo>
                <a:cubicBezTo>
                  <a:pt x="563726" y="5695895"/>
                  <a:pt x="546883" y="5670760"/>
                  <a:pt x="530040" y="5645626"/>
                </a:cubicBezTo>
                <a:cubicBezTo>
                  <a:pt x="521619" y="5633058"/>
                  <a:pt x="525829" y="5616302"/>
                  <a:pt x="536356" y="5603734"/>
                </a:cubicBezTo>
                <a:cubicBezTo>
                  <a:pt x="552147" y="5583836"/>
                  <a:pt x="576885" y="5575457"/>
                  <a:pt x="600833" y="5577552"/>
                </a:cubicBezTo>
                <a:close/>
                <a:moveTo>
                  <a:pt x="982805" y="5347170"/>
                </a:moveTo>
                <a:cubicBezTo>
                  <a:pt x="999660" y="5351423"/>
                  <a:pt x="1005980" y="5359927"/>
                  <a:pt x="1003873" y="5379063"/>
                </a:cubicBezTo>
                <a:cubicBezTo>
                  <a:pt x="999660" y="5413082"/>
                  <a:pt x="968056" y="5440722"/>
                  <a:pt x="932239" y="5440722"/>
                </a:cubicBezTo>
                <a:cubicBezTo>
                  <a:pt x="913277" y="5442848"/>
                  <a:pt x="898529" y="5427965"/>
                  <a:pt x="892209" y="5408829"/>
                </a:cubicBezTo>
                <a:cubicBezTo>
                  <a:pt x="887995" y="5387568"/>
                  <a:pt x="894315" y="5368432"/>
                  <a:pt x="909064" y="5359927"/>
                </a:cubicBezTo>
                <a:cubicBezTo>
                  <a:pt x="932239" y="5347170"/>
                  <a:pt x="957522" y="5345044"/>
                  <a:pt x="982805" y="5347170"/>
                </a:cubicBezTo>
                <a:close/>
                <a:moveTo>
                  <a:pt x="1346962" y="5073367"/>
                </a:moveTo>
                <a:cubicBezTo>
                  <a:pt x="1361710" y="5073367"/>
                  <a:pt x="1376458" y="5094371"/>
                  <a:pt x="1376458" y="5117475"/>
                </a:cubicBezTo>
                <a:cubicBezTo>
                  <a:pt x="1378565" y="5132177"/>
                  <a:pt x="1368031" y="5142679"/>
                  <a:pt x="1353283" y="5142679"/>
                </a:cubicBezTo>
                <a:cubicBezTo>
                  <a:pt x="1334320" y="5144779"/>
                  <a:pt x="1319572" y="5125876"/>
                  <a:pt x="1319572" y="5102772"/>
                </a:cubicBezTo>
                <a:cubicBezTo>
                  <a:pt x="1319572" y="5085969"/>
                  <a:pt x="1332214" y="5073367"/>
                  <a:pt x="1346962" y="5073367"/>
                </a:cubicBezTo>
                <a:close/>
                <a:moveTo>
                  <a:pt x="1185895" y="4642988"/>
                </a:moveTo>
                <a:cubicBezTo>
                  <a:pt x="1196265" y="4641401"/>
                  <a:pt x="1205746" y="4649339"/>
                  <a:pt x="1215226" y="4652515"/>
                </a:cubicBezTo>
                <a:cubicBezTo>
                  <a:pt x="1227868" y="4656749"/>
                  <a:pt x="1234188" y="4667334"/>
                  <a:pt x="1232081" y="4680035"/>
                </a:cubicBezTo>
                <a:cubicBezTo>
                  <a:pt x="1227868" y="4694854"/>
                  <a:pt x="1221547" y="4709673"/>
                  <a:pt x="1213119" y="4728725"/>
                </a:cubicBezTo>
                <a:cubicBezTo>
                  <a:pt x="1198371" y="4722374"/>
                  <a:pt x="1187837" y="4718140"/>
                  <a:pt x="1177302" y="4713907"/>
                </a:cubicBezTo>
                <a:cubicBezTo>
                  <a:pt x="1147806" y="4694854"/>
                  <a:pt x="1145699" y="4669451"/>
                  <a:pt x="1175196" y="4648281"/>
                </a:cubicBezTo>
                <a:cubicBezTo>
                  <a:pt x="1178883" y="4645105"/>
                  <a:pt x="1182438" y="4643518"/>
                  <a:pt x="1185895" y="4642988"/>
                </a:cubicBezTo>
                <a:close/>
                <a:moveTo>
                  <a:pt x="1276387" y="4137247"/>
                </a:moveTo>
                <a:cubicBezTo>
                  <a:pt x="1297556" y="4137247"/>
                  <a:pt x="1310258" y="4149774"/>
                  <a:pt x="1308141" y="4168564"/>
                </a:cubicBezTo>
                <a:cubicBezTo>
                  <a:pt x="1308141" y="4185266"/>
                  <a:pt x="1291206" y="4197793"/>
                  <a:pt x="1272153" y="4197793"/>
                </a:cubicBezTo>
                <a:cubicBezTo>
                  <a:pt x="1255217" y="4195705"/>
                  <a:pt x="1240398" y="4183179"/>
                  <a:pt x="1240398" y="4166476"/>
                </a:cubicBezTo>
                <a:cubicBezTo>
                  <a:pt x="1242515" y="4149774"/>
                  <a:pt x="1257334" y="4137247"/>
                  <a:pt x="1276387" y="4137247"/>
                </a:cubicBezTo>
                <a:close/>
                <a:moveTo>
                  <a:pt x="1098848" y="4131037"/>
                </a:moveTo>
                <a:cubicBezTo>
                  <a:pt x="1126275" y="4131037"/>
                  <a:pt x="1141043" y="4141527"/>
                  <a:pt x="1141043" y="4162506"/>
                </a:cubicBezTo>
                <a:cubicBezTo>
                  <a:pt x="1141043" y="4187680"/>
                  <a:pt x="1119946" y="4208659"/>
                  <a:pt x="1098848" y="4208659"/>
                </a:cubicBezTo>
                <a:cubicBezTo>
                  <a:pt x="1075641" y="4206561"/>
                  <a:pt x="1058763" y="4187680"/>
                  <a:pt x="1058763" y="4162506"/>
                </a:cubicBezTo>
                <a:cubicBezTo>
                  <a:pt x="1058763" y="4137331"/>
                  <a:pt x="1067202" y="4131037"/>
                  <a:pt x="1098848" y="4131037"/>
                </a:cubicBezTo>
                <a:close/>
                <a:moveTo>
                  <a:pt x="1382991" y="4073596"/>
                </a:moveTo>
                <a:cubicBezTo>
                  <a:pt x="1406245" y="4075706"/>
                  <a:pt x="1418928" y="4092584"/>
                  <a:pt x="1416814" y="4120010"/>
                </a:cubicBezTo>
                <a:cubicBezTo>
                  <a:pt x="1416814" y="4145327"/>
                  <a:pt x="1406245" y="4155876"/>
                  <a:pt x="1380877" y="4155876"/>
                </a:cubicBezTo>
                <a:cubicBezTo>
                  <a:pt x="1344940" y="4153766"/>
                  <a:pt x="1319572" y="4149547"/>
                  <a:pt x="1321686" y="4090474"/>
                </a:cubicBezTo>
                <a:cubicBezTo>
                  <a:pt x="1338598" y="4077816"/>
                  <a:pt x="1359737" y="4073596"/>
                  <a:pt x="1382991" y="4073596"/>
                </a:cubicBezTo>
                <a:close/>
                <a:moveTo>
                  <a:pt x="1484416" y="3966081"/>
                </a:moveTo>
                <a:cubicBezTo>
                  <a:pt x="1496962" y="3961821"/>
                  <a:pt x="1507417" y="3978862"/>
                  <a:pt x="1505326" y="3991642"/>
                </a:cubicBezTo>
                <a:cubicBezTo>
                  <a:pt x="1503235" y="4008683"/>
                  <a:pt x="1450959" y="4053415"/>
                  <a:pt x="1436322" y="4051285"/>
                </a:cubicBezTo>
                <a:cubicBezTo>
                  <a:pt x="1417502" y="4051285"/>
                  <a:pt x="1404956" y="4019334"/>
                  <a:pt x="1419594" y="4006553"/>
                </a:cubicBezTo>
                <a:cubicBezTo>
                  <a:pt x="1438413" y="3989512"/>
                  <a:pt x="1461414" y="3976732"/>
                  <a:pt x="1484416" y="3966081"/>
                </a:cubicBezTo>
                <a:close/>
                <a:moveTo>
                  <a:pt x="930979" y="3928515"/>
                </a:moveTo>
                <a:cubicBezTo>
                  <a:pt x="945705" y="3926398"/>
                  <a:pt x="962535" y="3943333"/>
                  <a:pt x="981468" y="3951801"/>
                </a:cubicBezTo>
                <a:cubicBezTo>
                  <a:pt x="983571" y="3951801"/>
                  <a:pt x="989882" y="3949684"/>
                  <a:pt x="994090" y="3945450"/>
                </a:cubicBezTo>
                <a:cubicBezTo>
                  <a:pt x="1027748" y="3913696"/>
                  <a:pt x="1061407" y="3932749"/>
                  <a:pt x="1095066" y="3945450"/>
                </a:cubicBezTo>
                <a:cubicBezTo>
                  <a:pt x="1103480" y="3947567"/>
                  <a:pt x="1109791" y="3958152"/>
                  <a:pt x="1111895" y="3966620"/>
                </a:cubicBezTo>
                <a:cubicBezTo>
                  <a:pt x="1122413" y="3996257"/>
                  <a:pt x="1090858" y="4049181"/>
                  <a:pt x="1061407" y="4051298"/>
                </a:cubicBezTo>
                <a:cubicBezTo>
                  <a:pt x="1025645" y="4053415"/>
                  <a:pt x="996193" y="4047064"/>
                  <a:pt x="981468" y="4011076"/>
                </a:cubicBezTo>
                <a:cubicBezTo>
                  <a:pt x="979364" y="4004725"/>
                  <a:pt x="973053" y="3998374"/>
                  <a:pt x="964638" y="3989906"/>
                </a:cubicBezTo>
                <a:cubicBezTo>
                  <a:pt x="939394" y="4004725"/>
                  <a:pt x="920461" y="4030129"/>
                  <a:pt x="888906" y="4019544"/>
                </a:cubicBezTo>
                <a:cubicBezTo>
                  <a:pt x="865765" y="4013193"/>
                  <a:pt x="846832" y="4000491"/>
                  <a:pt x="832107" y="3975088"/>
                </a:cubicBezTo>
                <a:cubicBezTo>
                  <a:pt x="857351" y="3941217"/>
                  <a:pt x="893113" y="3928515"/>
                  <a:pt x="930979" y="3928515"/>
                </a:cubicBezTo>
                <a:close/>
                <a:moveTo>
                  <a:pt x="726274" y="3890953"/>
                </a:moveTo>
                <a:cubicBezTo>
                  <a:pt x="751823" y="3890953"/>
                  <a:pt x="773114" y="3914007"/>
                  <a:pt x="773114" y="3939156"/>
                </a:cubicBezTo>
                <a:cubicBezTo>
                  <a:pt x="773114" y="3960114"/>
                  <a:pt x="760339" y="3972689"/>
                  <a:pt x="736920" y="3972689"/>
                </a:cubicBezTo>
                <a:cubicBezTo>
                  <a:pt x="713500" y="3970593"/>
                  <a:pt x="700726" y="3953827"/>
                  <a:pt x="698597" y="3924486"/>
                </a:cubicBezTo>
                <a:cubicBezTo>
                  <a:pt x="698597" y="3899336"/>
                  <a:pt x="707113" y="3888857"/>
                  <a:pt x="726274" y="3890953"/>
                </a:cubicBezTo>
                <a:close/>
                <a:moveTo>
                  <a:pt x="1600730" y="3875213"/>
                </a:moveTo>
                <a:cubicBezTo>
                  <a:pt x="1605470" y="3876533"/>
                  <a:pt x="1610211" y="3879175"/>
                  <a:pt x="1612318" y="3882344"/>
                </a:cubicBezTo>
                <a:cubicBezTo>
                  <a:pt x="1616531" y="3888684"/>
                  <a:pt x="1620745" y="3905588"/>
                  <a:pt x="1616531" y="3909814"/>
                </a:cubicBezTo>
                <a:cubicBezTo>
                  <a:pt x="1599676" y="3924606"/>
                  <a:pt x="1578608" y="3937284"/>
                  <a:pt x="1565966" y="3947849"/>
                </a:cubicBezTo>
                <a:cubicBezTo>
                  <a:pt x="1542791" y="3947849"/>
                  <a:pt x="1532256" y="3933058"/>
                  <a:pt x="1540684" y="3922492"/>
                </a:cubicBezTo>
                <a:cubicBezTo>
                  <a:pt x="1553325" y="3905588"/>
                  <a:pt x="1570180" y="3888684"/>
                  <a:pt x="1589142" y="3876005"/>
                </a:cubicBezTo>
                <a:cubicBezTo>
                  <a:pt x="1591249" y="3873892"/>
                  <a:pt x="1595989" y="3873892"/>
                  <a:pt x="1600730" y="3875213"/>
                </a:cubicBezTo>
                <a:close/>
                <a:moveTo>
                  <a:pt x="1265279" y="3854703"/>
                </a:moveTo>
                <a:cubicBezTo>
                  <a:pt x="1284160" y="3854703"/>
                  <a:pt x="1300943" y="3867551"/>
                  <a:pt x="1300943" y="3882540"/>
                </a:cubicBezTo>
                <a:cubicBezTo>
                  <a:pt x="1300943" y="3899671"/>
                  <a:pt x="1279964" y="3916801"/>
                  <a:pt x="1256888" y="3916801"/>
                </a:cubicBezTo>
                <a:cubicBezTo>
                  <a:pt x="1235909" y="3916801"/>
                  <a:pt x="1223321" y="3908236"/>
                  <a:pt x="1225419" y="3893247"/>
                </a:cubicBezTo>
                <a:cubicBezTo>
                  <a:pt x="1225419" y="3873975"/>
                  <a:pt x="1246398" y="3854703"/>
                  <a:pt x="1265279" y="3854703"/>
                </a:cubicBezTo>
                <a:close/>
                <a:moveTo>
                  <a:pt x="1681291" y="3837183"/>
                </a:moveTo>
                <a:cubicBezTo>
                  <a:pt x="1662459" y="3847718"/>
                  <a:pt x="1649905" y="3854038"/>
                  <a:pt x="1635258" y="3862466"/>
                </a:cubicBezTo>
                <a:cubicBezTo>
                  <a:pt x="1633165" y="3858252"/>
                  <a:pt x="1633165" y="3856145"/>
                  <a:pt x="1633165" y="3854038"/>
                </a:cubicBezTo>
                <a:cubicBezTo>
                  <a:pt x="1643627" y="3839290"/>
                  <a:pt x="1658274" y="3832969"/>
                  <a:pt x="1681291" y="3837183"/>
                </a:cubicBezTo>
                <a:close/>
                <a:moveTo>
                  <a:pt x="1602251" y="3452187"/>
                </a:moveTo>
                <a:cubicBezTo>
                  <a:pt x="1616898" y="3456409"/>
                  <a:pt x="1637822" y="3485968"/>
                  <a:pt x="1637822" y="3500747"/>
                </a:cubicBezTo>
                <a:cubicBezTo>
                  <a:pt x="1637822" y="3530306"/>
                  <a:pt x="1610621" y="3553530"/>
                  <a:pt x="1583420" y="3549307"/>
                </a:cubicBezTo>
                <a:cubicBezTo>
                  <a:pt x="1560403" y="3542974"/>
                  <a:pt x="1541571" y="3496524"/>
                  <a:pt x="1556218" y="3475411"/>
                </a:cubicBezTo>
                <a:cubicBezTo>
                  <a:pt x="1566680" y="3458521"/>
                  <a:pt x="1589697" y="3447964"/>
                  <a:pt x="1602251" y="3452187"/>
                </a:cubicBezTo>
                <a:close/>
                <a:moveTo>
                  <a:pt x="412425" y="3446411"/>
                </a:moveTo>
                <a:cubicBezTo>
                  <a:pt x="441753" y="3479972"/>
                  <a:pt x="452227" y="3515631"/>
                  <a:pt x="456417" y="3555485"/>
                </a:cubicBezTo>
                <a:cubicBezTo>
                  <a:pt x="433373" y="3574363"/>
                  <a:pt x="414520" y="3593241"/>
                  <a:pt x="391476" y="3612119"/>
                </a:cubicBezTo>
                <a:cubicBezTo>
                  <a:pt x="410330" y="3633095"/>
                  <a:pt x="410330" y="3658266"/>
                  <a:pt x="410330" y="3683437"/>
                </a:cubicBezTo>
                <a:cubicBezTo>
                  <a:pt x="410330" y="3708608"/>
                  <a:pt x="397761" y="3721193"/>
                  <a:pt x="374717" y="3714900"/>
                </a:cubicBezTo>
                <a:cubicBezTo>
                  <a:pt x="349579" y="3706510"/>
                  <a:pt x="326536" y="3696022"/>
                  <a:pt x="303492" y="3683437"/>
                </a:cubicBezTo>
                <a:cubicBezTo>
                  <a:pt x="288828" y="3675047"/>
                  <a:pt x="282544" y="3637290"/>
                  <a:pt x="288828" y="3620510"/>
                </a:cubicBezTo>
                <a:cubicBezTo>
                  <a:pt x="297208" y="3603729"/>
                  <a:pt x="305587" y="3584851"/>
                  <a:pt x="313967" y="3561778"/>
                </a:cubicBezTo>
                <a:cubicBezTo>
                  <a:pt x="311872" y="3549192"/>
                  <a:pt x="307682" y="3530314"/>
                  <a:pt x="305587" y="3511436"/>
                </a:cubicBezTo>
                <a:cubicBezTo>
                  <a:pt x="303492" y="3482070"/>
                  <a:pt x="309777" y="3471582"/>
                  <a:pt x="339105" y="3465289"/>
                </a:cubicBezTo>
                <a:cubicBezTo>
                  <a:pt x="364243" y="3456899"/>
                  <a:pt x="389381" y="3452704"/>
                  <a:pt x="412425" y="3446411"/>
                </a:cubicBezTo>
                <a:close/>
                <a:moveTo>
                  <a:pt x="753405" y="3377675"/>
                </a:moveTo>
                <a:cubicBezTo>
                  <a:pt x="763164" y="3376265"/>
                  <a:pt x="772726" y="3376659"/>
                  <a:pt x="781109" y="3379281"/>
                </a:cubicBezTo>
                <a:cubicBezTo>
                  <a:pt x="793684" y="3383478"/>
                  <a:pt x="806259" y="3389773"/>
                  <a:pt x="814642" y="3398166"/>
                </a:cubicBezTo>
                <a:cubicBezTo>
                  <a:pt x="839791" y="3421248"/>
                  <a:pt x="864941" y="3446428"/>
                  <a:pt x="887995" y="3469510"/>
                </a:cubicBezTo>
                <a:cubicBezTo>
                  <a:pt x="873324" y="3494690"/>
                  <a:pt x="864941" y="3513575"/>
                  <a:pt x="852366" y="3530362"/>
                </a:cubicBezTo>
                <a:cubicBezTo>
                  <a:pt x="841887" y="3551346"/>
                  <a:pt x="797875" y="3559739"/>
                  <a:pt x="772726" y="3547149"/>
                </a:cubicBezTo>
                <a:cubicBezTo>
                  <a:pt x="755959" y="3540854"/>
                  <a:pt x="739193" y="3536657"/>
                  <a:pt x="724522" y="3530362"/>
                </a:cubicBezTo>
                <a:cubicBezTo>
                  <a:pt x="716139" y="3526166"/>
                  <a:pt x="707756" y="3519870"/>
                  <a:pt x="701469" y="3511477"/>
                </a:cubicBezTo>
                <a:cubicBezTo>
                  <a:pt x="682606" y="3486297"/>
                  <a:pt x="678415" y="3456920"/>
                  <a:pt x="686798" y="3427543"/>
                </a:cubicBezTo>
                <a:cubicBezTo>
                  <a:pt x="693085" y="3402363"/>
                  <a:pt x="724130" y="3381905"/>
                  <a:pt x="753405" y="3377675"/>
                </a:cubicBezTo>
                <a:close/>
                <a:moveTo>
                  <a:pt x="1204284" y="3277748"/>
                </a:moveTo>
                <a:cubicBezTo>
                  <a:pt x="1225527" y="3284062"/>
                  <a:pt x="1238274" y="3303002"/>
                  <a:pt x="1238274" y="3330358"/>
                </a:cubicBezTo>
                <a:cubicBezTo>
                  <a:pt x="1240398" y="3345089"/>
                  <a:pt x="1234025" y="3357717"/>
                  <a:pt x="1217030" y="3364029"/>
                </a:cubicBezTo>
                <a:cubicBezTo>
                  <a:pt x="1202159" y="3370342"/>
                  <a:pt x="1189413" y="3361925"/>
                  <a:pt x="1178791" y="3351403"/>
                </a:cubicBezTo>
                <a:cubicBezTo>
                  <a:pt x="1161796" y="3332463"/>
                  <a:pt x="1159671" y="3307209"/>
                  <a:pt x="1172418" y="3290374"/>
                </a:cubicBezTo>
                <a:cubicBezTo>
                  <a:pt x="1180915" y="3279853"/>
                  <a:pt x="1191537" y="3275644"/>
                  <a:pt x="1204284" y="3277748"/>
                </a:cubicBezTo>
                <a:close/>
                <a:moveTo>
                  <a:pt x="385864" y="3013831"/>
                </a:moveTo>
                <a:cubicBezTo>
                  <a:pt x="417484" y="3015932"/>
                  <a:pt x="453320" y="3015932"/>
                  <a:pt x="480723" y="3036941"/>
                </a:cubicBezTo>
                <a:cubicBezTo>
                  <a:pt x="491263" y="3043243"/>
                  <a:pt x="503911" y="3047445"/>
                  <a:pt x="514451" y="3053748"/>
                </a:cubicBezTo>
                <a:cubicBezTo>
                  <a:pt x="531314" y="3064252"/>
                  <a:pt x="548178" y="3074757"/>
                  <a:pt x="562934" y="3087363"/>
                </a:cubicBezTo>
                <a:cubicBezTo>
                  <a:pt x="586122" y="3108372"/>
                  <a:pt x="611417" y="3125179"/>
                  <a:pt x="609309" y="3160894"/>
                </a:cubicBezTo>
                <a:cubicBezTo>
                  <a:pt x="609309" y="3167197"/>
                  <a:pt x="619849" y="3175601"/>
                  <a:pt x="626173" y="3181903"/>
                </a:cubicBezTo>
                <a:cubicBezTo>
                  <a:pt x="634605" y="3188206"/>
                  <a:pt x="645145" y="3194509"/>
                  <a:pt x="653577" y="3198710"/>
                </a:cubicBezTo>
                <a:cubicBezTo>
                  <a:pt x="649361" y="3215517"/>
                  <a:pt x="649361" y="3228123"/>
                  <a:pt x="647253" y="3240728"/>
                </a:cubicBezTo>
                <a:cubicBezTo>
                  <a:pt x="590338" y="3249132"/>
                  <a:pt x="590338" y="3249132"/>
                  <a:pt x="579798" y="3297452"/>
                </a:cubicBezTo>
                <a:cubicBezTo>
                  <a:pt x="573474" y="3295352"/>
                  <a:pt x="565042" y="3295352"/>
                  <a:pt x="558718" y="3293251"/>
                </a:cubicBezTo>
                <a:cubicBezTo>
                  <a:pt x="531314" y="3289048"/>
                  <a:pt x="518667" y="3297452"/>
                  <a:pt x="514451" y="3322663"/>
                </a:cubicBezTo>
                <a:cubicBezTo>
                  <a:pt x="512343" y="3343672"/>
                  <a:pt x="493371" y="3362580"/>
                  <a:pt x="472291" y="3362580"/>
                </a:cubicBezTo>
                <a:cubicBezTo>
                  <a:pt x="449104" y="3362580"/>
                  <a:pt x="423808" y="3362580"/>
                  <a:pt x="402728" y="3347874"/>
                </a:cubicBezTo>
                <a:cubicBezTo>
                  <a:pt x="398512" y="3345773"/>
                  <a:pt x="390080" y="3341571"/>
                  <a:pt x="383757" y="3341571"/>
                </a:cubicBezTo>
                <a:cubicBezTo>
                  <a:pt x="343705" y="3341571"/>
                  <a:pt x="326841" y="3314260"/>
                  <a:pt x="314193" y="3282746"/>
                </a:cubicBezTo>
                <a:cubicBezTo>
                  <a:pt x="305762" y="3257535"/>
                  <a:pt x="299438" y="3253334"/>
                  <a:pt x="272034" y="3257535"/>
                </a:cubicBezTo>
                <a:cubicBezTo>
                  <a:pt x="261494" y="3259636"/>
                  <a:pt x="250954" y="3263839"/>
                  <a:pt x="240415" y="3263839"/>
                </a:cubicBezTo>
                <a:cubicBezTo>
                  <a:pt x="236199" y="3265939"/>
                  <a:pt x="231983" y="3263839"/>
                  <a:pt x="223551" y="3261737"/>
                </a:cubicBezTo>
                <a:cubicBezTo>
                  <a:pt x="229875" y="3255435"/>
                  <a:pt x="231983" y="3247031"/>
                  <a:pt x="236199" y="3244930"/>
                </a:cubicBezTo>
                <a:cubicBezTo>
                  <a:pt x="278358" y="3228123"/>
                  <a:pt x="286790" y="3215517"/>
                  <a:pt x="278358" y="3167197"/>
                </a:cubicBezTo>
                <a:cubicBezTo>
                  <a:pt x="276250" y="3156693"/>
                  <a:pt x="280466" y="3144087"/>
                  <a:pt x="284682" y="3131481"/>
                </a:cubicBezTo>
                <a:cubicBezTo>
                  <a:pt x="291006" y="3114674"/>
                  <a:pt x="307870" y="3099968"/>
                  <a:pt x="299438" y="3078959"/>
                </a:cubicBezTo>
                <a:cubicBezTo>
                  <a:pt x="299438" y="3076859"/>
                  <a:pt x="301546" y="3070555"/>
                  <a:pt x="303654" y="3068455"/>
                </a:cubicBezTo>
                <a:cubicBezTo>
                  <a:pt x="328949" y="3047445"/>
                  <a:pt x="347921" y="3011730"/>
                  <a:pt x="385864" y="3013831"/>
                </a:cubicBezTo>
                <a:close/>
                <a:moveTo>
                  <a:pt x="1299061" y="2767540"/>
                </a:moveTo>
                <a:cubicBezTo>
                  <a:pt x="1315709" y="2763339"/>
                  <a:pt x="1328194" y="2771741"/>
                  <a:pt x="1338599" y="2784343"/>
                </a:cubicBezTo>
                <a:cubicBezTo>
                  <a:pt x="1355246" y="2807447"/>
                  <a:pt x="1359408" y="2834752"/>
                  <a:pt x="1361489" y="2862056"/>
                </a:cubicBezTo>
                <a:cubicBezTo>
                  <a:pt x="1361489" y="2868357"/>
                  <a:pt x="1361489" y="2876758"/>
                  <a:pt x="1359408" y="2883059"/>
                </a:cubicBezTo>
                <a:cubicBezTo>
                  <a:pt x="1353166" y="2899862"/>
                  <a:pt x="1334437" y="2906164"/>
                  <a:pt x="1317790" y="2897762"/>
                </a:cubicBezTo>
                <a:cubicBezTo>
                  <a:pt x="1292818" y="2885160"/>
                  <a:pt x="1263685" y="2830551"/>
                  <a:pt x="1269928" y="2801146"/>
                </a:cubicBezTo>
                <a:cubicBezTo>
                  <a:pt x="1272009" y="2784343"/>
                  <a:pt x="1282414" y="2771741"/>
                  <a:pt x="1299061" y="2767540"/>
                </a:cubicBezTo>
                <a:close/>
                <a:moveTo>
                  <a:pt x="42261" y="2685717"/>
                </a:moveTo>
                <a:cubicBezTo>
                  <a:pt x="59165" y="2685717"/>
                  <a:pt x="73957" y="2702652"/>
                  <a:pt x="76070" y="2723822"/>
                </a:cubicBezTo>
                <a:cubicBezTo>
                  <a:pt x="76070" y="2742875"/>
                  <a:pt x="63391" y="2755577"/>
                  <a:pt x="42261" y="2755577"/>
                </a:cubicBezTo>
                <a:cubicBezTo>
                  <a:pt x="23243" y="2755577"/>
                  <a:pt x="2113" y="2738641"/>
                  <a:pt x="0" y="2721705"/>
                </a:cubicBezTo>
                <a:cubicBezTo>
                  <a:pt x="0" y="2704769"/>
                  <a:pt x="21130" y="2685717"/>
                  <a:pt x="42261" y="2685717"/>
                </a:cubicBezTo>
                <a:close/>
                <a:moveTo>
                  <a:pt x="648402" y="2410171"/>
                </a:moveTo>
                <a:cubicBezTo>
                  <a:pt x="651559" y="2410433"/>
                  <a:pt x="654191" y="2411483"/>
                  <a:pt x="655244" y="2413582"/>
                </a:cubicBezTo>
                <a:cubicBezTo>
                  <a:pt x="674191" y="2436673"/>
                  <a:pt x="703666" y="2434574"/>
                  <a:pt x="726824" y="2445071"/>
                </a:cubicBezTo>
                <a:cubicBezTo>
                  <a:pt x="747877" y="2455566"/>
                  <a:pt x="766825" y="2461863"/>
                  <a:pt x="792088" y="2453467"/>
                </a:cubicBezTo>
                <a:cubicBezTo>
                  <a:pt x="811036" y="2445071"/>
                  <a:pt x="827878" y="2455566"/>
                  <a:pt x="840510" y="2476557"/>
                </a:cubicBezTo>
                <a:cubicBezTo>
                  <a:pt x="846826" y="2493351"/>
                  <a:pt x="857353" y="2499649"/>
                  <a:pt x="876300" y="2501748"/>
                </a:cubicBezTo>
                <a:cubicBezTo>
                  <a:pt x="884722" y="2501748"/>
                  <a:pt x="891037" y="2503848"/>
                  <a:pt x="899459" y="2508046"/>
                </a:cubicBezTo>
                <a:cubicBezTo>
                  <a:pt x="937355" y="2524839"/>
                  <a:pt x="945776" y="2550030"/>
                  <a:pt x="924722" y="2587815"/>
                </a:cubicBezTo>
                <a:cubicBezTo>
                  <a:pt x="914196" y="2608806"/>
                  <a:pt x="916301" y="2627699"/>
                  <a:pt x="933143" y="2646590"/>
                </a:cubicBezTo>
                <a:cubicBezTo>
                  <a:pt x="941565" y="2652887"/>
                  <a:pt x="947881" y="2661285"/>
                  <a:pt x="954197" y="2667582"/>
                </a:cubicBezTo>
                <a:cubicBezTo>
                  <a:pt x="956302" y="2669681"/>
                  <a:pt x="954197" y="2669681"/>
                  <a:pt x="956302" y="2673879"/>
                </a:cubicBezTo>
                <a:cubicBezTo>
                  <a:pt x="947881" y="2684375"/>
                  <a:pt x="939460" y="2699069"/>
                  <a:pt x="928933" y="2711664"/>
                </a:cubicBezTo>
                <a:cubicBezTo>
                  <a:pt x="918406" y="2722160"/>
                  <a:pt x="914196" y="2732656"/>
                  <a:pt x="916301" y="2747350"/>
                </a:cubicBezTo>
                <a:cubicBezTo>
                  <a:pt x="918406" y="2766243"/>
                  <a:pt x="909985" y="2776738"/>
                  <a:pt x="893143" y="2780937"/>
                </a:cubicBezTo>
                <a:cubicBezTo>
                  <a:pt x="872090" y="2789334"/>
                  <a:pt x="851037" y="2795632"/>
                  <a:pt x="827878" y="2801929"/>
                </a:cubicBezTo>
                <a:cubicBezTo>
                  <a:pt x="804720" y="2810325"/>
                  <a:pt x="800509" y="2816623"/>
                  <a:pt x="802615" y="2841813"/>
                </a:cubicBezTo>
                <a:cubicBezTo>
                  <a:pt x="804720" y="2848111"/>
                  <a:pt x="806825" y="2854408"/>
                  <a:pt x="804720" y="2858606"/>
                </a:cubicBezTo>
                <a:cubicBezTo>
                  <a:pt x="804720" y="2875400"/>
                  <a:pt x="798404" y="2883796"/>
                  <a:pt x="781562" y="2879598"/>
                </a:cubicBezTo>
                <a:cubicBezTo>
                  <a:pt x="760509" y="2875400"/>
                  <a:pt x="737350" y="2879598"/>
                  <a:pt x="716297" y="2867003"/>
                </a:cubicBezTo>
                <a:cubicBezTo>
                  <a:pt x="701560" y="2858606"/>
                  <a:pt x="684718" y="2858606"/>
                  <a:pt x="667875" y="2856507"/>
                </a:cubicBezTo>
                <a:cubicBezTo>
                  <a:pt x="663665" y="2854408"/>
                  <a:pt x="655244" y="2856507"/>
                  <a:pt x="653138" y="2858606"/>
                </a:cubicBezTo>
                <a:cubicBezTo>
                  <a:pt x="640506" y="2877499"/>
                  <a:pt x="623664" y="2881697"/>
                  <a:pt x="602611" y="2881697"/>
                </a:cubicBezTo>
                <a:cubicBezTo>
                  <a:pt x="592085" y="2883796"/>
                  <a:pt x="577347" y="2892193"/>
                  <a:pt x="571032" y="2887995"/>
                </a:cubicBezTo>
                <a:cubicBezTo>
                  <a:pt x="556294" y="2877499"/>
                  <a:pt x="545768" y="2860706"/>
                  <a:pt x="537347" y="2846011"/>
                </a:cubicBezTo>
                <a:cubicBezTo>
                  <a:pt x="528925" y="2833417"/>
                  <a:pt x="522610" y="2816623"/>
                  <a:pt x="520504" y="2801929"/>
                </a:cubicBezTo>
                <a:cubicBezTo>
                  <a:pt x="516294" y="2780937"/>
                  <a:pt x="503662" y="2770441"/>
                  <a:pt x="486819" y="2759946"/>
                </a:cubicBezTo>
                <a:cubicBezTo>
                  <a:pt x="459450" y="2741053"/>
                  <a:pt x="455240" y="2730557"/>
                  <a:pt x="463661" y="2696970"/>
                </a:cubicBezTo>
                <a:cubicBezTo>
                  <a:pt x="463661" y="2692772"/>
                  <a:pt x="467872" y="2688573"/>
                  <a:pt x="467872" y="2684375"/>
                </a:cubicBezTo>
                <a:cubicBezTo>
                  <a:pt x="469977" y="2667582"/>
                  <a:pt x="463661" y="2657086"/>
                  <a:pt x="446819" y="2663383"/>
                </a:cubicBezTo>
                <a:cubicBezTo>
                  <a:pt x="427871" y="2669681"/>
                  <a:pt x="408923" y="2678077"/>
                  <a:pt x="392081" y="2690672"/>
                </a:cubicBezTo>
                <a:cubicBezTo>
                  <a:pt x="362607" y="2709565"/>
                  <a:pt x="364712" y="2711664"/>
                  <a:pt x="337343" y="2688573"/>
                </a:cubicBezTo>
                <a:cubicBezTo>
                  <a:pt x="326816" y="2678077"/>
                  <a:pt x="314185" y="2678077"/>
                  <a:pt x="299448" y="2680176"/>
                </a:cubicBezTo>
                <a:cubicBezTo>
                  <a:pt x="253131" y="2682276"/>
                  <a:pt x="217341" y="2648690"/>
                  <a:pt x="217341" y="2600410"/>
                </a:cubicBezTo>
                <a:cubicBezTo>
                  <a:pt x="217341" y="2596211"/>
                  <a:pt x="217341" y="2589913"/>
                  <a:pt x="221551" y="2583616"/>
                </a:cubicBezTo>
                <a:cubicBezTo>
                  <a:pt x="234183" y="2560525"/>
                  <a:pt x="295237" y="2545830"/>
                  <a:pt x="318395" y="2558426"/>
                </a:cubicBezTo>
                <a:cubicBezTo>
                  <a:pt x="326816" y="2562625"/>
                  <a:pt x="335238" y="2566823"/>
                  <a:pt x="343659" y="2571021"/>
                </a:cubicBezTo>
                <a:cubicBezTo>
                  <a:pt x="352080" y="2573120"/>
                  <a:pt x="362607" y="2579417"/>
                  <a:pt x="368923" y="2575220"/>
                </a:cubicBezTo>
                <a:cubicBezTo>
                  <a:pt x="392081" y="2566823"/>
                  <a:pt x="413134" y="2556327"/>
                  <a:pt x="436292" y="2545830"/>
                </a:cubicBezTo>
                <a:cubicBezTo>
                  <a:pt x="440503" y="2505947"/>
                  <a:pt x="472082" y="2493351"/>
                  <a:pt x="503662" y="2478657"/>
                </a:cubicBezTo>
                <a:cubicBezTo>
                  <a:pt x="531031" y="2463963"/>
                  <a:pt x="554189" y="2442971"/>
                  <a:pt x="581558" y="2428277"/>
                </a:cubicBezTo>
                <a:cubicBezTo>
                  <a:pt x="598400" y="2417781"/>
                  <a:pt x="619453" y="2415681"/>
                  <a:pt x="638401" y="2411483"/>
                </a:cubicBezTo>
                <a:cubicBezTo>
                  <a:pt x="641559" y="2410433"/>
                  <a:pt x="645244" y="2409909"/>
                  <a:pt x="648402" y="2410171"/>
                </a:cubicBezTo>
                <a:close/>
                <a:moveTo>
                  <a:pt x="1570168" y="1"/>
                </a:moveTo>
                <a:cubicBezTo>
                  <a:pt x="3125494" y="1"/>
                  <a:pt x="4680819" y="1"/>
                  <a:pt x="6236145" y="1"/>
                </a:cubicBezTo>
                <a:cubicBezTo>
                  <a:pt x="6236145" y="2290000"/>
                  <a:pt x="6236145" y="4579999"/>
                  <a:pt x="6236145" y="6874196"/>
                </a:cubicBezTo>
                <a:cubicBezTo>
                  <a:pt x="4617680" y="6874196"/>
                  <a:pt x="3001320" y="6874196"/>
                  <a:pt x="1382856" y="6874196"/>
                </a:cubicBezTo>
                <a:cubicBezTo>
                  <a:pt x="1378646" y="6838513"/>
                  <a:pt x="1349181" y="6817523"/>
                  <a:pt x="1330240" y="6792336"/>
                </a:cubicBezTo>
                <a:cubicBezTo>
                  <a:pt x="1319717" y="6775544"/>
                  <a:pt x="1304984" y="6762950"/>
                  <a:pt x="1288147" y="6744059"/>
                </a:cubicBezTo>
                <a:cubicBezTo>
                  <a:pt x="1296566" y="6731465"/>
                  <a:pt x="1304984" y="6714673"/>
                  <a:pt x="1317612" y="6699980"/>
                </a:cubicBezTo>
                <a:cubicBezTo>
                  <a:pt x="1340763" y="6674792"/>
                  <a:pt x="1340763" y="6672693"/>
                  <a:pt x="1304984" y="6655901"/>
                </a:cubicBezTo>
                <a:cubicBezTo>
                  <a:pt x="1309193" y="6639109"/>
                  <a:pt x="1315507" y="6620218"/>
                  <a:pt x="1319717" y="6603426"/>
                </a:cubicBezTo>
                <a:cubicBezTo>
                  <a:pt x="1307089" y="6584535"/>
                  <a:pt x="1294461" y="6565645"/>
                  <a:pt x="1275519" y="6542556"/>
                </a:cubicBezTo>
                <a:cubicBezTo>
                  <a:pt x="1317612" y="6527863"/>
                  <a:pt x="1355495" y="6519467"/>
                  <a:pt x="1389170" y="6500576"/>
                </a:cubicBezTo>
                <a:cubicBezTo>
                  <a:pt x="1376542" y="6479586"/>
                  <a:pt x="1366019" y="6462794"/>
                  <a:pt x="1355495" y="6446002"/>
                </a:cubicBezTo>
                <a:cubicBezTo>
                  <a:pt x="1351286" y="6439705"/>
                  <a:pt x="1349181" y="6431309"/>
                  <a:pt x="1349181" y="6422913"/>
                </a:cubicBezTo>
                <a:cubicBezTo>
                  <a:pt x="1353391" y="6395626"/>
                  <a:pt x="1353391" y="6395626"/>
                  <a:pt x="1342868" y="6374636"/>
                </a:cubicBezTo>
                <a:cubicBezTo>
                  <a:pt x="1366019" y="6357844"/>
                  <a:pt x="1391274" y="6341052"/>
                  <a:pt x="1414425" y="6324260"/>
                </a:cubicBezTo>
                <a:cubicBezTo>
                  <a:pt x="1437576" y="6309568"/>
                  <a:pt x="1448099" y="6288578"/>
                  <a:pt x="1439681" y="6259192"/>
                </a:cubicBezTo>
                <a:cubicBezTo>
                  <a:pt x="1437576" y="6254994"/>
                  <a:pt x="1439681" y="6248697"/>
                  <a:pt x="1439681" y="6240301"/>
                </a:cubicBezTo>
                <a:cubicBezTo>
                  <a:pt x="1458622" y="6236103"/>
                  <a:pt x="1475460" y="6234004"/>
                  <a:pt x="1498611" y="6229806"/>
                </a:cubicBezTo>
                <a:cubicBezTo>
                  <a:pt x="1485983" y="6204618"/>
                  <a:pt x="1494401" y="6185727"/>
                  <a:pt x="1511238" y="6168935"/>
                </a:cubicBezTo>
                <a:cubicBezTo>
                  <a:pt x="1523866" y="6156341"/>
                  <a:pt x="1530180" y="6141648"/>
                  <a:pt x="1532285" y="6124856"/>
                </a:cubicBezTo>
                <a:cubicBezTo>
                  <a:pt x="1536494" y="6097569"/>
                  <a:pt x="1542808" y="6072382"/>
                  <a:pt x="1568064" y="6055590"/>
                </a:cubicBezTo>
                <a:cubicBezTo>
                  <a:pt x="1578587" y="6049293"/>
                  <a:pt x="1576482" y="6038798"/>
                  <a:pt x="1572273" y="6028303"/>
                </a:cubicBezTo>
                <a:cubicBezTo>
                  <a:pt x="1557540" y="6007313"/>
                  <a:pt x="1563854" y="5986323"/>
                  <a:pt x="1578587" y="5969531"/>
                </a:cubicBezTo>
                <a:cubicBezTo>
                  <a:pt x="1580691" y="5963234"/>
                  <a:pt x="1587005" y="5959036"/>
                  <a:pt x="1587005" y="5954838"/>
                </a:cubicBezTo>
                <a:cubicBezTo>
                  <a:pt x="1580691" y="5919155"/>
                  <a:pt x="1608052" y="5921254"/>
                  <a:pt x="1629098" y="5912858"/>
                </a:cubicBezTo>
                <a:cubicBezTo>
                  <a:pt x="1643830" y="5908660"/>
                  <a:pt x="1660667" y="5900264"/>
                  <a:pt x="1675400" y="5893967"/>
                </a:cubicBezTo>
                <a:cubicBezTo>
                  <a:pt x="1677505" y="5891868"/>
                  <a:pt x="1679609" y="5885571"/>
                  <a:pt x="1681714" y="5879274"/>
                </a:cubicBezTo>
                <a:cubicBezTo>
                  <a:pt x="1673295" y="5875076"/>
                  <a:pt x="1664877" y="5868779"/>
                  <a:pt x="1652249" y="5862482"/>
                </a:cubicBezTo>
                <a:cubicBezTo>
                  <a:pt x="1656458" y="5851987"/>
                  <a:pt x="1658563" y="5839393"/>
                  <a:pt x="1664877" y="5828899"/>
                </a:cubicBezTo>
                <a:cubicBezTo>
                  <a:pt x="1671191" y="5814206"/>
                  <a:pt x="1673295" y="5799513"/>
                  <a:pt x="1656458" y="5789018"/>
                </a:cubicBezTo>
                <a:cubicBezTo>
                  <a:pt x="1645935" y="5782721"/>
                  <a:pt x="1639621" y="5772226"/>
                  <a:pt x="1639621" y="5757533"/>
                </a:cubicBezTo>
                <a:cubicBezTo>
                  <a:pt x="1639621" y="5751236"/>
                  <a:pt x="1629098" y="5742840"/>
                  <a:pt x="1622784" y="5734444"/>
                </a:cubicBezTo>
                <a:cubicBezTo>
                  <a:pt x="1626993" y="5717652"/>
                  <a:pt x="1641726" y="5711355"/>
                  <a:pt x="1654354" y="5705058"/>
                </a:cubicBezTo>
                <a:cubicBezTo>
                  <a:pt x="1666981" y="5696662"/>
                  <a:pt x="1675400" y="5686167"/>
                  <a:pt x="1671191" y="5671474"/>
                </a:cubicBezTo>
                <a:cubicBezTo>
                  <a:pt x="1669086" y="5665177"/>
                  <a:pt x="1666981" y="5654682"/>
                  <a:pt x="1671191" y="5650484"/>
                </a:cubicBezTo>
                <a:cubicBezTo>
                  <a:pt x="1690132" y="5625296"/>
                  <a:pt x="1673295" y="5608504"/>
                  <a:pt x="1658563" y="5589613"/>
                </a:cubicBezTo>
                <a:cubicBezTo>
                  <a:pt x="1654354" y="5585415"/>
                  <a:pt x="1650144" y="5581218"/>
                  <a:pt x="1645935" y="5574921"/>
                </a:cubicBezTo>
                <a:cubicBezTo>
                  <a:pt x="1660667" y="5556030"/>
                  <a:pt x="1664877" y="5535040"/>
                  <a:pt x="1645935" y="5514050"/>
                </a:cubicBezTo>
                <a:cubicBezTo>
                  <a:pt x="1645935" y="5514050"/>
                  <a:pt x="1643830" y="5511951"/>
                  <a:pt x="1643830" y="5511951"/>
                </a:cubicBezTo>
                <a:cubicBezTo>
                  <a:pt x="1643830" y="5465773"/>
                  <a:pt x="1612261" y="5442684"/>
                  <a:pt x="1576482" y="5419595"/>
                </a:cubicBezTo>
                <a:cubicBezTo>
                  <a:pt x="1561750" y="5409100"/>
                  <a:pt x="1547017" y="5400704"/>
                  <a:pt x="1525971" y="5400704"/>
                </a:cubicBezTo>
                <a:cubicBezTo>
                  <a:pt x="1511238" y="5400704"/>
                  <a:pt x="1496506" y="5394407"/>
                  <a:pt x="1488087" y="5379714"/>
                </a:cubicBezTo>
                <a:cubicBezTo>
                  <a:pt x="1479669" y="5367120"/>
                  <a:pt x="1467041" y="5358724"/>
                  <a:pt x="1454413" y="5348229"/>
                </a:cubicBezTo>
                <a:cubicBezTo>
                  <a:pt x="1441785" y="5337735"/>
                  <a:pt x="1429158" y="5337735"/>
                  <a:pt x="1412321" y="5346130"/>
                </a:cubicBezTo>
                <a:cubicBezTo>
                  <a:pt x="1384960" y="5358724"/>
                  <a:pt x="1361809" y="5354526"/>
                  <a:pt x="1344972" y="5333537"/>
                </a:cubicBezTo>
                <a:cubicBezTo>
                  <a:pt x="1326030" y="5310448"/>
                  <a:pt x="1319717" y="5285260"/>
                  <a:pt x="1328135" y="5255874"/>
                </a:cubicBezTo>
                <a:cubicBezTo>
                  <a:pt x="1334449" y="5239082"/>
                  <a:pt x="1349181" y="5230686"/>
                  <a:pt x="1366019" y="5232785"/>
                </a:cubicBezTo>
                <a:cubicBezTo>
                  <a:pt x="1382856" y="5234884"/>
                  <a:pt x="1399693" y="5241181"/>
                  <a:pt x="1416530" y="5247478"/>
                </a:cubicBezTo>
                <a:cubicBezTo>
                  <a:pt x="1439681" y="5255874"/>
                  <a:pt x="1462832" y="5255874"/>
                  <a:pt x="1485983" y="5245379"/>
                </a:cubicBezTo>
                <a:cubicBezTo>
                  <a:pt x="1504924" y="5234884"/>
                  <a:pt x="1507029" y="5224389"/>
                  <a:pt x="1492297" y="5207597"/>
                </a:cubicBezTo>
                <a:cubicBezTo>
                  <a:pt x="1471250" y="5186607"/>
                  <a:pt x="1452309" y="5163518"/>
                  <a:pt x="1429158" y="5144627"/>
                </a:cubicBezTo>
                <a:cubicBezTo>
                  <a:pt x="1414425" y="5127835"/>
                  <a:pt x="1401797" y="5113142"/>
                  <a:pt x="1410216" y="5090054"/>
                </a:cubicBezTo>
                <a:cubicBezTo>
                  <a:pt x="1414425" y="5075361"/>
                  <a:pt x="1408111" y="5064866"/>
                  <a:pt x="1395483" y="5058569"/>
                </a:cubicBezTo>
                <a:cubicBezTo>
                  <a:pt x="1372332" y="5045975"/>
                  <a:pt x="1366019" y="5029183"/>
                  <a:pt x="1372332" y="5001896"/>
                </a:cubicBezTo>
                <a:cubicBezTo>
                  <a:pt x="1374437" y="4980906"/>
                  <a:pt x="1366019" y="4955718"/>
                  <a:pt x="1355495" y="4934728"/>
                </a:cubicBezTo>
                <a:cubicBezTo>
                  <a:pt x="1344972" y="4913738"/>
                  <a:pt x="1328135" y="4894847"/>
                  <a:pt x="1315507" y="4875956"/>
                </a:cubicBezTo>
                <a:cubicBezTo>
                  <a:pt x="1292356" y="4844472"/>
                  <a:pt x="1269205" y="4812987"/>
                  <a:pt x="1248159" y="4779403"/>
                </a:cubicBezTo>
                <a:cubicBezTo>
                  <a:pt x="1241845" y="4771007"/>
                  <a:pt x="1241845" y="4754215"/>
                  <a:pt x="1243950" y="4741621"/>
                </a:cubicBezTo>
                <a:cubicBezTo>
                  <a:pt x="1246054" y="4708037"/>
                  <a:pt x="1252368" y="4676552"/>
                  <a:pt x="1256577" y="4642968"/>
                </a:cubicBezTo>
                <a:cubicBezTo>
                  <a:pt x="1258682" y="4630374"/>
                  <a:pt x="1246054" y="4624077"/>
                  <a:pt x="1233426" y="4624077"/>
                </a:cubicBezTo>
                <a:cubicBezTo>
                  <a:pt x="1206066" y="4626176"/>
                  <a:pt x="1193438" y="4611483"/>
                  <a:pt x="1187125" y="4584197"/>
                </a:cubicBezTo>
                <a:cubicBezTo>
                  <a:pt x="1185020" y="4569504"/>
                  <a:pt x="1174497" y="4554811"/>
                  <a:pt x="1163974" y="4544316"/>
                </a:cubicBezTo>
                <a:cubicBezTo>
                  <a:pt x="1136613" y="4510732"/>
                  <a:pt x="1134509" y="4489742"/>
                  <a:pt x="1159764" y="4456158"/>
                </a:cubicBezTo>
                <a:cubicBezTo>
                  <a:pt x="1166078" y="4447762"/>
                  <a:pt x="1170287" y="4439366"/>
                  <a:pt x="1166078" y="4426772"/>
                </a:cubicBezTo>
                <a:cubicBezTo>
                  <a:pt x="1161869" y="4397386"/>
                  <a:pt x="1176601" y="4380594"/>
                  <a:pt x="1208171" y="4378495"/>
                </a:cubicBezTo>
                <a:cubicBezTo>
                  <a:pt x="1239740" y="4374297"/>
                  <a:pt x="1273415" y="4380594"/>
                  <a:pt x="1300775" y="4395287"/>
                </a:cubicBezTo>
                <a:cubicBezTo>
                  <a:pt x="1336554" y="4414178"/>
                  <a:pt x="1366019" y="4412079"/>
                  <a:pt x="1395483" y="4382693"/>
                </a:cubicBezTo>
                <a:cubicBezTo>
                  <a:pt x="1420739" y="4357506"/>
                  <a:pt x="1452309" y="4338615"/>
                  <a:pt x="1471250" y="4305031"/>
                </a:cubicBezTo>
                <a:cubicBezTo>
                  <a:pt x="1473355" y="4300833"/>
                  <a:pt x="1477564" y="4294536"/>
                  <a:pt x="1483878" y="4294536"/>
                </a:cubicBezTo>
                <a:cubicBezTo>
                  <a:pt x="1519657" y="4292437"/>
                  <a:pt x="1542808" y="4265150"/>
                  <a:pt x="1574377" y="4248358"/>
                </a:cubicBezTo>
                <a:cubicBezTo>
                  <a:pt x="1582796" y="4244160"/>
                  <a:pt x="1593319" y="4235764"/>
                  <a:pt x="1603842" y="4235764"/>
                </a:cubicBezTo>
                <a:cubicBezTo>
                  <a:pt x="1622784" y="4233665"/>
                  <a:pt x="1629098" y="4221071"/>
                  <a:pt x="1637516" y="4208477"/>
                </a:cubicBezTo>
                <a:cubicBezTo>
                  <a:pt x="1650144" y="4193784"/>
                  <a:pt x="1635412" y="4185388"/>
                  <a:pt x="1626993" y="4174893"/>
                </a:cubicBezTo>
                <a:cubicBezTo>
                  <a:pt x="1624889" y="4172794"/>
                  <a:pt x="1624889" y="4170695"/>
                  <a:pt x="1624889" y="4168596"/>
                </a:cubicBezTo>
                <a:cubicBezTo>
                  <a:pt x="1654354" y="4139210"/>
                  <a:pt x="1662772" y="4097230"/>
                  <a:pt x="1679609" y="4061548"/>
                </a:cubicBezTo>
                <a:cubicBezTo>
                  <a:pt x="1681714" y="4055251"/>
                  <a:pt x="1677505" y="4044756"/>
                  <a:pt x="1673295" y="4036360"/>
                </a:cubicBezTo>
                <a:cubicBezTo>
                  <a:pt x="1671191" y="4030063"/>
                  <a:pt x="1664877" y="4023766"/>
                  <a:pt x="1658563" y="4017469"/>
                </a:cubicBezTo>
                <a:cubicBezTo>
                  <a:pt x="1650144" y="4002776"/>
                  <a:pt x="1645935" y="3990182"/>
                  <a:pt x="1645935" y="3973390"/>
                </a:cubicBezTo>
                <a:cubicBezTo>
                  <a:pt x="1648040" y="3937707"/>
                  <a:pt x="1671191" y="3925113"/>
                  <a:pt x="1696446" y="3914618"/>
                </a:cubicBezTo>
                <a:cubicBezTo>
                  <a:pt x="1715388" y="3904123"/>
                  <a:pt x="1732225" y="3916717"/>
                  <a:pt x="1749062" y="3927212"/>
                </a:cubicBezTo>
                <a:cubicBezTo>
                  <a:pt x="1763795" y="3935608"/>
                  <a:pt x="1780632" y="3944004"/>
                  <a:pt x="1797469" y="3946103"/>
                </a:cubicBezTo>
                <a:cubicBezTo>
                  <a:pt x="1822724" y="3950301"/>
                  <a:pt x="1847980" y="3946103"/>
                  <a:pt x="1873236" y="3944004"/>
                </a:cubicBezTo>
                <a:cubicBezTo>
                  <a:pt x="1879550" y="3944004"/>
                  <a:pt x="1885863" y="3935608"/>
                  <a:pt x="1894282" y="3929311"/>
                </a:cubicBezTo>
                <a:cubicBezTo>
                  <a:pt x="1850085" y="3902024"/>
                  <a:pt x="1852189" y="3866341"/>
                  <a:pt x="1860608" y="3826461"/>
                </a:cubicBezTo>
                <a:cubicBezTo>
                  <a:pt x="1866922" y="3803372"/>
                  <a:pt x="1860608" y="3799174"/>
                  <a:pt x="1835352" y="3803372"/>
                </a:cubicBezTo>
                <a:cubicBezTo>
                  <a:pt x="1824829" y="3807570"/>
                  <a:pt x="1814306" y="3805471"/>
                  <a:pt x="1801678" y="3807570"/>
                </a:cubicBezTo>
                <a:cubicBezTo>
                  <a:pt x="1782736" y="3809669"/>
                  <a:pt x="1763795" y="3813867"/>
                  <a:pt x="1744853" y="3815966"/>
                </a:cubicBezTo>
                <a:cubicBezTo>
                  <a:pt x="1736434" y="3815966"/>
                  <a:pt x="1728016" y="3815966"/>
                  <a:pt x="1715388" y="3813867"/>
                </a:cubicBezTo>
                <a:cubicBezTo>
                  <a:pt x="1713283" y="3773986"/>
                  <a:pt x="1713283" y="3736204"/>
                  <a:pt x="1713283" y="3700521"/>
                </a:cubicBezTo>
                <a:cubicBezTo>
                  <a:pt x="1713283" y="3681630"/>
                  <a:pt x="1723807" y="3669036"/>
                  <a:pt x="1732225" y="3654343"/>
                </a:cubicBezTo>
                <a:cubicBezTo>
                  <a:pt x="1759585" y="3614462"/>
                  <a:pt x="1801678" y="3591374"/>
                  <a:pt x="1831143" y="3555691"/>
                </a:cubicBezTo>
                <a:cubicBezTo>
                  <a:pt x="1850085" y="3532602"/>
                  <a:pt x="1852189" y="3530503"/>
                  <a:pt x="1833248" y="3509513"/>
                </a:cubicBezTo>
                <a:cubicBezTo>
                  <a:pt x="1824829" y="3499018"/>
                  <a:pt x="1822724" y="3490622"/>
                  <a:pt x="1824829" y="3478028"/>
                </a:cubicBezTo>
                <a:cubicBezTo>
                  <a:pt x="1831143" y="3461236"/>
                  <a:pt x="1835352" y="3440246"/>
                  <a:pt x="1835352" y="3421355"/>
                </a:cubicBezTo>
                <a:cubicBezTo>
                  <a:pt x="1837457" y="3406662"/>
                  <a:pt x="1833248" y="3391970"/>
                  <a:pt x="1831143" y="3377278"/>
                </a:cubicBezTo>
                <a:cubicBezTo>
                  <a:pt x="1807992" y="3364683"/>
                  <a:pt x="1782736" y="3354188"/>
                  <a:pt x="1757481" y="3341595"/>
                </a:cubicBezTo>
                <a:cubicBezTo>
                  <a:pt x="1763795" y="3329001"/>
                  <a:pt x="1768004" y="3322704"/>
                  <a:pt x="1772213" y="3314308"/>
                </a:cubicBezTo>
                <a:cubicBezTo>
                  <a:pt x="1768004" y="3312210"/>
                  <a:pt x="1765899" y="3310111"/>
                  <a:pt x="1763795" y="3308011"/>
                </a:cubicBezTo>
                <a:cubicBezTo>
                  <a:pt x="1742748" y="3303814"/>
                  <a:pt x="1723807" y="3299616"/>
                  <a:pt x="1702760" y="3295418"/>
                </a:cubicBezTo>
                <a:cubicBezTo>
                  <a:pt x="1681714" y="3289121"/>
                  <a:pt x="1664877" y="3278626"/>
                  <a:pt x="1662772" y="3255536"/>
                </a:cubicBezTo>
                <a:cubicBezTo>
                  <a:pt x="1662772" y="3251339"/>
                  <a:pt x="1660667" y="3247141"/>
                  <a:pt x="1656458" y="3238745"/>
                </a:cubicBezTo>
                <a:cubicBezTo>
                  <a:pt x="1643830" y="3242943"/>
                  <a:pt x="1629098" y="3247141"/>
                  <a:pt x="1616470" y="3251339"/>
                </a:cubicBezTo>
                <a:cubicBezTo>
                  <a:pt x="1614366" y="3217755"/>
                  <a:pt x="1648040" y="3213557"/>
                  <a:pt x="1664877" y="3190468"/>
                </a:cubicBezTo>
                <a:cubicBezTo>
                  <a:pt x="1656458" y="3186270"/>
                  <a:pt x="1652249" y="3182072"/>
                  <a:pt x="1645935" y="3182072"/>
                </a:cubicBezTo>
                <a:cubicBezTo>
                  <a:pt x="1631203" y="3179973"/>
                  <a:pt x="1626993" y="3171577"/>
                  <a:pt x="1626993" y="3158983"/>
                </a:cubicBezTo>
                <a:cubicBezTo>
                  <a:pt x="1626993" y="3135895"/>
                  <a:pt x="1616470" y="3119102"/>
                  <a:pt x="1591215" y="3108608"/>
                </a:cubicBezTo>
                <a:cubicBezTo>
                  <a:pt x="1595424" y="3096014"/>
                  <a:pt x="1597528" y="3081321"/>
                  <a:pt x="1603842" y="3072925"/>
                </a:cubicBezTo>
                <a:cubicBezTo>
                  <a:pt x="1612261" y="3060332"/>
                  <a:pt x="1616470" y="3051935"/>
                  <a:pt x="1603842" y="3039341"/>
                </a:cubicBezTo>
                <a:cubicBezTo>
                  <a:pt x="1622784" y="3037242"/>
                  <a:pt x="1637516" y="3026747"/>
                  <a:pt x="1637516" y="3009956"/>
                </a:cubicBezTo>
                <a:cubicBezTo>
                  <a:pt x="1637516" y="2993163"/>
                  <a:pt x="1622784" y="2986866"/>
                  <a:pt x="1608052" y="2982668"/>
                </a:cubicBezTo>
                <a:cubicBezTo>
                  <a:pt x="1599633" y="2980569"/>
                  <a:pt x="1591215" y="2978470"/>
                  <a:pt x="1578587" y="2976371"/>
                </a:cubicBezTo>
                <a:cubicBezTo>
                  <a:pt x="1584901" y="2967975"/>
                  <a:pt x="1589110" y="2961678"/>
                  <a:pt x="1589110" y="2955382"/>
                </a:cubicBezTo>
                <a:cubicBezTo>
                  <a:pt x="1591215" y="2949085"/>
                  <a:pt x="1591215" y="2940688"/>
                  <a:pt x="1591215" y="2932292"/>
                </a:cubicBezTo>
                <a:cubicBezTo>
                  <a:pt x="1582796" y="2932292"/>
                  <a:pt x="1576482" y="2930194"/>
                  <a:pt x="1568064" y="2932292"/>
                </a:cubicBezTo>
                <a:cubicBezTo>
                  <a:pt x="1534389" y="2944886"/>
                  <a:pt x="1523866" y="2942788"/>
                  <a:pt x="1490192" y="2923897"/>
                </a:cubicBezTo>
                <a:cubicBezTo>
                  <a:pt x="1519657" y="2913402"/>
                  <a:pt x="1542808" y="2898708"/>
                  <a:pt x="1536494" y="2860927"/>
                </a:cubicBezTo>
                <a:cubicBezTo>
                  <a:pt x="1513343" y="2848333"/>
                  <a:pt x="1494401" y="2869322"/>
                  <a:pt x="1473355" y="2869322"/>
                </a:cubicBezTo>
                <a:cubicBezTo>
                  <a:pt x="1479669" y="2852531"/>
                  <a:pt x="1488087" y="2835739"/>
                  <a:pt x="1488087" y="2818947"/>
                </a:cubicBezTo>
                <a:cubicBezTo>
                  <a:pt x="1488087" y="2797957"/>
                  <a:pt x="1464936" y="2800056"/>
                  <a:pt x="1445995" y="2793759"/>
                </a:cubicBezTo>
                <a:cubicBezTo>
                  <a:pt x="1450204" y="2787463"/>
                  <a:pt x="1452309" y="2783265"/>
                  <a:pt x="1458622" y="2772769"/>
                </a:cubicBezTo>
                <a:cubicBezTo>
                  <a:pt x="1452309" y="2768571"/>
                  <a:pt x="1443890" y="2764373"/>
                  <a:pt x="1433367" y="2758076"/>
                </a:cubicBezTo>
                <a:cubicBezTo>
                  <a:pt x="1445995" y="2749680"/>
                  <a:pt x="1454413" y="2745482"/>
                  <a:pt x="1467041" y="2737087"/>
                </a:cubicBezTo>
                <a:cubicBezTo>
                  <a:pt x="1456518" y="2726591"/>
                  <a:pt x="1448099" y="2720293"/>
                  <a:pt x="1437576" y="2709799"/>
                </a:cubicBezTo>
                <a:cubicBezTo>
                  <a:pt x="1471250" y="2697204"/>
                  <a:pt x="1475460" y="2661522"/>
                  <a:pt x="1494401" y="2636335"/>
                </a:cubicBezTo>
                <a:cubicBezTo>
                  <a:pt x="1500715" y="2625841"/>
                  <a:pt x="1500715" y="2606950"/>
                  <a:pt x="1498611" y="2590158"/>
                </a:cubicBezTo>
                <a:cubicBezTo>
                  <a:pt x="1494401" y="2569168"/>
                  <a:pt x="1496506" y="2552376"/>
                  <a:pt x="1509134" y="2535584"/>
                </a:cubicBezTo>
                <a:cubicBezTo>
                  <a:pt x="1523866" y="2520891"/>
                  <a:pt x="1530180" y="2504099"/>
                  <a:pt x="1521762" y="2483109"/>
                </a:cubicBezTo>
                <a:cubicBezTo>
                  <a:pt x="1519657" y="2474712"/>
                  <a:pt x="1519657" y="2464218"/>
                  <a:pt x="1521762" y="2455821"/>
                </a:cubicBezTo>
                <a:cubicBezTo>
                  <a:pt x="1532285" y="2430633"/>
                  <a:pt x="1523866" y="2413841"/>
                  <a:pt x="1502820" y="2399148"/>
                </a:cubicBezTo>
                <a:cubicBezTo>
                  <a:pt x="1483878" y="2401248"/>
                  <a:pt x="1467041" y="2407544"/>
                  <a:pt x="1450204" y="2420138"/>
                </a:cubicBezTo>
                <a:cubicBezTo>
                  <a:pt x="1429158" y="2436930"/>
                  <a:pt x="1401797" y="2447425"/>
                  <a:pt x="1376542" y="2460019"/>
                </a:cubicBezTo>
                <a:cubicBezTo>
                  <a:pt x="1370228" y="2462118"/>
                  <a:pt x="1363914" y="2462118"/>
                  <a:pt x="1359705" y="2460019"/>
                </a:cubicBezTo>
                <a:cubicBezTo>
                  <a:pt x="1336554" y="2447425"/>
                  <a:pt x="1317612" y="2455821"/>
                  <a:pt x="1298670" y="2464218"/>
                </a:cubicBezTo>
                <a:cubicBezTo>
                  <a:pt x="1281833" y="2447425"/>
                  <a:pt x="1307089" y="2443227"/>
                  <a:pt x="1302879" y="2430633"/>
                </a:cubicBezTo>
                <a:cubicBezTo>
                  <a:pt x="1286042" y="2413841"/>
                  <a:pt x="1286042" y="2413841"/>
                  <a:pt x="1250264" y="2430633"/>
                </a:cubicBezTo>
                <a:cubicBezTo>
                  <a:pt x="1246054" y="2426435"/>
                  <a:pt x="1243950" y="2420138"/>
                  <a:pt x="1239740" y="2415940"/>
                </a:cubicBezTo>
                <a:cubicBezTo>
                  <a:pt x="1231322" y="2405445"/>
                  <a:pt x="1225008" y="2390752"/>
                  <a:pt x="1214485" y="2382357"/>
                </a:cubicBezTo>
                <a:cubicBezTo>
                  <a:pt x="1199752" y="2369762"/>
                  <a:pt x="1185020" y="2357169"/>
                  <a:pt x="1174497" y="2338279"/>
                </a:cubicBezTo>
                <a:cubicBezTo>
                  <a:pt x="1168183" y="2325683"/>
                  <a:pt x="1151346" y="2319386"/>
                  <a:pt x="1136613" y="2308893"/>
                </a:cubicBezTo>
                <a:cubicBezTo>
                  <a:pt x="1132404" y="2220734"/>
                  <a:pt x="1128195" y="2216537"/>
                  <a:pt x="1056637" y="2193447"/>
                </a:cubicBezTo>
                <a:cubicBezTo>
                  <a:pt x="1060846" y="2182953"/>
                  <a:pt x="1062951" y="2170359"/>
                  <a:pt x="1069265" y="2159863"/>
                </a:cubicBezTo>
                <a:cubicBezTo>
                  <a:pt x="1077683" y="2145169"/>
                  <a:pt x="1075579" y="2130479"/>
                  <a:pt x="1062951" y="2119982"/>
                </a:cubicBezTo>
                <a:cubicBezTo>
                  <a:pt x="1046114" y="2109489"/>
                  <a:pt x="1041905" y="2092696"/>
                  <a:pt x="1039800" y="2073806"/>
                </a:cubicBezTo>
                <a:cubicBezTo>
                  <a:pt x="1039800" y="2067509"/>
                  <a:pt x="1033486" y="2059113"/>
                  <a:pt x="1029277" y="2054915"/>
                </a:cubicBezTo>
                <a:cubicBezTo>
                  <a:pt x="1014544" y="2040222"/>
                  <a:pt x="999812" y="2027628"/>
                  <a:pt x="985080" y="2015034"/>
                </a:cubicBezTo>
                <a:cubicBezTo>
                  <a:pt x="972452" y="2004539"/>
                  <a:pt x="970347" y="1996143"/>
                  <a:pt x="978766" y="1979351"/>
                </a:cubicBezTo>
                <a:cubicBezTo>
                  <a:pt x="993498" y="1949965"/>
                  <a:pt x="989289" y="1941569"/>
                  <a:pt x="970347" y="1914282"/>
                </a:cubicBezTo>
                <a:cubicBezTo>
                  <a:pt x="957719" y="1895391"/>
                  <a:pt x="949301" y="1872303"/>
                  <a:pt x="945091" y="1851313"/>
                </a:cubicBezTo>
                <a:cubicBezTo>
                  <a:pt x="940882" y="1828224"/>
                  <a:pt x="945091" y="1805135"/>
                  <a:pt x="945091" y="1782046"/>
                </a:cubicBezTo>
                <a:cubicBezTo>
                  <a:pt x="942987" y="1754758"/>
                  <a:pt x="949301" y="1725373"/>
                  <a:pt x="936673" y="1698086"/>
                </a:cubicBezTo>
                <a:cubicBezTo>
                  <a:pt x="934568" y="1693888"/>
                  <a:pt x="934568" y="1687591"/>
                  <a:pt x="934568" y="1681293"/>
                </a:cubicBezTo>
                <a:cubicBezTo>
                  <a:pt x="945091" y="1618325"/>
                  <a:pt x="945091" y="1553255"/>
                  <a:pt x="951405" y="1488187"/>
                </a:cubicBezTo>
                <a:cubicBezTo>
                  <a:pt x="951405" y="1486088"/>
                  <a:pt x="951405" y="1483988"/>
                  <a:pt x="951405" y="1481889"/>
                </a:cubicBezTo>
                <a:cubicBezTo>
                  <a:pt x="982975" y="1416821"/>
                  <a:pt x="982975" y="1341257"/>
                  <a:pt x="1025068" y="1282485"/>
                </a:cubicBezTo>
                <a:cubicBezTo>
                  <a:pt x="1029277" y="1274089"/>
                  <a:pt x="1033486" y="1267792"/>
                  <a:pt x="1035591" y="1259396"/>
                </a:cubicBezTo>
                <a:cubicBezTo>
                  <a:pt x="1041905" y="1232109"/>
                  <a:pt x="1056637" y="1209021"/>
                  <a:pt x="1081893" y="1194327"/>
                </a:cubicBezTo>
                <a:cubicBezTo>
                  <a:pt x="1086102" y="1190130"/>
                  <a:pt x="1092416" y="1183832"/>
                  <a:pt x="1094521" y="1179635"/>
                </a:cubicBezTo>
                <a:cubicBezTo>
                  <a:pt x="1113462" y="1131359"/>
                  <a:pt x="1149241" y="1095675"/>
                  <a:pt x="1182915" y="1059992"/>
                </a:cubicBezTo>
                <a:cubicBezTo>
                  <a:pt x="1195543" y="1045299"/>
                  <a:pt x="1201857" y="1028507"/>
                  <a:pt x="1203962" y="1009616"/>
                </a:cubicBezTo>
                <a:cubicBezTo>
                  <a:pt x="1206066" y="969735"/>
                  <a:pt x="1206066" y="967636"/>
                  <a:pt x="1243950" y="963438"/>
                </a:cubicBezTo>
                <a:cubicBezTo>
                  <a:pt x="1267101" y="961339"/>
                  <a:pt x="1275519" y="950844"/>
                  <a:pt x="1275519" y="927755"/>
                </a:cubicBezTo>
                <a:cubicBezTo>
                  <a:pt x="1275519" y="919359"/>
                  <a:pt x="1271310" y="910964"/>
                  <a:pt x="1275519" y="904667"/>
                </a:cubicBezTo>
                <a:cubicBezTo>
                  <a:pt x="1294461" y="871083"/>
                  <a:pt x="1298670" y="833301"/>
                  <a:pt x="1309193" y="801816"/>
                </a:cubicBezTo>
                <a:cubicBezTo>
                  <a:pt x="1302879" y="782925"/>
                  <a:pt x="1296566" y="768232"/>
                  <a:pt x="1288147" y="751440"/>
                </a:cubicBezTo>
                <a:cubicBezTo>
                  <a:pt x="1277624" y="734648"/>
                  <a:pt x="1283938" y="719955"/>
                  <a:pt x="1294461" y="703163"/>
                </a:cubicBezTo>
                <a:cubicBezTo>
                  <a:pt x="1279728" y="692668"/>
                  <a:pt x="1262891" y="684272"/>
                  <a:pt x="1273415" y="663283"/>
                </a:cubicBezTo>
                <a:cubicBezTo>
                  <a:pt x="1279728" y="648590"/>
                  <a:pt x="1275519" y="625501"/>
                  <a:pt x="1307089" y="629699"/>
                </a:cubicBezTo>
                <a:cubicBezTo>
                  <a:pt x="1294461" y="606610"/>
                  <a:pt x="1286042" y="589818"/>
                  <a:pt x="1296566" y="568828"/>
                </a:cubicBezTo>
                <a:cubicBezTo>
                  <a:pt x="1298670" y="564630"/>
                  <a:pt x="1296566" y="556234"/>
                  <a:pt x="1294461" y="552036"/>
                </a:cubicBezTo>
                <a:cubicBezTo>
                  <a:pt x="1279728" y="518452"/>
                  <a:pt x="1292356" y="489066"/>
                  <a:pt x="1317612" y="465977"/>
                </a:cubicBezTo>
                <a:cubicBezTo>
                  <a:pt x="1326030" y="455482"/>
                  <a:pt x="1336554" y="447086"/>
                  <a:pt x="1347077" y="436591"/>
                </a:cubicBezTo>
                <a:cubicBezTo>
                  <a:pt x="1351286" y="432393"/>
                  <a:pt x="1355495" y="428195"/>
                  <a:pt x="1355495" y="423997"/>
                </a:cubicBezTo>
                <a:cubicBezTo>
                  <a:pt x="1349181" y="396710"/>
                  <a:pt x="1370228" y="382018"/>
                  <a:pt x="1378646" y="361028"/>
                </a:cubicBezTo>
                <a:cubicBezTo>
                  <a:pt x="1382856" y="354731"/>
                  <a:pt x="1389170" y="348434"/>
                  <a:pt x="1389170" y="340038"/>
                </a:cubicBezTo>
                <a:cubicBezTo>
                  <a:pt x="1387065" y="316949"/>
                  <a:pt x="1406007" y="300157"/>
                  <a:pt x="1410216" y="277068"/>
                </a:cubicBezTo>
                <a:cubicBezTo>
                  <a:pt x="1412321" y="266573"/>
                  <a:pt x="1414425" y="253979"/>
                  <a:pt x="1418634" y="241385"/>
                </a:cubicBezTo>
                <a:cubicBezTo>
                  <a:pt x="1450204" y="245583"/>
                  <a:pt x="1473355" y="226692"/>
                  <a:pt x="1494401" y="203603"/>
                </a:cubicBezTo>
                <a:cubicBezTo>
                  <a:pt x="1504924" y="193108"/>
                  <a:pt x="1511238" y="178415"/>
                  <a:pt x="1504924" y="161623"/>
                </a:cubicBezTo>
                <a:cubicBezTo>
                  <a:pt x="1500715" y="159524"/>
                  <a:pt x="1496506" y="157426"/>
                  <a:pt x="1492297" y="157426"/>
                </a:cubicBezTo>
                <a:cubicBezTo>
                  <a:pt x="1479669" y="155326"/>
                  <a:pt x="1464936" y="157426"/>
                  <a:pt x="1460727" y="138535"/>
                </a:cubicBezTo>
                <a:cubicBezTo>
                  <a:pt x="1458622" y="125941"/>
                  <a:pt x="1475460" y="94456"/>
                  <a:pt x="1485983" y="90258"/>
                </a:cubicBezTo>
                <a:cubicBezTo>
                  <a:pt x="1504924" y="81862"/>
                  <a:pt x="1521762" y="73466"/>
                  <a:pt x="1540703" y="65070"/>
                </a:cubicBezTo>
                <a:cubicBezTo>
                  <a:pt x="1572273" y="52476"/>
                  <a:pt x="1576482" y="46179"/>
                  <a:pt x="1572273" y="10496"/>
                </a:cubicBezTo>
                <a:cubicBezTo>
                  <a:pt x="1572273" y="6298"/>
                  <a:pt x="1570168" y="4199"/>
                  <a:pt x="1570168" y="1"/>
                </a:cubicBezTo>
                <a:close/>
                <a:moveTo>
                  <a:pt x="467044" y="0"/>
                </a:moveTo>
                <a:cubicBezTo>
                  <a:pt x="654416" y="0"/>
                  <a:pt x="843893" y="0"/>
                  <a:pt x="1031266" y="0"/>
                </a:cubicBezTo>
                <a:cubicBezTo>
                  <a:pt x="1033371" y="25168"/>
                  <a:pt x="1031266" y="48239"/>
                  <a:pt x="1012318" y="69212"/>
                </a:cubicBezTo>
                <a:cubicBezTo>
                  <a:pt x="999686" y="79699"/>
                  <a:pt x="999686" y="94380"/>
                  <a:pt x="1010213" y="109062"/>
                </a:cubicBezTo>
                <a:cubicBezTo>
                  <a:pt x="1018634" y="117451"/>
                  <a:pt x="1020739" y="125840"/>
                  <a:pt x="1027055" y="136327"/>
                </a:cubicBezTo>
                <a:cubicBezTo>
                  <a:pt x="1035476" y="155203"/>
                  <a:pt x="1035476" y="171982"/>
                  <a:pt x="1024950" y="190858"/>
                </a:cubicBezTo>
                <a:cubicBezTo>
                  <a:pt x="1016529" y="207636"/>
                  <a:pt x="1014423" y="226512"/>
                  <a:pt x="1010213" y="243291"/>
                </a:cubicBezTo>
                <a:cubicBezTo>
                  <a:pt x="1006002" y="260070"/>
                  <a:pt x="1003897" y="278946"/>
                  <a:pt x="999686" y="297822"/>
                </a:cubicBezTo>
                <a:cubicBezTo>
                  <a:pt x="995475" y="316698"/>
                  <a:pt x="991265" y="337671"/>
                  <a:pt x="989160" y="358644"/>
                </a:cubicBezTo>
                <a:cubicBezTo>
                  <a:pt x="984949" y="392202"/>
                  <a:pt x="968107" y="421564"/>
                  <a:pt x="944948" y="444635"/>
                </a:cubicBezTo>
                <a:cubicBezTo>
                  <a:pt x="934421" y="453024"/>
                  <a:pt x="917579" y="457219"/>
                  <a:pt x="904947" y="459316"/>
                </a:cubicBezTo>
                <a:cubicBezTo>
                  <a:pt x="890210" y="459316"/>
                  <a:pt x="881789" y="463511"/>
                  <a:pt x="869157" y="471900"/>
                </a:cubicBezTo>
                <a:cubicBezTo>
                  <a:pt x="854420" y="482387"/>
                  <a:pt x="837577" y="490776"/>
                  <a:pt x="820735" y="499166"/>
                </a:cubicBezTo>
                <a:cubicBezTo>
                  <a:pt x="793366" y="511750"/>
                  <a:pt x="770208" y="522236"/>
                  <a:pt x="757576" y="553696"/>
                </a:cubicBezTo>
                <a:cubicBezTo>
                  <a:pt x="749155" y="580962"/>
                  <a:pt x="715470" y="595643"/>
                  <a:pt x="683890" y="585156"/>
                </a:cubicBezTo>
                <a:cubicBezTo>
                  <a:pt x="660732" y="576767"/>
                  <a:pt x="645995" y="578864"/>
                  <a:pt x="624942" y="595643"/>
                </a:cubicBezTo>
                <a:cubicBezTo>
                  <a:pt x="605994" y="612422"/>
                  <a:pt x="578625" y="620811"/>
                  <a:pt x="555467" y="627103"/>
                </a:cubicBezTo>
                <a:cubicBezTo>
                  <a:pt x="528098" y="633395"/>
                  <a:pt x="492308" y="599838"/>
                  <a:pt x="483887" y="568378"/>
                </a:cubicBezTo>
                <a:cubicBezTo>
                  <a:pt x="475465" y="534820"/>
                  <a:pt x="458623" y="518042"/>
                  <a:pt x="424938" y="515944"/>
                </a:cubicBezTo>
                <a:cubicBezTo>
                  <a:pt x="416517" y="513847"/>
                  <a:pt x="405990" y="518042"/>
                  <a:pt x="395464" y="520139"/>
                </a:cubicBezTo>
                <a:cubicBezTo>
                  <a:pt x="368095" y="522236"/>
                  <a:pt x="363884" y="518042"/>
                  <a:pt x="361779" y="490776"/>
                </a:cubicBezTo>
                <a:cubicBezTo>
                  <a:pt x="357569" y="469803"/>
                  <a:pt x="355463" y="448830"/>
                  <a:pt x="349147" y="427856"/>
                </a:cubicBezTo>
                <a:cubicBezTo>
                  <a:pt x="347042" y="417370"/>
                  <a:pt x="336515" y="408980"/>
                  <a:pt x="328094" y="402688"/>
                </a:cubicBezTo>
                <a:cubicBezTo>
                  <a:pt x="304936" y="383812"/>
                  <a:pt x="300725" y="362839"/>
                  <a:pt x="315462" y="337671"/>
                </a:cubicBezTo>
                <a:cubicBezTo>
                  <a:pt x="330200" y="306211"/>
                  <a:pt x="347042" y="274751"/>
                  <a:pt x="361779" y="241194"/>
                </a:cubicBezTo>
                <a:cubicBezTo>
                  <a:pt x="368095" y="226512"/>
                  <a:pt x="359674" y="203442"/>
                  <a:pt x="344937" y="195052"/>
                </a:cubicBezTo>
                <a:cubicBezTo>
                  <a:pt x="338621" y="190858"/>
                  <a:pt x="330200" y="188760"/>
                  <a:pt x="323884" y="184566"/>
                </a:cubicBezTo>
                <a:cubicBezTo>
                  <a:pt x="296515" y="163592"/>
                  <a:pt x="296515" y="142619"/>
                  <a:pt x="323884" y="123743"/>
                </a:cubicBezTo>
                <a:cubicBezTo>
                  <a:pt x="336515" y="115354"/>
                  <a:pt x="347042" y="102770"/>
                  <a:pt x="357569" y="92283"/>
                </a:cubicBezTo>
                <a:cubicBezTo>
                  <a:pt x="361779" y="90186"/>
                  <a:pt x="363884" y="85991"/>
                  <a:pt x="365990" y="85991"/>
                </a:cubicBezTo>
                <a:cubicBezTo>
                  <a:pt x="397569" y="81796"/>
                  <a:pt x="416517" y="56628"/>
                  <a:pt x="443886" y="44044"/>
                </a:cubicBezTo>
                <a:cubicBezTo>
                  <a:pt x="462834" y="33558"/>
                  <a:pt x="469150" y="20974"/>
                  <a:pt x="467044" y="0"/>
                </a:cubicBezTo>
                <a:close/>
              </a:path>
            </a:pathLst>
          </a:custGeom>
          <a:solidFill>
            <a:schemeClr val="bg1">
              <a:lumMod val="95000"/>
            </a:schemeClr>
          </a:solidFill>
        </p:spPr>
        <p:txBody>
          <a:bodyPr wrap="square" anchor="ctr">
            <a:noAutofit/>
          </a:bodyPr>
          <a:lstStyle>
            <a:lvl1pPr marL="0" indent="0" algn="ctr">
              <a:buFontTx/>
              <a:buNone/>
              <a:defRPr sz="2000"/>
            </a:lvl1pPr>
          </a:lstStyle>
          <a:p>
            <a:endParaRPr lang="en-IN" dirty="0"/>
          </a:p>
        </p:txBody>
      </p:sp>
      <p:sp>
        <p:nvSpPr>
          <p:cNvPr id="2" name="Title 1"/>
          <p:cNvSpPr>
            <a:spLocks noGrp="1"/>
          </p:cNvSpPr>
          <p:nvPr userDrawn="1">
            <p:ph type="ctrTitle"/>
          </p:nvPr>
        </p:nvSpPr>
        <p:spPr>
          <a:xfrm>
            <a:off x="1020551" y="1037062"/>
            <a:ext cx="4354331" cy="4806177"/>
          </a:xfrm>
        </p:spPr>
        <p:txBody>
          <a:bodyPr anchor="t">
            <a:noAutofit/>
          </a:bodyPr>
          <a:lstStyle>
            <a:lvl1pPr algn="l">
              <a:defRPr lang="en-US" sz="48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Rectangle 12">
            <a:extLst>
              <a:ext uri="{FF2B5EF4-FFF2-40B4-BE49-F238E27FC236}">
                <a16:creationId xmlns:a16="http://schemas.microsoft.com/office/drawing/2014/main" id="{2552714D-0694-445A-9D39-2C72A4E769E4}"/>
              </a:ext>
            </a:extLst>
          </p:cNvPr>
          <p:cNvSpPr/>
          <p:nvPr userDrawn="1"/>
        </p:nvSpPr>
        <p:spPr>
          <a:xfrm>
            <a:off x="11608962" y="6278137"/>
            <a:ext cx="579863" cy="5798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droid Device Mockup">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9441" y="6197962"/>
            <a:ext cx="3859795" cy="365125"/>
          </a:xfrm>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18" name="Rectangle: Rounded Corners 17">
            <a:extLst>
              <a:ext uri="{FF2B5EF4-FFF2-40B4-BE49-F238E27FC236}">
                <a16:creationId xmlns:a16="http://schemas.microsoft.com/office/drawing/2014/main" id="{A1AA5A39-1949-4685-AE11-AF48FA8B52C1}"/>
              </a:ext>
            </a:extLst>
          </p:cNvPr>
          <p:cNvSpPr/>
          <p:nvPr userDrawn="1"/>
        </p:nvSpPr>
        <p:spPr>
          <a:xfrm>
            <a:off x="8422043" y="776401"/>
            <a:ext cx="2455055" cy="5163464"/>
          </a:xfrm>
          <a:prstGeom prst="roundRect">
            <a:avLst>
              <a:gd name="adj" fmla="val 117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E4ABE9EF-F5A9-42A0-8811-806E127750FC}"/>
              </a:ext>
            </a:extLst>
          </p:cNvPr>
          <p:cNvGrpSpPr/>
          <p:nvPr userDrawn="1"/>
        </p:nvGrpSpPr>
        <p:grpSpPr>
          <a:xfrm>
            <a:off x="8398668" y="740594"/>
            <a:ext cx="2520280" cy="5208686"/>
            <a:chOff x="8119010" y="985720"/>
            <a:chExt cx="2323816" cy="4802652"/>
          </a:xfrm>
          <a:solidFill>
            <a:schemeClr val="tx1">
              <a:lumMod val="75000"/>
              <a:lumOff val="25000"/>
            </a:schemeClr>
          </a:solidFill>
        </p:grpSpPr>
        <p:sp>
          <p:nvSpPr>
            <p:cNvPr id="14" name="Freeform 5">
              <a:extLst>
                <a:ext uri="{FF2B5EF4-FFF2-40B4-BE49-F238E27FC236}">
                  <a16:creationId xmlns:a16="http://schemas.microsoft.com/office/drawing/2014/main" id="{A492BE83-FF7F-4D92-9E72-89ACC87CA939}"/>
                </a:ext>
              </a:extLst>
            </p:cNvPr>
            <p:cNvSpPr>
              <a:spLocks noEditPoints="1"/>
            </p:cNvSpPr>
            <p:nvPr/>
          </p:nvSpPr>
          <p:spPr bwMode="auto">
            <a:xfrm>
              <a:off x="8119010" y="985720"/>
              <a:ext cx="2323816" cy="4802652"/>
            </a:xfrm>
            <a:custGeom>
              <a:avLst/>
              <a:gdLst>
                <a:gd name="T0" fmla="*/ 1901 w 2166"/>
                <a:gd name="T1" fmla="*/ 4492 h 4492"/>
                <a:gd name="T2" fmla="*/ 265 w 2166"/>
                <a:gd name="T3" fmla="*/ 4492 h 4492"/>
                <a:gd name="T4" fmla="*/ 0 w 2166"/>
                <a:gd name="T5" fmla="*/ 4226 h 4492"/>
                <a:gd name="T6" fmla="*/ 0 w 2166"/>
                <a:gd name="T7" fmla="*/ 266 h 4492"/>
                <a:gd name="T8" fmla="*/ 265 w 2166"/>
                <a:gd name="T9" fmla="*/ 0 h 4492"/>
                <a:gd name="T10" fmla="*/ 1901 w 2166"/>
                <a:gd name="T11" fmla="*/ 0 h 4492"/>
                <a:gd name="T12" fmla="*/ 2166 w 2166"/>
                <a:gd name="T13" fmla="*/ 266 h 4492"/>
                <a:gd name="T14" fmla="*/ 2166 w 2166"/>
                <a:gd name="T15" fmla="*/ 4226 h 4492"/>
                <a:gd name="T16" fmla="*/ 1901 w 2166"/>
                <a:gd name="T17" fmla="*/ 4492 h 4492"/>
                <a:gd name="T18" fmla="*/ 265 w 2166"/>
                <a:gd name="T19" fmla="*/ 32 h 4492"/>
                <a:gd name="T20" fmla="*/ 32 w 2166"/>
                <a:gd name="T21" fmla="*/ 266 h 4492"/>
                <a:gd name="T22" fmla="*/ 32 w 2166"/>
                <a:gd name="T23" fmla="*/ 4226 h 4492"/>
                <a:gd name="T24" fmla="*/ 265 w 2166"/>
                <a:gd name="T25" fmla="*/ 4460 h 4492"/>
                <a:gd name="T26" fmla="*/ 1901 w 2166"/>
                <a:gd name="T27" fmla="*/ 4460 h 4492"/>
                <a:gd name="T28" fmla="*/ 2134 w 2166"/>
                <a:gd name="T29" fmla="*/ 4226 h 4492"/>
                <a:gd name="T30" fmla="*/ 2134 w 2166"/>
                <a:gd name="T31" fmla="*/ 266 h 4492"/>
                <a:gd name="T32" fmla="*/ 1901 w 2166"/>
                <a:gd name="T33" fmla="*/ 32 h 4492"/>
                <a:gd name="T34" fmla="*/ 265 w 2166"/>
                <a:gd name="T35" fmla="*/ 32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6" h="4492">
                  <a:moveTo>
                    <a:pt x="1901" y="4492"/>
                  </a:moveTo>
                  <a:cubicBezTo>
                    <a:pt x="265" y="4492"/>
                    <a:pt x="265" y="4492"/>
                    <a:pt x="265" y="4492"/>
                  </a:cubicBezTo>
                  <a:cubicBezTo>
                    <a:pt x="119" y="4492"/>
                    <a:pt x="0" y="4373"/>
                    <a:pt x="0" y="4226"/>
                  </a:cubicBezTo>
                  <a:cubicBezTo>
                    <a:pt x="0" y="266"/>
                    <a:pt x="0" y="266"/>
                    <a:pt x="0" y="266"/>
                  </a:cubicBezTo>
                  <a:cubicBezTo>
                    <a:pt x="0" y="119"/>
                    <a:pt x="119" y="0"/>
                    <a:pt x="265" y="0"/>
                  </a:cubicBezTo>
                  <a:cubicBezTo>
                    <a:pt x="1901" y="0"/>
                    <a:pt x="1901" y="0"/>
                    <a:pt x="1901" y="0"/>
                  </a:cubicBezTo>
                  <a:cubicBezTo>
                    <a:pt x="2047" y="0"/>
                    <a:pt x="2166" y="119"/>
                    <a:pt x="2166" y="266"/>
                  </a:cubicBezTo>
                  <a:cubicBezTo>
                    <a:pt x="2166" y="4226"/>
                    <a:pt x="2166" y="4226"/>
                    <a:pt x="2166" y="4226"/>
                  </a:cubicBezTo>
                  <a:cubicBezTo>
                    <a:pt x="2166" y="4373"/>
                    <a:pt x="2047" y="4492"/>
                    <a:pt x="1901" y="4492"/>
                  </a:cubicBezTo>
                  <a:close/>
                  <a:moveTo>
                    <a:pt x="265" y="32"/>
                  </a:moveTo>
                  <a:cubicBezTo>
                    <a:pt x="136" y="32"/>
                    <a:pt x="32" y="137"/>
                    <a:pt x="32" y="266"/>
                  </a:cubicBezTo>
                  <a:cubicBezTo>
                    <a:pt x="32" y="4226"/>
                    <a:pt x="32" y="4226"/>
                    <a:pt x="32" y="4226"/>
                  </a:cubicBezTo>
                  <a:cubicBezTo>
                    <a:pt x="32" y="4355"/>
                    <a:pt x="136" y="4460"/>
                    <a:pt x="265" y="4460"/>
                  </a:cubicBezTo>
                  <a:cubicBezTo>
                    <a:pt x="1901" y="4460"/>
                    <a:pt x="1901" y="4460"/>
                    <a:pt x="1901" y="4460"/>
                  </a:cubicBezTo>
                  <a:cubicBezTo>
                    <a:pt x="2030" y="4460"/>
                    <a:pt x="2134" y="4355"/>
                    <a:pt x="2134" y="4226"/>
                  </a:cubicBezTo>
                  <a:cubicBezTo>
                    <a:pt x="2134" y="266"/>
                    <a:pt x="2134" y="266"/>
                    <a:pt x="2134" y="266"/>
                  </a:cubicBezTo>
                  <a:cubicBezTo>
                    <a:pt x="2134" y="137"/>
                    <a:pt x="2030" y="32"/>
                    <a:pt x="1901" y="32"/>
                  </a:cubicBezTo>
                  <a:lnTo>
                    <a:pt x="26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6">
              <a:extLst>
                <a:ext uri="{FF2B5EF4-FFF2-40B4-BE49-F238E27FC236}">
                  <a16:creationId xmlns:a16="http://schemas.microsoft.com/office/drawing/2014/main" id="{6D6BA0EA-FB70-4ACD-9515-3CECCA044430}"/>
                </a:ext>
              </a:extLst>
            </p:cNvPr>
            <p:cNvSpPr>
              <a:spLocks noEditPoints="1"/>
            </p:cNvSpPr>
            <p:nvPr/>
          </p:nvSpPr>
          <p:spPr bwMode="auto">
            <a:xfrm>
              <a:off x="8242398" y="1556786"/>
              <a:ext cx="2077039" cy="3659728"/>
            </a:xfrm>
            <a:custGeom>
              <a:avLst/>
              <a:gdLst>
                <a:gd name="T0" fmla="*/ 1920 w 1936"/>
                <a:gd name="T1" fmla="*/ 3423 h 3423"/>
                <a:gd name="T2" fmla="*/ 16 w 1936"/>
                <a:gd name="T3" fmla="*/ 3423 h 3423"/>
                <a:gd name="T4" fmla="*/ 0 w 1936"/>
                <a:gd name="T5" fmla="*/ 3407 h 3423"/>
                <a:gd name="T6" fmla="*/ 0 w 1936"/>
                <a:gd name="T7" fmla="*/ 16 h 3423"/>
                <a:gd name="T8" fmla="*/ 16 w 1936"/>
                <a:gd name="T9" fmla="*/ 0 h 3423"/>
                <a:gd name="T10" fmla="*/ 1920 w 1936"/>
                <a:gd name="T11" fmla="*/ 0 h 3423"/>
                <a:gd name="T12" fmla="*/ 1936 w 1936"/>
                <a:gd name="T13" fmla="*/ 16 h 3423"/>
                <a:gd name="T14" fmla="*/ 1936 w 1936"/>
                <a:gd name="T15" fmla="*/ 3407 h 3423"/>
                <a:gd name="T16" fmla="*/ 1920 w 1936"/>
                <a:gd name="T17" fmla="*/ 3423 h 3423"/>
                <a:gd name="T18" fmla="*/ 32 w 1936"/>
                <a:gd name="T19" fmla="*/ 3391 h 3423"/>
                <a:gd name="T20" fmla="*/ 1904 w 1936"/>
                <a:gd name="T21" fmla="*/ 3391 h 3423"/>
                <a:gd name="T22" fmla="*/ 1904 w 1936"/>
                <a:gd name="T23" fmla="*/ 32 h 3423"/>
                <a:gd name="T24" fmla="*/ 32 w 1936"/>
                <a:gd name="T25" fmla="*/ 32 h 3423"/>
                <a:gd name="T26" fmla="*/ 32 w 1936"/>
                <a:gd name="T27" fmla="*/ 3391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6" h="3423">
                  <a:moveTo>
                    <a:pt x="1920" y="3423"/>
                  </a:moveTo>
                  <a:cubicBezTo>
                    <a:pt x="16" y="3423"/>
                    <a:pt x="16" y="3423"/>
                    <a:pt x="16" y="3423"/>
                  </a:cubicBezTo>
                  <a:cubicBezTo>
                    <a:pt x="7" y="3423"/>
                    <a:pt x="0" y="3416"/>
                    <a:pt x="0" y="3407"/>
                  </a:cubicBezTo>
                  <a:cubicBezTo>
                    <a:pt x="0" y="16"/>
                    <a:pt x="0" y="16"/>
                    <a:pt x="0" y="16"/>
                  </a:cubicBezTo>
                  <a:cubicBezTo>
                    <a:pt x="0" y="7"/>
                    <a:pt x="7" y="0"/>
                    <a:pt x="16" y="0"/>
                  </a:cubicBezTo>
                  <a:cubicBezTo>
                    <a:pt x="1920" y="0"/>
                    <a:pt x="1920" y="0"/>
                    <a:pt x="1920" y="0"/>
                  </a:cubicBezTo>
                  <a:cubicBezTo>
                    <a:pt x="1929" y="0"/>
                    <a:pt x="1936" y="7"/>
                    <a:pt x="1936" y="16"/>
                  </a:cubicBezTo>
                  <a:cubicBezTo>
                    <a:pt x="1936" y="3407"/>
                    <a:pt x="1936" y="3407"/>
                    <a:pt x="1936" y="3407"/>
                  </a:cubicBezTo>
                  <a:cubicBezTo>
                    <a:pt x="1936" y="3416"/>
                    <a:pt x="1929" y="3423"/>
                    <a:pt x="1920" y="3423"/>
                  </a:cubicBezTo>
                  <a:close/>
                  <a:moveTo>
                    <a:pt x="32" y="3391"/>
                  </a:moveTo>
                  <a:cubicBezTo>
                    <a:pt x="1904" y="3391"/>
                    <a:pt x="1904" y="3391"/>
                    <a:pt x="1904" y="3391"/>
                  </a:cubicBezTo>
                  <a:cubicBezTo>
                    <a:pt x="1904" y="32"/>
                    <a:pt x="1904" y="32"/>
                    <a:pt x="1904" y="32"/>
                  </a:cubicBezTo>
                  <a:cubicBezTo>
                    <a:pt x="32" y="32"/>
                    <a:pt x="32" y="32"/>
                    <a:pt x="32" y="32"/>
                  </a:cubicBezTo>
                  <a:lnTo>
                    <a:pt x="32" y="3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7">
              <a:extLst>
                <a:ext uri="{FF2B5EF4-FFF2-40B4-BE49-F238E27FC236}">
                  <a16:creationId xmlns:a16="http://schemas.microsoft.com/office/drawing/2014/main" id="{ED5AEA57-83DA-4E77-8C32-CDA59D014028}"/>
                </a:ext>
              </a:extLst>
            </p:cNvPr>
            <p:cNvSpPr>
              <a:spLocks noEditPoints="1"/>
            </p:cNvSpPr>
            <p:nvPr/>
          </p:nvSpPr>
          <p:spPr bwMode="auto">
            <a:xfrm>
              <a:off x="9030977" y="1219841"/>
              <a:ext cx="499881" cy="121016"/>
            </a:xfrm>
            <a:custGeom>
              <a:avLst/>
              <a:gdLst>
                <a:gd name="T0" fmla="*/ 410 w 466"/>
                <a:gd name="T1" fmla="*/ 113 h 113"/>
                <a:gd name="T2" fmla="*/ 56 w 466"/>
                <a:gd name="T3" fmla="*/ 113 h 113"/>
                <a:gd name="T4" fmla="*/ 0 w 466"/>
                <a:gd name="T5" fmla="*/ 57 h 113"/>
                <a:gd name="T6" fmla="*/ 0 w 466"/>
                <a:gd name="T7" fmla="*/ 56 h 113"/>
                <a:gd name="T8" fmla="*/ 56 w 466"/>
                <a:gd name="T9" fmla="*/ 0 h 113"/>
                <a:gd name="T10" fmla="*/ 410 w 466"/>
                <a:gd name="T11" fmla="*/ 0 h 113"/>
                <a:gd name="T12" fmla="*/ 466 w 466"/>
                <a:gd name="T13" fmla="*/ 56 h 113"/>
                <a:gd name="T14" fmla="*/ 466 w 466"/>
                <a:gd name="T15" fmla="*/ 57 h 113"/>
                <a:gd name="T16" fmla="*/ 410 w 466"/>
                <a:gd name="T17" fmla="*/ 113 h 113"/>
                <a:gd name="T18" fmla="*/ 56 w 466"/>
                <a:gd name="T19" fmla="*/ 32 h 113"/>
                <a:gd name="T20" fmla="*/ 32 w 466"/>
                <a:gd name="T21" fmla="*/ 56 h 113"/>
                <a:gd name="T22" fmla="*/ 32 w 466"/>
                <a:gd name="T23" fmla="*/ 57 h 113"/>
                <a:gd name="T24" fmla="*/ 56 w 466"/>
                <a:gd name="T25" fmla="*/ 81 h 113"/>
                <a:gd name="T26" fmla="*/ 410 w 466"/>
                <a:gd name="T27" fmla="*/ 81 h 113"/>
                <a:gd name="T28" fmla="*/ 434 w 466"/>
                <a:gd name="T29" fmla="*/ 57 h 113"/>
                <a:gd name="T30" fmla="*/ 434 w 466"/>
                <a:gd name="T31" fmla="*/ 56 h 113"/>
                <a:gd name="T32" fmla="*/ 410 w 466"/>
                <a:gd name="T33" fmla="*/ 32 h 113"/>
                <a:gd name="T34" fmla="*/ 56 w 466"/>
                <a:gd name="T35" fmla="*/ 3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6" h="113">
                  <a:moveTo>
                    <a:pt x="410" y="113"/>
                  </a:moveTo>
                  <a:cubicBezTo>
                    <a:pt x="56" y="113"/>
                    <a:pt x="56" y="113"/>
                    <a:pt x="56" y="113"/>
                  </a:cubicBezTo>
                  <a:cubicBezTo>
                    <a:pt x="25" y="113"/>
                    <a:pt x="0" y="88"/>
                    <a:pt x="0" y="57"/>
                  </a:cubicBezTo>
                  <a:cubicBezTo>
                    <a:pt x="0" y="56"/>
                    <a:pt x="0" y="56"/>
                    <a:pt x="0" y="56"/>
                  </a:cubicBezTo>
                  <a:cubicBezTo>
                    <a:pt x="0" y="25"/>
                    <a:pt x="25" y="0"/>
                    <a:pt x="56" y="0"/>
                  </a:cubicBezTo>
                  <a:cubicBezTo>
                    <a:pt x="410" y="0"/>
                    <a:pt x="410" y="0"/>
                    <a:pt x="410" y="0"/>
                  </a:cubicBezTo>
                  <a:cubicBezTo>
                    <a:pt x="441" y="0"/>
                    <a:pt x="466" y="25"/>
                    <a:pt x="466" y="56"/>
                  </a:cubicBezTo>
                  <a:cubicBezTo>
                    <a:pt x="466" y="57"/>
                    <a:pt x="466" y="57"/>
                    <a:pt x="466" y="57"/>
                  </a:cubicBezTo>
                  <a:cubicBezTo>
                    <a:pt x="466" y="88"/>
                    <a:pt x="441" y="113"/>
                    <a:pt x="410" y="113"/>
                  </a:cubicBezTo>
                  <a:close/>
                  <a:moveTo>
                    <a:pt x="56" y="32"/>
                  </a:moveTo>
                  <a:cubicBezTo>
                    <a:pt x="43" y="32"/>
                    <a:pt x="32" y="43"/>
                    <a:pt x="32" y="56"/>
                  </a:cubicBezTo>
                  <a:cubicBezTo>
                    <a:pt x="32" y="57"/>
                    <a:pt x="32" y="57"/>
                    <a:pt x="32" y="57"/>
                  </a:cubicBezTo>
                  <a:cubicBezTo>
                    <a:pt x="32" y="70"/>
                    <a:pt x="43" y="81"/>
                    <a:pt x="56" y="81"/>
                  </a:cubicBezTo>
                  <a:cubicBezTo>
                    <a:pt x="410" y="81"/>
                    <a:pt x="410" y="81"/>
                    <a:pt x="410" y="81"/>
                  </a:cubicBezTo>
                  <a:cubicBezTo>
                    <a:pt x="423" y="81"/>
                    <a:pt x="434" y="70"/>
                    <a:pt x="434" y="57"/>
                  </a:cubicBezTo>
                  <a:cubicBezTo>
                    <a:pt x="434" y="56"/>
                    <a:pt x="434" y="56"/>
                    <a:pt x="434" y="56"/>
                  </a:cubicBezTo>
                  <a:cubicBezTo>
                    <a:pt x="434" y="43"/>
                    <a:pt x="423" y="32"/>
                    <a:pt x="410" y="32"/>
                  </a:cubicBezTo>
                  <a:lnTo>
                    <a:pt x="5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8">
              <a:extLst>
                <a:ext uri="{FF2B5EF4-FFF2-40B4-BE49-F238E27FC236}">
                  <a16:creationId xmlns:a16="http://schemas.microsoft.com/office/drawing/2014/main" id="{0621DF8F-BF5D-45B1-BAE9-A9851FFA8241}"/>
                </a:ext>
              </a:extLst>
            </p:cNvPr>
            <p:cNvSpPr>
              <a:spLocks noEditPoints="1"/>
            </p:cNvSpPr>
            <p:nvPr/>
          </p:nvSpPr>
          <p:spPr bwMode="auto">
            <a:xfrm>
              <a:off x="9027023" y="5308265"/>
              <a:ext cx="508582" cy="336154"/>
            </a:xfrm>
            <a:custGeom>
              <a:avLst/>
              <a:gdLst>
                <a:gd name="T0" fmla="*/ 399 w 474"/>
                <a:gd name="T1" fmla="*/ 314 h 314"/>
                <a:gd name="T2" fmla="*/ 75 w 474"/>
                <a:gd name="T3" fmla="*/ 314 h 314"/>
                <a:gd name="T4" fmla="*/ 0 w 474"/>
                <a:gd name="T5" fmla="*/ 240 h 314"/>
                <a:gd name="T6" fmla="*/ 0 w 474"/>
                <a:gd name="T7" fmla="*/ 74 h 314"/>
                <a:gd name="T8" fmla="*/ 75 w 474"/>
                <a:gd name="T9" fmla="*/ 0 h 314"/>
                <a:gd name="T10" fmla="*/ 399 w 474"/>
                <a:gd name="T11" fmla="*/ 0 h 314"/>
                <a:gd name="T12" fmla="*/ 474 w 474"/>
                <a:gd name="T13" fmla="*/ 74 h 314"/>
                <a:gd name="T14" fmla="*/ 474 w 474"/>
                <a:gd name="T15" fmla="*/ 240 h 314"/>
                <a:gd name="T16" fmla="*/ 399 w 474"/>
                <a:gd name="T17" fmla="*/ 314 h 314"/>
                <a:gd name="T18" fmla="*/ 75 w 474"/>
                <a:gd name="T19" fmla="*/ 24 h 314"/>
                <a:gd name="T20" fmla="*/ 25 w 474"/>
                <a:gd name="T21" fmla="*/ 74 h 314"/>
                <a:gd name="T22" fmla="*/ 25 w 474"/>
                <a:gd name="T23" fmla="*/ 240 h 314"/>
                <a:gd name="T24" fmla="*/ 75 w 474"/>
                <a:gd name="T25" fmla="*/ 290 h 314"/>
                <a:gd name="T26" fmla="*/ 399 w 474"/>
                <a:gd name="T27" fmla="*/ 290 h 314"/>
                <a:gd name="T28" fmla="*/ 449 w 474"/>
                <a:gd name="T29" fmla="*/ 240 h 314"/>
                <a:gd name="T30" fmla="*/ 449 w 474"/>
                <a:gd name="T31" fmla="*/ 74 h 314"/>
                <a:gd name="T32" fmla="*/ 399 w 474"/>
                <a:gd name="T33" fmla="*/ 24 h 314"/>
                <a:gd name="T34" fmla="*/ 75 w 474"/>
                <a:gd name="T35"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314">
                  <a:moveTo>
                    <a:pt x="399" y="314"/>
                  </a:moveTo>
                  <a:cubicBezTo>
                    <a:pt x="75" y="314"/>
                    <a:pt x="75" y="314"/>
                    <a:pt x="75" y="314"/>
                  </a:cubicBezTo>
                  <a:cubicBezTo>
                    <a:pt x="34" y="314"/>
                    <a:pt x="0" y="281"/>
                    <a:pt x="0" y="240"/>
                  </a:cubicBezTo>
                  <a:cubicBezTo>
                    <a:pt x="0" y="74"/>
                    <a:pt x="0" y="74"/>
                    <a:pt x="0" y="74"/>
                  </a:cubicBezTo>
                  <a:cubicBezTo>
                    <a:pt x="0" y="33"/>
                    <a:pt x="34" y="0"/>
                    <a:pt x="75" y="0"/>
                  </a:cubicBezTo>
                  <a:cubicBezTo>
                    <a:pt x="399" y="0"/>
                    <a:pt x="399" y="0"/>
                    <a:pt x="399" y="0"/>
                  </a:cubicBezTo>
                  <a:cubicBezTo>
                    <a:pt x="440" y="0"/>
                    <a:pt x="474" y="33"/>
                    <a:pt x="474" y="74"/>
                  </a:cubicBezTo>
                  <a:cubicBezTo>
                    <a:pt x="474" y="240"/>
                    <a:pt x="474" y="240"/>
                    <a:pt x="474" y="240"/>
                  </a:cubicBezTo>
                  <a:cubicBezTo>
                    <a:pt x="474" y="281"/>
                    <a:pt x="440" y="314"/>
                    <a:pt x="399" y="314"/>
                  </a:cubicBezTo>
                  <a:close/>
                  <a:moveTo>
                    <a:pt x="75" y="24"/>
                  </a:moveTo>
                  <a:cubicBezTo>
                    <a:pt x="47" y="24"/>
                    <a:pt x="25" y="46"/>
                    <a:pt x="25" y="74"/>
                  </a:cubicBezTo>
                  <a:cubicBezTo>
                    <a:pt x="25" y="240"/>
                    <a:pt x="25" y="240"/>
                    <a:pt x="25" y="240"/>
                  </a:cubicBezTo>
                  <a:cubicBezTo>
                    <a:pt x="25" y="268"/>
                    <a:pt x="47" y="290"/>
                    <a:pt x="75" y="290"/>
                  </a:cubicBezTo>
                  <a:cubicBezTo>
                    <a:pt x="399" y="290"/>
                    <a:pt x="399" y="290"/>
                    <a:pt x="399" y="290"/>
                  </a:cubicBezTo>
                  <a:cubicBezTo>
                    <a:pt x="427" y="290"/>
                    <a:pt x="449" y="268"/>
                    <a:pt x="449" y="240"/>
                  </a:cubicBezTo>
                  <a:cubicBezTo>
                    <a:pt x="449" y="74"/>
                    <a:pt x="449" y="74"/>
                    <a:pt x="449" y="74"/>
                  </a:cubicBezTo>
                  <a:cubicBezTo>
                    <a:pt x="449" y="46"/>
                    <a:pt x="427" y="24"/>
                    <a:pt x="399" y="24"/>
                  </a:cubicBezTo>
                  <a:lnTo>
                    <a:pt x="7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5" name="Picture Placeholder 4">
            <a:extLst>
              <a:ext uri="{FF2B5EF4-FFF2-40B4-BE49-F238E27FC236}">
                <a16:creationId xmlns:a16="http://schemas.microsoft.com/office/drawing/2014/main" id="{165AD1BD-5737-457F-88E3-D5BA217A8943}"/>
              </a:ext>
            </a:extLst>
          </p:cNvPr>
          <p:cNvSpPr>
            <a:spLocks noGrp="1"/>
          </p:cNvSpPr>
          <p:nvPr>
            <p:ph type="pic" sz="quarter" idx="13"/>
          </p:nvPr>
        </p:nvSpPr>
        <p:spPr>
          <a:xfrm>
            <a:off x="8525163" y="1353128"/>
            <a:ext cx="2267528" cy="3980872"/>
          </a:xfrm>
        </p:spPr>
        <p:txBody>
          <a:bodyPr anchor="ctr">
            <a:normAutofit/>
          </a:bodyPr>
          <a:lstStyle>
            <a:lvl1pPr marL="0" indent="0" algn="ctr">
              <a:buFontTx/>
              <a:buNone/>
              <a:defRPr sz="1800"/>
            </a:lvl1pPr>
          </a:lstStyle>
          <a:p>
            <a:endParaRPr lang="en-IN"/>
          </a:p>
        </p:txBody>
      </p:sp>
    </p:spTree>
    <p:extLst>
      <p:ext uri="{BB962C8B-B14F-4D97-AF65-F5344CB8AC3E}">
        <p14:creationId xmlns:p14="http://schemas.microsoft.com/office/powerpoint/2010/main" val="130423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4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98F4C9-F0CD-4308-9B91-68CFD9696502}"/>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B66E2E-5305-42B5-AB69-6AF170AA72EA}"/>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ull-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934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B66E2E-5305-42B5-AB69-6AF170AA72EA}"/>
              </a:ext>
            </a:extLst>
          </p:cNvPr>
          <p:cNvSpPr/>
          <p:nvPr userDrawn="1"/>
        </p:nvSpPr>
        <p:spPr>
          <a:xfrm>
            <a:off x="11135978"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134977"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6" name="Picture Placeholder 5">
            <a:extLst>
              <a:ext uri="{FF2B5EF4-FFF2-40B4-BE49-F238E27FC236}">
                <a16:creationId xmlns:a16="http://schemas.microsoft.com/office/drawing/2014/main" id="{220E4446-6823-40C7-8C92-6B4F2C2C157C}"/>
              </a:ext>
            </a:extLst>
          </p:cNvPr>
          <p:cNvSpPr>
            <a:spLocks noGrp="1"/>
          </p:cNvSpPr>
          <p:nvPr>
            <p:ph type="pic" sz="quarter" idx="13"/>
          </p:nvPr>
        </p:nvSpPr>
        <p:spPr>
          <a:xfrm>
            <a:off x="609601" y="584791"/>
            <a:ext cx="3540596" cy="2529042"/>
          </a:xfrm>
        </p:spPr>
        <p:txBody>
          <a:bodyPr anchor="ctr">
            <a:normAutofit/>
          </a:bodyPr>
          <a:lstStyle>
            <a:lvl1pPr marL="0" indent="0" algn="ctr">
              <a:buFontTx/>
              <a:buNone/>
              <a:defRPr sz="2000"/>
            </a:lvl1pPr>
          </a:lstStyle>
          <a:p>
            <a:endParaRPr lang="en-IN" dirty="0"/>
          </a:p>
        </p:txBody>
      </p:sp>
      <p:sp>
        <p:nvSpPr>
          <p:cNvPr id="18" name="Picture Placeholder 5">
            <a:extLst>
              <a:ext uri="{FF2B5EF4-FFF2-40B4-BE49-F238E27FC236}">
                <a16:creationId xmlns:a16="http://schemas.microsoft.com/office/drawing/2014/main" id="{1B501687-0F58-4FC7-A1BC-6ABBBCE278A1}"/>
              </a:ext>
            </a:extLst>
          </p:cNvPr>
          <p:cNvSpPr>
            <a:spLocks noGrp="1"/>
          </p:cNvSpPr>
          <p:nvPr>
            <p:ph type="pic" sz="quarter" idx="14"/>
          </p:nvPr>
        </p:nvSpPr>
        <p:spPr>
          <a:xfrm>
            <a:off x="4288464" y="579862"/>
            <a:ext cx="2976917" cy="1750485"/>
          </a:xfrm>
        </p:spPr>
        <p:txBody>
          <a:bodyPr anchor="ctr">
            <a:normAutofit/>
          </a:bodyPr>
          <a:lstStyle>
            <a:lvl1pPr marL="0" indent="0" algn="ctr">
              <a:buFontTx/>
              <a:buNone/>
              <a:defRPr sz="2000"/>
            </a:lvl1pPr>
          </a:lstStyle>
          <a:p>
            <a:endParaRPr lang="en-IN" dirty="0"/>
          </a:p>
        </p:txBody>
      </p:sp>
      <p:sp>
        <p:nvSpPr>
          <p:cNvPr id="19" name="Picture Placeholder 5">
            <a:extLst>
              <a:ext uri="{FF2B5EF4-FFF2-40B4-BE49-F238E27FC236}">
                <a16:creationId xmlns:a16="http://schemas.microsoft.com/office/drawing/2014/main" id="{BD16E389-AF1F-4246-8D53-BD5F85AB6940}"/>
              </a:ext>
            </a:extLst>
          </p:cNvPr>
          <p:cNvSpPr>
            <a:spLocks noGrp="1"/>
          </p:cNvSpPr>
          <p:nvPr>
            <p:ph type="pic" sz="quarter" idx="15"/>
          </p:nvPr>
        </p:nvSpPr>
        <p:spPr>
          <a:xfrm>
            <a:off x="609601" y="3251562"/>
            <a:ext cx="3540596" cy="2828369"/>
          </a:xfrm>
        </p:spPr>
        <p:txBody>
          <a:bodyPr anchor="ctr">
            <a:normAutofit/>
          </a:bodyPr>
          <a:lstStyle>
            <a:lvl1pPr marL="0" indent="0" algn="ctr">
              <a:buFontTx/>
              <a:buNone/>
              <a:defRPr sz="2000"/>
            </a:lvl1pPr>
          </a:lstStyle>
          <a:p>
            <a:endParaRPr lang="en-IN" dirty="0"/>
          </a:p>
        </p:txBody>
      </p:sp>
      <p:sp>
        <p:nvSpPr>
          <p:cNvPr id="20" name="Picture Placeholder 5">
            <a:extLst>
              <a:ext uri="{FF2B5EF4-FFF2-40B4-BE49-F238E27FC236}">
                <a16:creationId xmlns:a16="http://schemas.microsoft.com/office/drawing/2014/main" id="{71C79467-43C4-4F9F-B9DE-61FD2265F7E1}"/>
              </a:ext>
            </a:extLst>
          </p:cNvPr>
          <p:cNvSpPr>
            <a:spLocks noGrp="1"/>
          </p:cNvSpPr>
          <p:nvPr>
            <p:ph type="pic" sz="quarter" idx="16"/>
          </p:nvPr>
        </p:nvSpPr>
        <p:spPr>
          <a:xfrm>
            <a:off x="4288464" y="2454654"/>
            <a:ext cx="2976917" cy="1750485"/>
          </a:xfrm>
        </p:spPr>
        <p:txBody>
          <a:bodyPr anchor="ctr">
            <a:normAutofit/>
          </a:bodyPr>
          <a:lstStyle>
            <a:lvl1pPr marL="0" indent="0" algn="ctr">
              <a:buFontTx/>
              <a:buNone/>
              <a:defRPr sz="2000"/>
            </a:lvl1pPr>
          </a:lstStyle>
          <a:p>
            <a:endParaRPr lang="en-IN" dirty="0"/>
          </a:p>
        </p:txBody>
      </p:sp>
      <p:sp>
        <p:nvSpPr>
          <p:cNvPr id="21" name="Picture Placeholder 5">
            <a:extLst>
              <a:ext uri="{FF2B5EF4-FFF2-40B4-BE49-F238E27FC236}">
                <a16:creationId xmlns:a16="http://schemas.microsoft.com/office/drawing/2014/main" id="{1E649C42-90CE-4817-AB69-FF5D1FEDDF95}"/>
              </a:ext>
            </a:extLst>
          </p:cNvPr>
          <p:cNvSpPr>
            <a:spLocks noGrp="1"/>
          </p:cNvSpPr>
          <p:nvPr>
            <p:ph type="pic" sz="quarter" idx="17"/>
          </p:nvPr>
        </p:nvSpPr>
        <p:spPr>
          <a:xfrm>
            <a:off x="4288464" y="4329446"/>
            <a:ext cx="2976917" cy="1750485"/>
          </a:xfrm>
        </p:spPr>
        <p:txBody>
          <a:bodyPr anchor="ctr">
            <a:normAutofit/>
          </a:bodyPr>
          <a:lstStyle>
            <a:lvl1pPr marL="0" indent="0" algn="ctr">
              <a:buFontTx/>
              <a:buNone/>
              <a:defRPr sz="2000"/>
            </a:lvl1pPr>
          </a:lstStyle>
          <a:p>
            <a:endParaRPr lang="en-IN" dirty="0"/>
          </a:p>
        </p:txBody>
      </p:sp>
    </p:spTree>
    <p:extLst>
      <p:ext uri="{BB962C8B-B14F-4D97-AF65-F5344CB8AC3E}">
        <p14:creationId xmlns:p14="http://schemas.microsoft.com/office/powerpoint/2010/main" val="2594586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Slide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B66E2E-5305-42B5-AB69-6AF170AA72EA}"/>
              </a:ext>
            </a:extLst>
          </p:cNvPr>
          <p:cNvSpPr/>
          <p:nvPr userDrawn="1"/>
        </p:nvSpPr>
        <p:spPr>
          <a:xfrm>
            <a:off x="11135978"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r>
              <a:rPr lang="en-US" dirty="0"/>
              <a:t>companyname.com</a:t>
            </a:r>
          </a:p>
        </p:txBody>
      </p:sp>
      <p:sp>
        <p:nvSpPr>
          <p:cNvPr id="4" name="Slide Number Placeholder 3"/>
          <p:cNvSpPr>
            <a:spLocks noGrp="1"/>
          </p:cNvSpPr>
          <p:nvPr>
            <p:ph type="sldNum" sz="quarter" idx="12"/>
          </p:nvPr>
        </p:nvSpPr>
        <p:spPr>
          <a:xfrm>
            <a:off x="11134977"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6" name="Picture Placeholder 5">
            <a:extLst>
              <a:ext uri="{FF2B5EF4-FFF2-40B4-BE49-F238E27FC236}">
                <a16:creationId xmlns:a16="http://schemas.microsoft.com/office/drawing/2014/main" id="{220E4446-6823-40C7-8C92-6B4F2C2C157C}"/>
              </a:ext>
            </a:extLst>
          </p:cNvPr>
          <p:cNvSpPr>
            <a:spLocks noGrp="1"/>
          </p:cNvSpPr>
          <p:nvPr>
            <p:ph type="pic" sz="quarter" idx="13"/>
          </p:nvPr>
        </p:nvSpPr>
        <p:spPr>
          <a:xfrm>
            <a:off x="4324114" y="584791"/>
            <a:ext cx="3540596" cy="2529042"/>
          </a:xfrm>
        </p:spPr>
        <p:txBody>
          <a:bodyPr anchor="ctr">
            <a:normAutofit/>
          </a:bodyPr>
          <a:lstStyle>
            <a:lvl1pPr marL="0" indent="0" algn="ctr">
              <a:buFontTx/>
              <a:buNone/>
              <a:defRPr sz="2000"/>
            </a:lvl1pPr>
          </a:lstStyle>
          <a:p>
            <a:endParaRPr lang="en-IN" dirty="0"/>
          </a:p>
        </p:txBody>
      </p:sp>
      <p:sp>
        <p:nvSpPr>
          <p:cNvPr id="19" name="Picture Placeholder 5">
            <a:extLst>
              <a:ext uri="{FF2B5EF4-FFF2-40B4-BE49-F238E27FC236}">
                <a16:creationId xmlns:a16="http://schemas.microsoft.com/office/drawing/2014/main" id="{BD16E389-AF1F-4246-8D53-BD5F85AB6940}"/>
              </a:ext>
            </a:extLst>
          </p:cNvPr>
          <p:cNvSpPr>
            <a:spLocks noGrp="1"/>
          </p:cNvSpPr>
          <p:nvPr>
            <p:ph type="pic" sz="quarter" idx="15"/>
          </p:nvPr>
        </p:nvSpPr>
        <p:spPr>
          <a:xfrm>
            <a:off x="4324114" y="3251562"/>
            <a:ext cx="3540596" cy="2828369"/>
          </a:xfrm>
        </p:spPr>
        <p:txBody>
          <a:bodyPr anchor="ctr">
            <a:normAutofit/>
          </a:bodyPr>
          <a:lstStyle>
            <a:lvl1pPr marL="0" indent="0" algn="ctr">
              <a:buFontTx/>
              <a:buNone/>
              <a:defRPr sz="2000"/>
            </a:lvl1pPr>
          </a:lstStyle>
          <a:p>
            <a:endParaRPr lang="en-IN" dirty="0"/>
          </a:p>
        </p:txBody>
      </p:sp>
      <p:sp>
        <p:nvSpPr>
          <p:cNvPr id="10" name="Picture Placeholder 5">
            <a:extLst>
              <a:ext uri="{FF2B5EF4-FFF2-40B4-BE49-F238E27FC236}">
                <a16:creationId xmlns:a16="http://schemas.microsoft.com/office/drawing/2014/main" id="{ECFE1ADF-8E72-4EC1-BD77-F7D6920A4EEF}"/>
              </a:ext>
            </a:extLst>
          </p:cNvPr>
          <p:cNvSpPr>
            <a:spLocks noGrp="1"/>
          </p:cNvSpPr>
          <p:nvPr>
            <p:ph type="pic" sz="quarter" idx="16"/>
          </p:nvPr>
        </p:nvSpPr>
        <p:spPr>
          <a:xfrm>
            <a:off x="8013612" y="584791"/>
            <a:ext cx="3540596" cy="2529042"/>
          </a:xfrm>
        </p:spPr>
        <p:txBody>
          <a:bodyPr anchor="ctr">
            <a:normAutofit/>
          </a:bodyPr>
          <a:lstStyle>
            <a:lvl1pPr marL="0" indent="0" algn="ctr">
              <a:buFontTx/>
              <a:buNone/>
              <a:defRPr sz="2000"/>
            </a:lvl1pPr>
          </a:lstStyle>
          <a:p>
            <a:endParaRPr lang="en-IN" dirty="0"/>
          </a:p>
        </p:txBody>
      </p:sp>
      <p:sp>
        <p:nvSpPr>
          <p:cNvPr id="11" name="Picture Placeholder 5">
            <a:extLst>
              <a:ext uri="{FF2B5EF4-FFF2-40B4-BE49-F238E27FC236}">
                <a16:creationId xmlns:a16="http://schemas.microsoft.com/office/drawing/2014/main" id="{BE75714A-3425-4012-90A6-87D047F00344}"/>
              </a:ext>
            </a:extLst>
          </p:cNvPr>
          <p:cNvSpPr>
            <a:spLocks noGrp="1"/>
          </p:cNvSpPr>
          <p:nvPr>
            <p:ph type="pic" sz="quarter" idx="17"/>
          </p:nvPr>
        </p:nvSpPr>
        <p:spPr>
          <a:xfrm>
            <a:off x="8013612" y="3251562"/>
            <a:ext cx="3540596" cy="2828369"/>
          </a:xfrm>
        </p:spPr>
        <p:txBody>
          <a:bodyPr anchor="ctr">
            <a:normAutofit/>
          </a:bodyPr>
          <a:lstStyle>
            <a:lvl1pPr marL="0" indent="0" algn="ctr">
              <a:buFontTx/>
              <a:buNone/>
              <a:defRPr sz="2000"/>
            </a:lvl1pPr>
          </a:lstStyle>
          <a:p>
            <a:endParaRPr lang="en-IN" dirty="0"/>
          </a:p>
        </p:txBody>
      </p:sp>
    </p:spTree>
    <p:extLst>
      <p:ext uri="{BB962C8B-B14F-4D97-AF65-F5344CB8AC3E}">
        <p14:creationId xmlns:p14="http://schemas.microsoft.com/office/powerpoint/2010/main" val="45864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BC01B8-D77A-4204-BF98-0D32BB2C6391}"/>
              </a:ext>
            </a:extLst>
          </p:cNvPr>
          <p:cNvGrpSpPr/>
          <p:nvPr userDrawn="1"/>
        </p:nvGrpSpPr>
        <p:grpSpPr>
          <a:xfrm>
            <a:off x="-2145" y="-1494"/>
            <a:ext cx="12192792" cy="6862277"/>
            <a:chOff x="-2145" y="-1494"/>
            <a:chExt cx="12192792" cy="6862277"/>
          </a:xfrm>
        </p:grpSpPr>
        <p:cxnSp>
          <p:nvCxnSpPr>
            <p:cNvPr id="6" name="Straight Connector 5">
              <a:extLst>
                <a:ext uri="{FF2B5EF4-FFF2-40B4-BE49-F238E27FC236}">
                  <a16:creationId xmlns:a16="http://schemas.microsoft.com/office/drawing/2014/main" id="{E7C72B75-8C7A-4582-AA2C-B5B9FEBBDE56}"/>
                </a:ext>
              </a:extLst>
            </p:cNvPr>
            <p:cNvCxnSpPr/>
            <p:nvPr userDrawn="1"/>
          </p:nvCxnSpPr>
          <p:spPr>
            <a:xfrm>
              <a:off x="0" y="1013809"/>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E86CE3-E78D-4E31-B20B-B25E2204CEB7}"/>
                </a:ext>
              </a:extLst>
            </p:cNvPr>
            <p:cNvCxnSpPr/>
            <p:nvPr userDrawn="1"/>
          </p:nvCxnSpPr>
          <p:spPr>
            <a:xfrm>
              <a:off x="0" y="300180"/>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A33EF68-6274-4B72-BBFD-BFD424A5178F}"/>
                </a:ext>
              </a:extLst>
            </p:cNvPr>
            <p:cNvCxnSpPr/>
            <p:nvPr userDrawn="1"/>
          </p:nvCxnSpPr>
          <p:spPr>
            <a:xfrm>
              <a:off x="599333" y="0"/>
              <a:ext cx="0" cy="685800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BEAA3F-D99F-4D87-B755-15AA3DB2B824}"/>
                </a:ext>
              </a:extLst>
            </p:cNvPr>
            <p:cNvCxnSpPr/>
            <p:nvPr userDrawn="1"/>
          </p:nvCxnSpPr>
          <p:spPr>
            <a:xfrm>
              <a:off x="11584470" y="0"/>
              <a:ext cx="0" cy="685800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07BE96-5C37-4499-B091-5283FB7EB88F}"/>
                </a:ext>
              </a:extLst>
            </p:cNvPr>
            <p:cNvCxnSpPr/>
            <p:nvPr userDrawn="1"/>
          </p:nvCxnSpPr>
          <p:spPr>
            <a:xfrm>
              <a:off x="0" y="6561170"/>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9C967F-C035-4042-AEB9-09973E3D1FAA}"/>
                </a:ext>
              </a:extLst>
            </p:cNvPr>
            <p:cNvCxnSpPr/>
            <p:nvPr userDrawn="1"/>
          </p:nvCxnSpPr>
          <p:spPr>
            <a:xfrm>
              <a:off x="0" y="6185516"/>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3074E54-8A16-4436-A39C-C6907C79F4D7}"/>
                </a:ext>
              </a:extLst>
            </p:cNvPr>
            <p:cNvCxnSpPr/>
            <p:nvPr userDrawn="1"/>
          </p:nvCxnSpPr>
          <p:spPr>
            <a:xfrm>
              <a:off x="0" y="6046108"/>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4F48CD-2484-410F-AA70-9C69E0B7F119}"/>
                </a:ext>
              </a:extLst>
            </p:cNvPr>
            <p:cNvCxnSpPr/>
            <p:nvPr userDrawn="1"/>
          </p:nvCxnSpPr>
          <p:spPr>
            <a:xfrm>
              <a:off x="0" y="1138774"/>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81ACB74-7843-4509-9B78-97A54F682302}"/>
                </a:ext>
              </a:extLst>
            </p:cNvPr>
            <p:cNvSpPr/>
            <p:nvPr userDrawn="1"/>
          </p:nvSpPr>
          <p:spPr>
            <a:xfrm>
              <a:off x="11582079" y="-1494"/>
              <a:ext cx="608568" cy="301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FB92FF8-60E8-457E-A99A-BEDF1EAD3AEE}"/>
                </a:ext>
              </a:extLst>
            </p:cNvPr>
            <p:cNvSpPr/>
            <p:nvPr userDrawn="1"/>
          </p:nvSpPr>
          <p:spPr>
            <a:xfrm>
              <a:off x="-2145" y="6559360"/>
              <a:ext cx="608568" cy="301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04134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1969F85E-01AE-4F1E-BDAC-D3C1BDCF9E30}"/>
              </a:ext>
            </a:extLst>
          </p:cNvPr>
          <p:cNvSpPr>
            <a:spLocks noGrp="1"/>
          </p:cNvSpPr>
          <p:nvPr>
            <p:ph type="body" sz="quarter" idx="13"/>
          </p:nvPr>
        </p:nvSpPr>
        <p:spPr>
          <a:xfrm>
            <a:off x="2639421" y="1718900"/>
            <a:ext cx="6909982" cy="3777818"/>
          </a:xfrm>
        </p:spPr>
        <p:txBody>
          <a:bodyPr lIns="720000" rIns="720000" anchor="ctr">
            <a:normAutofit/>
          </a:bodyPr>
          <a:lstStyle>
            <a:lvl1pPr marL="0" indent="0" algn="ctr">
              <a:buFontTx/>
              <a:buNone/>
              <a:defRPr sz="1800"/>
            </a:lvl1pPr>
          </a:lstStyle>
          <a:p>
            <a:pPr lvl="0"/>
            <a:r>
              <a:rPr lang="en-US" dirty="0"/>
              <a:t>Edit Master text styles</a:t>
            </a:r>
            <a:endParaRPr lang="en-IN" dirty="0"/>
          </a:p>
        </p:txBody>
      </p:sp>
    </p:spTree>
    <p:extLst>
      <p:ext uri="{BB962C8B-B14F-4D97-AF65-F5344CB8AC3E}">
        <p14:creationId xmlns:p14="http://schemas.microsoft.com/office/powerpoint/2010/main" val="407810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8D83C1-5BE0-4169-B435-5F6AC39907AA}"/>
              </a:ext>
            </a:extLst>
          </p:cNvPr>
          <p:cNvGrpSpPr/>
          <p:nvPr userDrawn="1"/>
        </p:nvGrpSpPr>
        <p:grpSpPr>
          <a:xfrm>
            <a:off x="1469231" y="60325"/>
            <a:ext cx="9250363" cy="6737350"/>
            <a:chOff x="1466850" y="60326"/>
            <a:chExt cx="9250363" cy="6737350"/>
          </a:xfrm>
          <a:solidFill>
            <a:schemeClr val="bg1">
              <a:lumMod val="95000"/>
            </a:schemeClr>
          </a:solidFill>
        </p:grpSpPr>
        <p:sp>
          <p:nvSpPr>
            <p:cNvPr id="11" name="Freeform 5">
              <a:extLst>
                <a:ext uri="{FF2B5EF4-FFF2-40B4-BE49-F238E27FC236}">
                  <a16:creationId xmlns:a16="http://schemas.microsoft.com/office/drawing/2014/main" id="{C2934FA7-9410-4B12-AA7D-61F9799EDBCE}"/>
                </a:ext>
              </a:extLst>
            </p:cNvPr>
            <p:cNvSpPr>
              <a:spLocks/>
            </p:cNvSpPr>
            <p:nvPr/>
          </p:nvSpPr>
          <p:spPr bwMode="auto">
            <a:xfrm>
              <a:off x="1466850" y="60326"/>
              <a:ext cx="9164638" cy="6737350"/>
            </a:xfrm>
            <a:custGeom>
              <a:avLst/>
              <a:gdLst>
                <a:gd name="T0" fmla="*/ 1724 w 1806"/>
                <a:gd name="T1" fmla="*/ 829 h 1331"/>
                <a:gd name="T2" fmla="*/ 1713 w 1806"/>
                <a:gd name="T3" fmla="*/ 788 h 1331"/>
                <a:gd name="T4" fmla="*/ 1657 w 1806"/>
                <a:gd name="T5" fmla="*/ 757 h 1331"/>
                <a:gd name="T6" fmla="*/ 1552 w 1806"/>
                <a:gd name="T7" fmla="*/ 768 h 1331"/>
                <a:gd name="T8" fmla="*/ 1529 w 1806"/>
                <a:gd name="T9" fmla="*/ 737 h 1331"/>
                <a:gd name="T10" fmla="*/ 1721 w 1806"/>
                <a:gd name="T11" fmla="*/ 616 h 1331"/>
                <a:gd name="T12" fmla="*/ 1667 w 1806"/>
                <a:gd name="T13" fmla="*/ 583 h 1331"/>
                <a:gd name="T14" fmla="*/ 1654 w 1806"/>
                <a:gd name="T15" fmla="*/ 549 h 1331"/>
                <a:gd name="T16" fmla="*/ 1667 w 1806"/>
                <a:gd name="T17" fmla="*/ 499 h 1331"/>
                <a:gd name="T18" fmla="*/ 1581 w 1806"/>
                <a:gd name="T19" fmla="*/ 484 h 1331"/>
                <a:gd name="T20" fmla="*/ 1613 w 1806"/>
                <a:gd name="T21" fmla="*/ 439 h 1331"/>
                <a:gd name="T22" fmla="*/ 1656 w 1806"/>
                <a:gd name="T23" fmla="*/ 367 h 1331"/>
                <a:gd name="T24" fmla="*/ 1723 w 1806"/>
                <a:gd name="T25" fmla="*/ 290 h 1331"/>
                <a:gd name="T26" fmla="*/ 1617 w 1806"/>
                <a:gd name="T27" fmla="*/ 290 h 1331"/>
                <a:gd name="T28" fmla="*/ 1346 w 1806"/>
                <a:gd name="T29" fmla="*/ 360 h 1331"/>
                <a:gd name="T30" fmla="*/ 1370 w 1806"/>
                <a:gd name="T31" fmla="*/ 311 h 1331"/>
                <a:gd name="T32" fmla="*/ 1582 w 1806"/>
                <a:gd name="T33" fmla="*/ 171 h 1331"/>
                <a:gd name="T34" fmla="*/ 1635 w 1806"/>
                <a:gd name="T35" fmla="*/ 111 h 1331"/>
                <a:gd name="T36" fmla="*/ 1565 w 1806"/>
                <a:gd name="T37" fmla="*/ 85 h 1331"/>
                <a:gd name="T38" fmla="*/ 1405 w 1806"/>
                <a:gd name="T39" fmla="*/ 117 h 1331"/>
                <a:gd name="T40" fmla="*/ 1308 w 1806"/>
                <a:gd name="T41" fmla="*/ 114 h 1331"/>
                <a:gd name="T42" fmla="*/ 1281 w 1806"/>
                <a:gd name="T43" fmla="*/ 82 h 1331"/>
                <a:gd name="T44" fmla="*/ 1283 w 1806"/>
                <a:gd name="T45" fmla="*/ 30 h 1331"/>
                <a:gd name="T46" fmla="*/ 1246 w 1806"/>
                <a:gd name="T47" fmla="*/ 2 h 1331"/>
                <a:gd name="T48" fmla="*/ 965 w 1806"/>
                <a:gd name="T49" fmla="*/ 63 h 1331"/>
                <a:gd name="T50" fmla="*/ 951 w 1806"/>
                <a:gd name="T51" fmla="*/ 30 h 1331"/>
                <a:gd name="T52" fmla="*/ 6 w 1806"/>
                <a:gd name="T53" fmla="*/ 394 h 1331"/>
                <a:gd name="T54" fmla="*/ 17 w 1806"/>
                <a:gd name="T55" fmla="*/ 444 h 1331"/>
                <a:gd name="T56" fmla="*/ 44 w 1806"/>
                <a:gd name="T57" fmla="*/ 467 h 1331"/>
                <a:gd name="T58" fmla="*/ 87 w 1806"/>
                <a:gd name="T59" fmla="*/ 509 h 1331"/>
                <a:gd name="T60" fmla="*/ 135 w 1806"/>
                <a:gd name="T61" fmla="*/ 529 h 1331"/>
                <a:gd name="T62" fmla="*/ 108 w 1806"/>
                <a:gd name="T63" fmla="*/ 594 h 1331"/>
                <a:gd name="T64" fmla="*/ 288 w 1806"/>
                <a:gd name="T65" fmla="*/ 669 h 1331"/>
                <a:gd name="T66" fmla="*/ 88 w 1806"/>
                <a:gd name="T67" fmla="*/ 802 h 1331"/>
                <a:gd name="T68" fmla="*/ 80 w 1806"/>
                <a:gd name="T69" fmla="*/ 849 h 1331"/>
                <a:gd name="T70" fmla="*/ 119 w 1806"/>
                <a:gd name="T71" fmla="*/ 884 h 1331"/>
                <a:gd name="T72" fmla="*/ 241 w 1806"/>
                <a:gd name="T73" fmla="*/ 880 h 1331"/>
                <a:gd name="T74" fmla="*/ 218 w 1806"/>
                <a:gd name="T75" fmla="*/ 933 h 1331"/>
                <a:gd name="T76" fmla="*/ 263 w 1806"/>
                <a:gd name="T77" fmla="*/ 932 h 1331"/>
                <a:gd name="T78" fmla="*/ 261 w 1806"/>
                <a:gd name="T79" fmla="*/ 941 h 1331"/>
                <a:gd name="T80" fmla="*/ 261 w 1806"/>
                <a:gd name="T81" fmla="*/ 948 h 1331"/>
                <a:gd name="T82" fmla="*/ 194 w 1806"/>
                <a:gd name="T83" fmla="*/ 1019 h 1331"/>
                <a:gd name="T84" fmla="*/ 193 w 1806"/>
                <a:gd name="T85" fmla="*/ 1059 h 1331"/>
                <a:gd name="T86" fmla="*/ 240 w 1806"/>
                <a:gd name="T87" fmla="*/ 1094 h 1331"/>
                <a:gd name="T88" fmla="*/ 191 w 1806"/>
                <a:gd name="T89" fmla="*/ 1152 h 1331"/>
                <a:gd name="T90" fmla="*/ 166 w 1806"/>
                <a:gd name="T91" fmla="*/ 1208 h 1331"/>
                <a:gd name="T92" fmla="*/ 337 w 1806"/>
                <a:gd name="T93" fmla="*/ 1192 h 1331"/>
                <a:gd name="T94" fmla="*/ 329 w 1806"/>
                <a:gd name="T95" fmla="*/ 1239 h 1331"/>
                <a:gd name="T96" fmla="*/ 373 w 1806"/>
                <a:gd name="T97" fmla="*/ 1266 h 1331"/>
                <a:gd name="T98" fmla="*/ 732 w 1806"/>
                <a:gd name="T99" fmla="*/ 1163 h 1331"/>
                <a:gd name="T100" fmla="*/ 722 w 1806"/>
                <a:gd name="T101" fmla="*/ 1212 h 1331"/>
                <a:gd name="T102" fmla="*/ 740 w 1806"/>
                <a:gd name="T103" fmla="*/ 1253 h 1331"/>
                <a:gd name="T104" fmla="*/ 743 w 1806"/>
                <a:gd name="T105" fmla="*/ 1291 h 1331"/>
                <a:gd name="T106" fmla="*/ 771 w 1806"/>
                <a:gd name="T107" fmla="*/ 1323 h 1331"/>
                <a:gd name="T108" fmla="*/ 1022 w 1806"/>
                <a:gd name="T109" fmla="*/ 1264 h 1331"/>
                <a:gd name="T110" fmla="*/ 1046 w 1806"/>
                <a:gd name="T111" fmla="*/ 1304 h 1331"/>
                <a:gd name="T112" fmla="*/ 1674 w 1806"/>
                <a:gd name="T113" fmla="*/ 1015 h 1331"/>
                <a:gd name="T114" fmla="*/ 1654 w 1806"/>
                <a:gd name="T115" fmla="*/ 978 h 1331"/>
                <a:gd name="T116" fmla="*/ 1761 w 1806"/>
                <a:gd name="T117" fmla="*/ 886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06" h="1331">
                  <a:moveTo>
                    <a:pt x="1792" y="834"/>
                  </a:moveTo>
                  <a:cubicBezTo>
                    <a:pt x="1739" y="855"/>
                    <a:pt x="1739" y="855"/>
                    <a:pt x="1739" y="855"/>
                  </a:cubicBezTo>
                  <a:cubicBezTo>
                    <a:pt x="1739" y="853"/>
                    <a:pt x="1739" y="852"/>
                    <a:pt x="1738" y="850"/>
                  </a:cubicBezTo>
                  <a:cubicBezTo>
                    <a:pt x="1738" y="849"/>
                    <a:pt x="1737" y="847"/>
                    <a:pt x="1736" y="846"/>
                  </a:cubicBezTo>
                  <a:cubicBezTo>
                    <a:pt x="1748" y="841"/>
                    <a:pt x="1748" y="841"/>
                    <a:pt x="1748" y="841"/>
                  </a:cubicBezTo>
                  <a:cubicBezTo>
                    <a:pt x="1752" y="839"/>
                    <a:pt x="1754" y="834"/>
                    <a:pt x="1752" y="829"/>
                  </a:cubicBezTo>
                  <a:cubicBezTo>
                    <a:pt x="1750" y="823"/>
                    <a:pt x="1745" y="821"/>
                    <a:pt x="1741" y="822"/>
                  </a:cubicBezTo>
                  <a:cubicBezTo>
                    <a:pt x="1724" y="829"/>
                    <a:pt x="1724" y="829"/>
                    <a:pt x="1724" y="829"/>
                  </a:cubicBezTo>
                  <a:cubicBezTo>
                    <a:pt x="1722" y="824"/>
                    <a:pt x="1717" y="821"/>
                    <a:pt x="1713" y="823"/>
                  </a:cubicBezTo>
                  <a:cubicBezTo>
                    <a:pt x="1677" y="837"/>
                    <a:pt x="1677" y="837"/>
                    <a:pt x="1677" y="837"/>
                  </a:cubicBezTo>
                  <a:cubicBezTo>
                    <a:pt x="1677" y="836"/>
                    <a:pt x="1676" y="834"/>
                    <a:pt x="1675" y="833"/>
                  </a:cubicBezTo>
                  <a:cubicBezTo>
                    <a:pt x="1679" y="832"/>
                    <a:pt x="1680" y="826"/>
                    <a:pt x="1678" y="821"/>
                  </a:cubicBezTo>
                  <a:cubicBezTo>
                    <a:pt x="1676" y="816"/>
                    <a:pt x="1671" y="813"/>
                    <a:pt x="1667" y="815"/>
                  </a:cubicBezTo>
                  <a:cubicBezTo>
                    <a:pt x="1651" y="821"/>
                    <a:pt x="1651" y="821"/>
                    <a:pt x="1651" y="821"/>
                  </a:cubicBezTo>
                  <a:cubicBezTo>
                    <a:pt x="1650" y="819"/>
                    <a:pt x="1649" y="817"/>
                    <a:pt x="1647" y="816"/>
                  </a:cubicBezTo>
                  <a:cubicBezTo>
                    <a:pt x="1713" y="788"/>
                    <a:pt x="1713" y="788"/>
                    <a:pt x="1713" y="788"/>
                  </a:cubicBezTo>
                  <a:cubicBezTo>
                    <a:pt x="1718" y="787"/>
                    <a:pt x="1719" y="781"/>
                    <a:pt x="1717" y="776"/>
                  </a:cubicBezTo>
                  <a:cubicBezTo>
                    <a:pt x="1715" y="771"/>
                    <a:pt x="1710" y="768"/>
                    <a:pt x="1706" y="770"/>
                  </a:cubicBezTo>
                  <a:cubicBezTo>
                    <a:pt x="1657" y="790"/>
                    <a:pt x="1657" y="790"/>
                    <a:pt x="1657" y="790"/>
                  </a:cubicBezTo>
                  <a:cubicBezTo>
                    <a:pt x="1657" y="788"/>
                    <a:pt x="1657" y="787"/>
                    <a:pt x="1656" y="785"/>
                  </a:cubicBezTo>
                  <a:cubicBezTo>
                    <a:pt x="1655" y="783"/>
                    <a:pt x="1654" y="782"/>
                    <a:pt x="1653" y="781"/>
                  </a:cubicBezTo>
                  <a:cubicBezTo>
                    <a:pt x="1665" y="776"/>
                    <a:pt x="1665" y="776"/>
                    <a:pt x="1665" y="776"/>
                  </a:cubicBezTo>
                  <a:cubicBezTo>
                    <a:pt x="1669" y="774"/>
                    <a:pt x="1670" y="769"/>
                    <a:pt x="1668" y="764"/>
                  </a:cubicBezTo>
                  <a:cubicBezTo>
                    <a:pt x="1666" y="759"/>
                    <a:pt x="1661" y="756"/>
                    <a:pt x="1657" y="757"/>
                  </a:cubicBezTo>
                  <a:cubicBezTo>
                    <a:pt x="1642" y="764"/>
                    <a:pt x="1642" y="764"/>
                    <a:pt x="1642" y="764"/>
                  </a:cubicBezTo>
                  <a:cubicBezTo>
                    <a:pt x="1640" y="758"/>
                    <a:pt x="1635" y="756"/>
                    <a:pt x="1631" y="757"/>
                  </a:cubicBezTo>
                  <a:cubicBezTo>
                    <a:pt x="1581" y="778"/>
                    <a:pt x="1581" y="778"/>
                    <a:pt x="1581" y="778"/>
                  </a:cubicBezTo>
                  <a:cubicBezTo>
                    <a:pt x="1580" y="778"/>
                    <a:pt x="1578" y="778"/>
                    <a:pt x="1577" y="778"/>
                  </a:cubicBezTo>
                  <a:cubicBezTo>
                    <a:pt x="1550" y="789"/>
                    <a:pt x="1550" y="789"/>
                    <a:pt x="1550" y="789"/>
                  </a:cubicBezTo>
                  <a:cubicBezTo>
                    <a:pt x="1550" y="788"/>
                    <a:pt x="1550" y="786"/>
                    <a:pt x="1549" y="785"/>
                  </a:cubicBezTo>
                  <a:cubicBezTo>
                    <a:pt x="1549" y="783"/>
                    <a:pt x="1548" y="782"/>
                    <a:pt x="1546" y="781"/>
                  </a:cubicBezTo>
                  <a:cubicBezTo>
                    <a:pt x="1551" y="779"/>
                    <a:pt x="1554" y="773"/>
                    <a:pt x="1552" y="768"/>
                  </a:cubicBezTo>
                  <a:cubicBezTo>
                    <a:pt x="1550" y="762"/>
                    <a:pt x="1544" y="760"/>
                    <a:pt x="1539" y="762"/>
                  </a:cubicBezTo>
                  <a:cubicBezTo>
                    <a:pt x="1519" y="770"/>
                    <a:pt x="1519" y="770"/>
                    <a:pt x="1519" y="770"/>
                  </a:cubicBezTo>
                  <a:cubicBezTo>
                    <a:pt x="1518" y="768"/>
                    <a:pt x="1516" y="766"/>
                    <a:pt x="1514" y="765"/>
                  </a:cubicBezTo>
                  <a:cubicBezTo>
                    <a:pt x="1599" y="730"/>
                    <a:pt x="1599" y="730"/>
                    <a:pt x="1599" y="730"/>
                  </a:cubicBezTo>
                  <a:cubicBezTo>
                    <a:pt x="1604" y="728"/>
                    <a:pt x="1606" y="722"/>
                    <a:pt x="1604" y="717"/>
                  </a:cubicBezTo>
                  <a:cubicBezTo>
                    <a:pt x="1604" y="717"/>
                    <a:pt x="1604" y="717"/>
                    <a:pt x="1604" y="717"/>
                  </a:cubicBezTo>
                  <a:cubicBezTo>
                    <a:pt x="1602" y="712"/>
                    <a:pt x="1596" y="709"/>
                    <a:pt x="1591" y="712"/>
                  </a:cubicBezTo>
                  <a:cubicBezTo>
                    <a:pt x="1529" y="737"/>
                    <a:pt x="1529" y="737"/>
                    <a:pt x="1529" y="737"/>
                  </a:cubicBezTo>
                  <a:cubicBezTo>
                    <a:pt x="1529" y="735"/>
                    <a:pt x="1529" y="734"/>
                    <a:pt x="1528" y="732"/>
                  </a:cubicBezTo>
                  <a:cubicBezTo>
                    <a:pt x="1527" y="731"/>
                    <a:pt x="1526" y="729"/>
                    <a:pt x="1525" y="728"/>
                  </a:cubicBezTo>
                  <a:cubicBezTo>
                    <a:pt x="1540" y="722"/>
                    <a:pt x="1540" y="722"/>
                    <a:pt x="1540" y="722"/>
                  </a:cubicBezTo>
                  <a:cubicBezTo>
                    <a:pt x="1545" y="720"/>
                    <a:pt x="1547" y="714"/>
                    <a:pt x="1545" y="709"/>
                  </a:cubicBezTo>
                  <a:cubicBezTo>
                    <a:pt x="1543" y="704"/>
                    <a:pt x="1537" y="701"/>
                    <a:pt x="1532" y="703"/>
                  </a:cubicBezTo>
                  <a:cubicBezTo>
                    <a:pt x="1513" y="711"/>
                    <a:pt x="1513" y="711"/>
                    <a:pt x="1513" y="711"/>
                  </a:cubicBezTo>
                  <a:cubicBezTo>
                    <a:pt x="1511" y="708"/>
                    <a:pt x="1508" y="705"/>
                    <a:pt x="1504" y="705"/>
                  </a:cubicBezTo>
                  <a:cubicBezTo>
                    <a:pt x="1721" y="616"/>
                    <a:pt x="1721" y="616"/>
                    <a:pt x="1721" y="616"/>
                  </a:cubicBezTo>
                  <a:cubicBezTo>
                    <a:pt x="1727" y="614"/>
                    <a:pt x="1730" y="607"/>
                    <a:pt x="1728" y="602"/>
                  </a:cubicBezTo>
                  <a:cubicBezTo>
                    <a:pt x="1726" y="597"/>
                    <a:pt x="1719" y="595"/>
                    <a:pt x="1713" y="597"/>
                  </a:cubicBezTo>
                  <a:cubicBezTo>
                    <a:pt x="1679" y="611"/>
                    <a:pt x="1679" y="611"/>
                    <a:pt x="1679" y="611"/>
                  </a:cubicBezTo>
                  <a:cubicBezTo>
                    <a:pt x="1679" y="609"/>
                    <a:pt x="1679" y="608"/>
                    <a:pt x="1679" y="606"/>
                  </a:cubicBezTo>
                  <a:cubicBezTo>
                    <a:pt x="1678" y="605"/>
                    <a:pt x="1677" y="603"/>
                    <a:pt x="1675" y="602"/>
                  </a:cubicBezTo>
                  <a:cubicBezTo>
                    <a:pt x="1682" y="600"/>
                    <a:pt x="1685" y="593"/>
                    <a:pt x="1683" y="588"/>
                  </a:cubicBezTo>
                  <a:cubicBezTo>
                    <a:pt x="1683" y="588"/>
                    <a:pt x="1683" y="588"/>
                    <a:pt x="1683" y="588"/>
                  </a:cubicBezTo>
                  <a:cubicBezTo>
                    <a:pt x="1681" y="583"/>
                    <a:pt x="1674" y="581"/>
                    <a:pt x="1667" y="583"/>
                  </a:cubicBezTo>
                  <a:cubicBezTo>
                    <a:pt x="1643" y="593"/>
                    <a:pt x="1643" y="593"/>
                    <a:pt x="1643" y="593"/>
                  </a:cubicBezTo>
                  <a:cubicBezTo>
                    <a:pt x="1642" y="591"/>
                    <a:pt x="1640" y="589"/>
                    <a:pt x="1638" y="588"/>
                  </a:cubicBezTo>
                  <a:cubicBezTo>
                    <a:pt x="1743" y="545"/>
                    <a:pt x="1743" y="545"/>
                    <a:pt x="1743" y="545"/>
                  </a:cubicBezTo>
                  <a:cubicBezTo>
                    <a:pt x="1749" y="543"/>
                    <a:pt x="1753" y="536"/>
                    <a:pt x="1751" y="531"/>
                  </a:cubicBezTo>
                  <a:cubicBezTo>
                    <a:pt x="1748" y="526"/>
                    <a:pt x="1741" y="523"/>
                    <a:pt x="1735" y="526"/>
                  </a:cubicBezTo>
                  <a:cubicBezTo>
                    <a:pt x="1657" y="558"/>
                    <a:pt x="1657" y="558"/>
                    <a:pt x="1657" y="558"/>
                  </a:cubicBezTo>
                  <a:cubicBezTo>
                    <a:pt x="1658" y="556"/>
                    <a:pt x="1657" y="555"/>
                    <a:pt x="1657" y="553"/>
                  </a:cubicBezTo>
                  <a:cubicBezTo>
                    <a:pt x="1656" y="551"/>
                    <a:pt x="1655" y="550"/>
                    <a:pt x="1654" y="549"/>
                  </a:cubicBezTo>
                  <a:cubicBezTo>
                    <a:pt x="1672" y="541"/>
                    <a:pt x="1672" y="541"/>
                    <a:pt x="1672" y="541"/>
                  </a:cubicBezTo>
                  <a:cubicBezTo>
                    <a:pt x="1678" y="539"/>
                    <a:pt x="1682" y="532"/>
                    <a:pt x="1680" y="527"/>
                  </a:cubicBezTo>
                  <a:cubicBezTo>
                    <a:pt x="1678" y="522"/>
                    <a:pt x="1671" y="520"/>
                    <a:pt x="1664" y="522"/>
                  </a:cubicBezTo>
                  <a:cubicBezTo>
                    <a:pt x="1640" y="532"/>
                    <a:pt x="1640" y="532"/>
                    <a:pt x="1640" y="532"/>
                  </a:cubicBezTo>
                  <a:cubicBezTo>
                    <a:pt x="1640" y="532"/>
                    <a:pt x="1640" y="532"/>
                    <a:pt x="1640" y="532"/>
                  </a:cubicBezTo>
                  <a:cubicBezTo>
                    <a:pt x="1638" y="527"/>
                    <a:pt x="1632" y="525"/>
                    <a:pt x="1626" y="527"/>
                  </a:cubicBezTo>
                  <a:cubicBezTo>
                    <a:pt x="1660" y="513"/>
                    <a:pt x="1660" y="513"/>
                    <a:pt x="1660" y="513"/>
                  </a:cubicBezTo>
                  <a:cubicBezTo>
                    <a:pt x="1666" y="510"/>
                    <a:pt x="1669" y="504"/>
                    <a:pt x="1667" y="499"/>
                  </a:cubicBezTo>
                  <a:cubicBezTo>
                    <a:pt x="1665" y="494"/>
                    <a:pt x="1659" y="492"/>
                    <a:pt x="1653" y="494"/>
                  </a:cubicBezTo>
                  <a:cubicBezTo>
                    <a:pt x="1621" y="507"/>
                    <a:pt x="1621" y="507"/>
                    <a:pt x="1621" y="507"/>
                  </a:cubicBezTo>
                  <a:cubicBezTo>
                    <a:pt x="1621" y="506"/>
                    <a:pt x="1621" y="504"/>
                    <a:pt x="1620" y="502"/>
                  </a:cubicBezTo>
                  <a:cubicBezTo>
                    <a:pt x="1619" y="501"/>
                    <a:pt x="1618" y="499"/>
                    <a:pt x="1617" y="498"/>
                  </a:cubicBezTo>
                  <a:cubicBezTo>
                    <a:pt x="1623" y="496"/>
                    <a:pt x="1626" y="490"/>
                    <a:pt x="1624" y="485"/>
                  </a:cubicBezTo>
                  <a:cubicBezTo>
                    <a:pt x="1622" y="479"/>
                    <a:pt x="1615" y="477"/>
                    <a:pt x="1609" y="480"/>
                  </a:cubicBezTo>
                  <a:cubicBezTo>
                    <a:pt x="1586" y="489"/>
                    <a:pt x="1586" y="489"/>
                    <a:pt x="1586" y="489"/>
                  </a:cubicBezTo>
                  <a:cubicBezTo>
                    <a:pt x="1585" y="487"/>
                    <a:pt x="1583" y="485"/>
                    <a:pt x="1581" y="484"/>
                  </a:cubicBezTo>
                  <a:cubicBezTo>
                    <a:pt x="1680" y="443"/>
                    <a:pt x="1680" y="443"/>
                    <a:pt x="1680" y="443"/>
                  </a:cubicBezTo>
                  <a:cubicBezTo>
                    <a:pt x="1687" y="441"/>
                    <a:pt x="1690" y="435"/>
                    <a:pt x="1688" y="429"/>
                  </a:cubicBezTo>
                  <a:cubicBezTo>
                    <a:pt x="1688" y="429"/>
                    <a:pt x="1688" y="429"/>
                    <a:pt x="1688" y="429"/>
                  </a:cubicBezTo>
                  <a:cubicBezTo>
                    <a:pt x="1686" y="424"/>
                    <a:pt x="1679" y="422"/>
                    <a:pt x="1673" y="425"/>
                  </a:cubicBezTo>
                  <a:cubicBezTo>
                    <a:pt x="1599" y="455"/>
                    <a:pt x="1599" y="455"/>
                    <a:pt x="1599" y="455"/>
                  </a:cubicBezTo>
                  <a:cubicBezTo>
                    <a:pt x="1599" y="453"/>
                    <a:pt x="1599" y="452"/>
                    <a:pt x="1599" y="450"/>
                  </a:cubicBezTo>
                  <a:cubicBezTo>
                    <a:pt x="1598" y="448"/>
                    <a:pt x="1597" y="447"/>
                    <a:pt x="1595" y="446"/>
                  </a:cubicBezTo>
                  <a:cubicBezTo>
                    <a:pt x="1613" y="439"/>
                    <a:pt x="1613" y="439"/>
                    <a:pt x="1613" y="439"/>
                  </a:cubicBezTo>
                  <a:cubicBezTo>
                    <a:pt x="1619" y="436"/>
                    <a:pt x="1622" y="430"/>
                    <a:pt x="1620" y="425"/>
                  </a:cubicBezTo>
                  <a:cubicBezTo>
                    <a:pt x="1618" y="420"/>
                    <a:pt x="1612" y="418"/>
                    <a:pt x="1606" y="420"/>
                  </a:cubicBezTo>
                  <a:cubicBezTo>
                    <a:pt x="1582" y="430"/>
                    <a:pt x="1582" y="430"/>
                    <a:pt x="1582" y="430"/>
                  </a:cubicBezTo>
                  <a:cubicBezTo>
                    <a:pt x="1581" y="426"/>
                    <a:pt x="1576" y="423"/>
                    <a:pt x="1572" y="423"/>
                  </a:cubicBezTo>
                  <a:cubicBezTo>
                    <a:pt x="1696" y="373"/>
                    <a:pt x="1696" y="373"/>
                    <a:pt x="1696" y="373"/>
                  </a:cubicBezTo>
                  <a:cubicBezTo>
                    <a:pt x="1702" y="371"/>
                    <a:pt x="1705" y="364"/>
                    <a:pt x="1702" y="359"/>
                  </a:cubicBezTo>
                  <a:cubicBezTo>
                    <a:pt x="1700" y="354"/>
                    <a:pt x="1694" y="352"/>
                    <a:pt x="1688" y="354"/>
                  </a:cubicBezTo>
                  <a:cubicBezTo>
                    <a:pt x="1656" y="367"/>
                    <a:pt x="1656" y="367"/>
                    <a:pt x="1656" y="367"/>
                  </a:cubicBezTo>
                  <a:cubicBezTo>
                    <a:pt x="1656" y="366"/>
                    <a:pt x="1656" y="364"/>
                    <a:pt x="1655" y="363"/>
                  </a:cubicBezTo>
                  <a:cubicBezTo>
                    <a:pt x="1655" y="361"/>
                    <a:pt x="1654" y="360"/>
                    <a:pt x="1652" y="359"/>
                  </a:cubicBezTo>
                  <a:cubicBezTo>
                    <a:pt x="1658" y="356"/>
                    <a:pt x="1661" y="350"/>
                    <a:pt x="1659" y="345"/>
                  </a:cubicBezTo>
                  <a:cubicBezTo>
                    <a:pt x="1657" y="340"/>
                    <a:pt x="1650" y="337"/>
                    <a:pt x="1644" y="340"/>
                  </a:cubicBezTo>
                  <a:cubicBezTo>
                    <a:pt x="1621" y="349"/>
                    <a:pt x="1621" y="349"/>
                    <a:pt x="1621" y="349"/>
                  </a:cubicBezTo>
                  <a:cubicBezTo>
                    <a:pt x="1620" y="347"/>
                    <a:pt x="1618" y="345"/>
                    <a:pt x="1616" y="344"/>
                  </a:cubicBezTo>
                  <a:cubicBezTo>
                    <a:pt x="1716" y="304"/>
                    <a:pt x="1716" y="304"/>
                    <a:pt x="1716" y="304"/>
                  </a:cubicBezTo>
                  <a:cubicBezTo>
                    <a:pt x="1722" y="301"/>
                    <a:pt x="1725" y="295"/>
                    <a:pt x="1723" y="290"/>
                  </a:cubicBezTo>
                  <a:cubicBezTo>
                    <a:pt x="1721" y="284"/>
                    <a:pt x="1714" y="282"/>
                    <a:pt x="1708" y="285"/>
                  </a:cubicBezTo>
                  <a:cubicBezTo>
                    <a:pt x="1634" y="315"/>
                    <a:pt x="1634" y="315"/>
                    <a:pt x="1634" y="315"/>
                  </a:cubicBezTo>
                  <a:cubicBezTo>
                    <a:pt x="1635" y="313"/>
                    <a:pt x="1635" y="312"/>
                    <a:pt x="1634" y="310"/>
                  </a:cubicBezTo>
                  <a:cubicBezTo>
                    <a:pt x="1633" y="309"/>
                    <a:pt x="1632" y="307"/>
                    <a:pt x="1631" y="306"/>
                  </a:cubicBezTo>
                  <a:cubicBezTo>
                    <a:pt x="1649" y="299"/>
                    <a:pt x="1649" y="299"/>
                    <a:pt x="1649" y="299"/>
                  </a:cubicBezTo>
                  <a:cubicBezTo>
                    <a:pt x="1654" y="297"/>
                    <a:pt x="1658" y="290"/>
                    <a:pt x="1655" y="285"/>
                  </a:cubicBezTo>
                  <a:cubicBezTo>
                    <a:pt x="1653" y="280"/>
                    <a:pt x="1647" y="278"/>
                    <a:pt x="1641" y="280"/>
                  </a:cubicBezTo>
                  <a:cubicBezTo>
                    <a:pt x="1617" y="290"/>
                    <a:pt x="1617" y="290"/>
                    <a:pt x="1617" y="290"/>
                  </a:cubicBezTo>
                  <a:cubicBezTo>
                    <a:pt x="1615" y="285"/>
                    <a:pt x="1609" y="282"/>
                    <a:pt x="1603" y="285"/>
                  </a:cubicBezTo>
                  <a:cubicBezTo>
                    <a:pt x="1379" y="376"/>
                    <a:pt x="1379" y="376"/>
                    <a:pt x="1379" y="376"/>
                  </a:cubicBezTo>
                  <a:cubicBezTo>
                    <a:pt x="1379" y="375"/>
                    <a:pt x="1379" y="375"/>
                    <a:pt x="1378" y="374"/>
                  </a:cubicBezTo>
                  <a:cubicBezTo>
                    <a:pt x="1378" y="372"/>
                    <a:pt x="1376" y="371"/>
                    <a:pt x="1375" y="370"/>
                  </a:cubicBezTo>
                  <a:cubicBezTo>
                    <a:pt x="1381" y="368"/>
                    <a:pt x="1383" y="362"/>
                    <a:pt x="1381" y="356"/>
                  </a:cubicBezTo>
                  <a:cubicBezTo>
                    <a:pt x="1381" y="356"/>
                    <a:pt x="1381" y="356"/>
                    <a:pt x="1381" y="356"/>
                  </a:cubicBezTo>
                  <a:cubicBezTo>
                    <a:pt x="1379" y="351"/>
                    <a:pt x="1373" y="349"/>
                    <a:pt x="1367" y="351"/>
                  </a:cubicBezTo>
                  <a:cubicBezTo>
                    <a:pt x="1346" y="360"/>
                    <a:pt x="1346" y="360"/>
                    <a:pt x="1346" y="360"/>
                  </a:cubicBezTo>
                  <a:cubicBezTo>
                    <a:pt x="1345" y="357"/>
                    <a:pt x="1344" y="356"/>
                    <a:pt x="1342" y="354"/>
                  </a:cubicBezTo>
                  <a:cubicBezTo>
                    <a:pt x="1432" y="318"/>
                    <a:pt x="1432" y="318"/>
                    <a:pt x="1432" y="318"/>
                  </a:cubicBezTo>
                  <a:cubicBezTo>
                    <a:pt x="1437" y="315"/>
                    <a:pt x="1440" y="309"/>
                    <a:pt x="1438" y="304"/>
                  </a:cubicBezTo>
                  <a:cubicBezTo>
                    <a:pt x="1436" y="299"/>
                    <a:pt x="1430" y="297"/>
                    <a:pt x="1424" y="299"/>
                  </a:cubicBezTo>
                  <a:cubicBezTo>
                    <a:pt x="1357" y="326"/>
                    <a:pt x="1357" y="326"/>
                    <a:pt x="1357" y="326"/>
                  </a:cubicBezTo>
                  <a:cubicBezTo>
                    <a:pt x="1358" y="324"/>
                    <a:pt x="1357" y="323"/>
                    <a:pt x="1357" y="321"/>
                  </a:cubicBezTo>
                  <a:cubicBezTo>
                    <a:pt x="1356" y="320"/>
                    <a:pt x="1355" y="318"/>
                    <a:pt x="1354" y="317"/>
                  </a:cubicBezTo>
                  <a:cubicBezTo>
                    <a:pt x="1370" y="311"/>
                    <a:pt x="1370" y="311"/>
                    <a:pt x="1370" y="311"/>
                  </a:cubicBezTo>
                  <a:cubicBezTo>
                    <a:pt x="1375" y="309"/>
                    <a:pt x="1378" y="303"/>
                    <a:pt x="1376" y="297"/>
                  </a:cubicBezTo>
                  <a:cubicBezTo>
                    <a:pt x="1374" y="292"/>
                    <a:pt x="1368" y="290"/>
                    <a:pt x="1362" y="292"/>
                  </a:cubicBezTo>
                  <a:cubicBezTo>
                    <a:pt x="1341" y="301"/>
                    <a:pt x="1341" y="301"/>
                    <a:pt x="1341" y="301"/>
                  </a:cubicBezTo>
                  <a:cubicBezTo>
                    <a:pt x="1340" y="298"/>
                    <a:pt x="1337" y="296"/>
                    <a:pt x="1334" y="295"/>
                  </a:cubicBezTo>
                  <a:cubicBezTo>
                    <a:pt x="1619" y="178"/>
                    <a:pt x="1619" y="178"/>
                    <a:pt x="1619" y="178"/>
                  </a:cubicBezTo>
                  <a:cubicBezTo>
                    <a:pt x="1624" y="176"/>
                    <a:pt x="1627" y="170"/>
                    <a:pt x="1625" y="165"/>
                  </a:cubicBezTo>
                  <a:cubicBezTo>
                    <a:pt x="1623" y="160"/>
                    <a:pt x="1616" y="157"/>
                    <a:pt x="1611" y="160"/>
                  </a:cubicBezTo>
                  <a:cubicBezTo>
                    <a:pt x="1582" y="171"/>
                    <a:pt x="1582" y="171"/>
                    <a:pt x="1582" y="171"/>
                  </a:cubicBezTo>
                  <a:cubicBezTo>
                    <a:pt x="1582" y="170"/>
                    <a:pt x="1582" y="168"/>
                    <a:pt x="1581" y="167"/>
                  </a:cubicBezTo>
                  <a:cubicBezTo>
                    <a:pt x="1581" y="165"/>
                    <a:pt x="1580" y="164"/>
                    <a:pt x="1578" y="163"/>
                  </a:cubicBezTo>
                  <a:cubicBezTo>
                    <a:pt x="1584" y="161"/>
                    <a:pt x="1586" y="155"/>
                    <a:pt x="1584" y="149"/>
                  </a:cubicBezTo>
                  <a:cubicBezTo>
                    <a:pt x="1584" y="149"/>
                    <a:pt x="1584" y="149"/>
                    <a:pt x="1584" y="149"/>
                  </a:cubicBezTo>
                  <a:cubicBezTo>
                    <a:pt x="1582" y="144"/>
                    <a:pt x="1576" y="142"/>
                    <a:pt x="1571" y="144"/>
                  </a:cubicBezTo>
                  <a:cubicBezTo>
                    <a:pt x="1550" y="153"/>
                    <a:pt x="1550" y="153"/>
                    <a:pt x="1550" y="153"/>
                  </a:cubicBezTo>
                  <a:cubicBezTo>
                    <a:pt x="1549" y="150"/>
                    <a:pt x="1547" y="149"/>
                    <a:pt x="1545" y="147"/>
                  </a:cubicBezTo>
                  <a:cubicBezTo>
                    <a:pt x="1635" y="111"/>
                    <a:pt x="1635" y="111"/>
                    <a:pt x="1635" y="111"/>
                  </a:cubicBezTo>
                  <a:cubicBezTo>
                    <a:pt x="1641" y="108"/>
                    <a:pt x="1643" y="102"/>
                    <a:pt x="1641" y="97"/>
                  </a:cubicBezTo>
                  <a:cubicBezTo>
                    <a:pt x="1639" y="92"/>
                    <a:pt x="1633" y="90"/>
                    <a:pt x="1627" y="92"/>
                  </a:cubicBezTo>
                  <a:cubicBezTo>
                    <a:pt x="1561" y="119"/>
                    <a:pt x="1561" y="119"/>
                    <a:pt x="1561" y="119"/>
                  </a:cubicBezTo>
                  <a:cubicBezTo>
                    <a:pt x="1561" y="117"/>
                    <a:pt x="1561" y="116"/>
                    <a:pt x="1560" y="114"/>
                  </a:cubicBezTo>
                  <a:cubicBezTo>
                    <a:pt x="1559" y="113"/>
                    <a:pt x="1558" y="111"/>
                    <a:pt x="1557" y="110"/>
                  </a:cubicBezTo>
                  <a:cubicBezTo>
                    <a:pt x="1573" y="104"/>
                    <a:pt x="1573" y="104"/>
                    <a:pt x="1573" y="104"/>
                  </a:cubicBezTo>
                  <a:cubicBezTo>
                    <a:pt x="1578" y="102"/>
                    <a:pt x="1581" y="96"/>
                    <a:pt x="1579" y="90"/>
                  </a:cubicBezTo>
                  <a:cubicBezTo>
                    <a:pt x="1577" y="85"/>
                    <a:pt x="1571" y="83"/>
                    <a:pt x="1565" y="85"/>
                  </a:cubicBezTo>
                  <a:cubicBezTo>
                    <a:pt x="1544" y="94"/>
                    <a:pt x="1544" y="94"/>
                    <a:pt x="1544" y="94"/>
                  </a:cubicBezTo>
                  <a:cubicBezTo>
                    <a:pt x="1542" y="88"/>
                    <a:pt x="1536" y="86"/>
                    <a:pt x="1531" y="88"/>
                  </a:cubicBezTo>
                  <a:cubicBezTo>
                    <a:pt x="1343" y="165"/>
                    <a:pt x="1343" y="165"/>
                    <a:pt x="1343" y="165"/>
                  </a:cubicBezTo>
                  <a:cubicBezTo>
                    <a:pt x="1340" y="163"/>
                    <a:pt x="1337" y="163"/>
                    <a:pt x="1334" y="164"/>
                  </a:cubicBezTo>
                  <a:cubicBezTo>
                    <a:pt x="1313" y="173"/>
                    <a:pt x="1313" y="173"/>
                    <a:pt x="1313" y="173"/>
                  </a:cubicBezTo>
                  <a:cubicBezTo>
                    <a:pt x="1312" y="171"/>
                    <a:pt x="1310" y="169"/>
                    <a:pt x="1308" y="168"/>
                  </a:cubicBezTo>
                  <a:cubicBezTo>
                    <a:pt x="1398" y="131"/>
                    <a:pt x="1398" y="131"/>
                    <a:pt x="1398" y="131"/>
                  </a:cubicBezTo>
                  <a:cubicBezTo>
                    <a:pt x="1404" y="129"/>
                    <a:pt x="1407" y="123"/>
                    <a:pt x="1405" y="117"/>
                  </a:cubicBezTo>
                  <a:cubicBezTo>
                    <a:pt x="1402" y="112"/>
                    <a:pt x="1396" y="110"/>
                    <a:pt x="1391" y="112"/>
                  </a:cubicBezTo>
                  <a:cubicBezTo>
                    <a:pt x="1324" y="139"/>
                    <a:pt x="1324" y="139"/>
                    <a:pt x="1324" y="139"/>
                  </a:cubicBezTo>
                  <a:cubicBezTo>
                    <a:pt x="1324" y="138"/>
                    <a:pt x="1324" y="136"/>
                    <a:pt x="1323" y="135"/>
                  </a:cubicBezTo>
                  <a:cubicBezTo>
                    <a:pt x="1323" y="133"/>
                    <a:pt x="1322" y="132"/>
                    <a:pt x="1320" y="131"/>
                  </a:cubicBezTo>
                  <a:cubicBezTo>
                    <a:pt x="1336" y="124"/>
                    <a:pt x="1336" y="124"/>
                    <a:pt x="1336" y="124"/>
                  </a:cubicBezTo>
                  <a:cubicBezTo>
                    <a:pt x="1342" y="122"/>
                    <a:pt x="1344" y="116"/>
                    <a:pt x="1342" y="111"/>
                  </a:cubicBezTo>
                  <a:cubicBezTo>
                    <a:pt x="1340" y="106"/>
                    <a:pt x="1334" y="103"/>
                    <a:pt x="1329" y="105"/>
                  </a:cubicBezTo>
                  <a:cubicBezTo>
                    <a:pt x="1308" y="114"/>
                    <a:pt x="1308" y="114"/>
                    <a:pt x="1308" y="114"/>
                  </a:cubicBezTo>
                  <a:cubicBezTo>
                    <a:pt x="1308" y="114"/>
                    <a:pt x="1308" y="114"/>
                    <a:pt x="1308" y="114"/>
                  </a:cubicBezTo>
                  <a:cubicBezTo>
                    <a:pt x="1305" y="109"/>
                    <a:pt x="1299" y="106"/>
                    <a:pt x="1294" y="108"/>
                  </a:cubicBezTo>
                  <a:cubicBezTo>
                    <a:pt x="1292" y="110"/>
                    <a:pt x="1292" y="110"/>
                    <a:pt x="1292" y="110"/>
                  </a:cubicBezTo>
                  <a:cubicBezTo>
                    <a:pt x="1295" y="107"/>
                    <a:pt x="1297" y="102"/>
                    <a:pt x="1295" y="97"/>
                  </a:cubicBezTo>
                  <a:cubicBezTo>
                    <a:pt x="1295" y="97"/>
                    <a:pt x="1295" y="97"/>
                    <a:pt x="1295" y="97"/>
                  </a:cubicBezTo>
                  <a:cubicBezTo>
                    <a:pt x="1293" y="93"/>
                    <a:pt x="1289" y="90"/>
                    <a:pt x="1285" y="91"/>
                  </a:cubicBezTo>
                  <a:cubicBezTo>
                    <a:pt x="1285" y="89"/>
                    <a:pt x="1285" y="88"/>
                    <a:pt x="1284" y="86"/>
                  </a:cubicBezTo>
                  <a:cubicBezTo>
                    <a:pt x="1283" y="84"/>
                    <a:pt x="1282" y="83"/>
                    <a:pt x="1281" y="82"/>
                  </a:cubicBezTo>
                  <a:cubicBezTo>
                    <a:pt x="1306" y="72"/>
                    <a:pt x="1306" y="72"/>
                    <a:pt x="1306" y="72"/>
                  </a:cubicBezTo>
                  <a:cubicBezTo>
                    <a:pt x="1311" y="70"/>
                    <a:pt x="1313" y="64"/>
                    <a:pt x="1311" y="59"/>
                  </a:cubicBezTo>
                  <a:cubicBezTo>
                    <a:pt x="1309" y="54"/>
                    <a:pt x="1303" y="51"/>
                    <a:pt x="1298" y="53"/>
                  </a:cubicBezTo>
                  <a:cubicBezTo>
                    <a:pt x="1295" y="54"/>
                    <a:pt x="1295" y="54"/>
                    <a:pt x="1295" y="54"/>
                  </a:cubicBezTo>
                  <a:cubicBezTo>
                    <a:pt x="1294" y="52"/>
                    <a:pt x="1292" y="50"/>
                    <a:pt x="1290" y="49"/>
                  </a:cubicBezTo>
                  <a:cubicBezTo>
                    <a:pt x="1291" y="49"/>
                    <a:pt x="1291" y="49"/>
                    <a:pt x="1291" y="49"/>
                  </a:cubicBezTo>
                  <a:cubicBezTo>
                    <a:pt x="1296" y="47"/>
                    <a:pt x="1298" y="41"/>
                    <a:pt x="1296" y="36"/>
                  </a:cubicBezTo>
                  <a:cubicBezTo>
                    <a:pt x="1294" y="31"/>
                    <a:pt x="1288" y="28"/>
                    <a:pt x="1283" y="30"/>
                  </a:cubicBezTo>
                  <a:cubicBezTo>
                    <a:pt x="1263" y="38"/>
                    <a:pt x="1263" y="38"/>
                    <a:pt x="1263" y="38"/>
                  </a:cubicBezTo>
                  <a:cubicBezTo>
                    <a:pt x="1263" y="37"/>
                    <a:pt x="1263" y="35"/>
                    <a:pt x="1262" y="34"/>
                  </a:cubicBezTo>
                  <a:cubicBezTo>
                    <a:pt x="1262" y="32"/>
                    <a:pt x="1261" y="31"/>
                    <a:pt x="1260" y="30"/>
                  </a:cubicBezTo>
                  <a:cubicBezTo>
                    <a:pt x="1269" y="26"/>
                    <a:pt x="1269" y="26"/>
                    <a:pt x="1269" y="26"/>
                  </a:cubicBezTo>
                  <a:cubicBezTo>
                    <a:pt x="1274" y="24"/>
                    <a:pt x="1277" y="18"/>
                    <a:pt x="1274" y="12"/>
                  </a:cubicBezTo>
                  <a:cubicBezTo>
                    <a:pt x="1272" y="7"/>
                    <a:pt x="1267" y="5"/>
                    <a:pt x="1262" y="7"/>
                  </a:cubicBezTo>
                  <a:cubicBezTo>
                    <a:pt x="1259" y="8"/>
                    <a:pt x="1259" y="8"/>
                    <a:pt x="1259" y="8"/>
                  </a:cubicBezTo>
                  <a:cubicBezTo>
                    <a:pt x="1257" y="3"/>
                    <a:pt x="1251" y="0"/>
                    <a:pt x="1246" y="2"/>
                  </a:cubicBezTo>
                  <a:cubicBezTo>
                    <a:pt x="1006" y="100"/>
                    <a:pt x="1006" y="100"/>
                    <a:pt x="1006" y="100"/>
                  </a:cubicBezTo>
                  <a:cubicBezTo>
                    <a:pt x="1009" y="98"/>
                    <a:pt x="1011" y="93"/>
                    <a:pt x="1009" y="88"/>
                  </a:cubicBezTo>
                  <a:cubicBezTo>
                    <a:pt x="1006" y="83"/>
                    <a:pt x="1001" y="80"/>
                    <a:pt x="998" y="82"/>
                  </a:cubicBezTo>
                  <a:cubicBezTo>
                    <a:pt x="976" y="91"/>
                    <a:pt x="976" y="91"/>
                    <a:pt x="976" y="91"/>
                  </a:cubicBezTo>
                  <a:cubicBezTo>
                    <a:pt x="976" y="89"/>
                    <a:pt x="976" y="88"/>
                    <a:pt x="975" y="86"/>
                  </a:cubicBezTo>
                  <a:cubicBezTo>
                    <a:pt x="974" y="85"/>
                    <a:pt x="974" y="83"/>
                    <a:pt x="972" y="82"/>
                  </a:cubicBezTo>
                  <a:cubicBezTo>
                    <a:pt x="976" y="80"/>
                    <a:pt x="978" y="75"/>
                    <a:pt x="976" y="70"/>
                  </a:cubicBezTo>
                  <a:cubicBezTo>
                    <a:pt x="974" y="65"/>
                    <a:pt x="969" y="62"/>
                    <a:pt x="965" y="63"/>
                  </a:cubicBezTo>
                  <a:cubicBezTo>
                    <a:pt x="949" y="70"/>
                    <a:pt x="949" y="70"/>
                    <a:pt x="949" y="70"/>
                  </a:cubicBezTo>
                  <a:cubicBezTo>
                    <a:pt x="948" y="67"/>
                    <a:pt x="947" y="66"/>
                    <a:pt x="945" y="64"/>
                  </a:cubicBezTo>
                  <a:cubicBezTo>
                    <a:pt x="1012" y="37"/>
                    <a:pt x="1012" y="37"/>
                    <a:pt x="1012" y="37"/>
                  </a:cubicBezTo>
                  <a:cubicBezTo>
                    <a:pt x="1016" y="35"/>
                    <a:pt x="1017" y="30"/>
                    <a:pt x="1015" y="25"/>
                  </a:cubicBezTo>
                  <a:cubicBezTo>
                    <a:pt x="1013" y="19"/>
                    <a:pt x="1008" y="17"/>
                    <a:pt x="1004" y="18"/>
                  </a:cubicBezTo>
                  <a:cubicBezTo>
                    <a:pt x="955" y="38"/>
                    <a:pt x="955" y="38"/>
                    <a:pt x="955" y="38"/>
                  </a:cubicBezTo>
                  <a:cubicBezTo>
                    <a:pt x="955" y="37"/>
                    <a:pt x="954" y="35"/>
                    <a:pt x="954" y="34"/>
                  </a:cubicBezTo>
                  <a:cubicBezTo>
                    <a:pt x="953" y="32"/>
                    <a:pt x="952" y="31"/>
                    <a:pt x="951" y="30"/>
                  </a:cubicBezTo>
                  <a:cubicBezTo>
                    <a:pt x="963" y="25"/>
                    <a:pt x="963" y="25"/>
                    <a:pt x="963" y="25"/>
                  </a:cubicBezTo>
                  <a:cubicBezTo>
                    <a:pt x="967" y="23"/>
                    <a:pt x="968" y="18"/>
                    <a:pt x="966" y="12"/>
                  </a:cubicBezTo>
                  <a:cubicBezTo>
                    <a:pt x="964" y="7"/>
                    <a:pt x="959" y="4"/>
                    <a:pt x="955" y="6"/>
                  </a:cubicBezTo>
                  <a:cubicBezTo>
                    <a:pt x="940" y="12"/>
                    <a:pt x="940" y="12"/>
                    <a:pt x="940" y="12"/>
                  </a:cubicBezTo>
                  <a:cubicBezTo>
                    <a:pt x="937" y="7"/>
                    <a:pt x="933" y="4"/>
                    <a:pt x="929" y="6"/>
                  </a:cubicBezTo>
                  <a:cubicBezTo>
                    <a:pt x="11" y="381"/>
                    <a:pt x="11" y="381"/>
                    <a:pt x="11" y="381"/>
                  </a:cubicBezTo>
                  <a:cubicBezTo>
                    <a:pt x="7" y="383"/>
                    <a:pt x="6" y="388"/>
                    <a:pt x="8" y="393"/>
                  </a:cubicBezTo>
                  <a:cubicBezTo>
                    <a:pt x="6" y="394"/>
                    <a:pt x="6" y="394"/>
                    <a:pt x="6" y="394"/>
                  </a:cubicBezTo>
                  <a:cubicBezTo>
                    <a:pt x="2" y="396"/>
                    <a:pt x="0" y="402"/>
                    <a:pt x="2" y="407"/>
                  </a:cubicBezTo>
                  <a:cubicBezTo>
                    <a:pt x="4" y="412"/>
                    <a:pt x="9" y="415"/>
                    <a:pt x="13" y="413"/>
                  </a:cubicBezTo>
                  <a:cubicBezTo>
                    <a:pt x="21" y="410"/>
                    <a:pt x="21" y="410"/>
                    <a:pt x="21" y="410"/>
                  </a:cubicBezTo>
                  <a:cubicBezTo>
                    <a:pt x="21" y="412"/>
                    <a:pt x="22" y="413"/>
                    <a:pt x="22" y="415"/>
                  </a:cubicBezTo>
                  <a:cubicBezTo>
                    <a:pt x="23" y="416"/>
                    <a:pt x="24" y="418"/>
                    <a:pt x="25" y="419"/>
                  </a:cubicBezTo>
                  <a:cubicBezTo>
                    <a:pt x="9" y="425"/>
                    <a:pt x="9" y="425"/>
                    <a:pt x="9" y="425"/>
                  </a:cubicBezTo>
                  <a:cubicBezTo>
                    <a:pt x="5" y="427"/>
                    <a:pt x="3" y="433"/>
                    <a:pt x="5" y="438"/>
                  </a:cubicBezTo>
                  <a:cubicBezTo>
                    <a:pt x="7" y="443"/>
                    <a:pt x="12" y="446"/>
                    <a:pt x="17" y="444"/>
                  </a:cubicBezTo>
                  <a:cubicBezTo>
                    <a:pt x="17" y="444"/>
                    <a:pt x="17" y="444"/>
                    <a:pt x="17" y="444"/>
                  </a:cubicBezTo>
                  <a:cubicBezTo>
                    <a:pt x="16" y="446"/>
                    <a:pt x="17" y="448"/>
                    <a:pt x="18" y="451"/>
                  </a:cubicBezTo>
                  <a:cubicBezTo>
                    <a:pt x="15" y="452"/>
                    <a:pt x="15" y="452"/>
                    <a:pt x="15" y="452"/>
                  </a:cubicBezTo>
                  <a:cubicBezTo>
                    <a:pt x="11" y="453"/>
                    <a:pt x="10" y="459"/>
                    <a:pt x="12" y="464"/>
                  </a:cubicBezTo>
                  <a:cubicBezTo>
                    <a:pt x="12" y="464"/>
                    <a:pt x="12" y="464"/>
                    <a:pt x="12" y="464"/>
                  </a:cubicBezTo>
                  <a:cubicBezTo>
                    <a:pt x="14" y="469"/>
                    <a:pt x="19" y="472"/>
                    <a:pt x="23" y="470"/>
                  </a:cubicBezTo>
                  <a:cubicBezTo>
                    <a:pt x="43" y="462"/>
                    <a:pt x="43" y="462"/>
                    <a:pt x="43" y="462"/>
                  </a:cubicBezTo>
                  <a:cubicBezTo>
                    <a:pt x="43" y="464"/>
                    <a:pt x="43" y="466"/>
                    <a:pt x="44" y="467"/>
                  </a:cubicBezTo>
                  <a:cubicBezTo>
                    <a:pt x="44" y="469"/>
                    <a:pt x="45" y="470"/>
                    <a:pt x="46" y="471"/>
                  </a:cubicBezTo>
                  <a:cubicBezTo>
                    <a:pt x="44" y="474"/>
                    <a:pt x="43" y="478"/>
                    <a:pt x="45" y="483"/>
                  </a:cubicBezTo>
                  <a:cubicBezTo>
                    <a:pt x="47" y="488"/>
                    <a:pt x="52" y="491"/>
                    <a:pt x="56" y="489"/>
                  </a:cubicBezTo>
                  <a:cubicBezTo>
                    <a:pt x="103" y="470"/>
                    <a:pt x="103" y="470"/>
                    <a:pt x="103" y="470"/>
                  </a:cubicBezTo>
                  <a:cubicBezTo>
                    <a:pt x="99" y="472"/>
                    <a:pt x="97" y="478"/>
                    <a:pt x="99" y="482"/>
                  </a:cubicBezTo>
                  <a:cubicBezTo>
                    <a:pt x="79" y="490"/>
                    <a:pt x="79" y="490"/>
                    <a:pt x="79" y="490"/>
                  </a:cubicBezTo>
                  <a:cubicBezTo>
                    <a:pt x="74" y="492"/>
                    <a:pt x="72" y="498"/>
                    <a:pt x="74" y="503"/>
                  </a:cubicBezTo>
                  <a:cubicBezTo>
                    <a:pt x="76" y="509"/>
                    <a:pt x="82" y="511"/>
                    <a:pt x="87" y="509"/>
                  </a:cubicBezTo>
                  <a:cubicBezTo>
                    <a:pt x="102" y="503"/>
                    <a:pt x="102" y="503"/>
                    <a:pt x="102" y="503"/>
                  </a:cubicBezTo>
                  <a:cubicBezTo>
                    <a:pt x="102" y="505"/>
                    <a:pt x="102" y="506"/>
                    <a:pt x="103" y="508"/>
                  </a:cubicBezTo>
                  <a:cubicBezTo>
                    <a:pt x="103" y="510"/>
                    <a:pt x="104" y="511"/>
                    <a:pt x="105" y="512"/>
                  </a:cubicBezTo>
                  <a:cubicBezTo>
                    <a:pt x="44" y="537"/>
                    <a:pt x="44" y="537"/>
                    <a:pt x="44" y="537"/>
                  </a:cubicBezTo>
                  <a:cubicBezTo>
                    <a:pt x="39" y="539"/>
                    <a:pt x="36" y="545"/>
                    <a:pt x="38" y="550"/>
                  </a:cubicBezTo>
                  <a:cubicBezTo>
                    <a:pt x="41" y="555"/>
                    <a:pt x="46" y="558"/>
                    <a:pt x="52" y="556"/>
                  </a:cubicBezTo>
                  <a:cubicBezTo>
                    <a:pt x="135" y="522"/>
                    <a:pt x="135" y="522"/>
                    <a:pt x="135" y="522"/>
                  </a:cubicBezTo>
                  <a:cubicBezTo>
                    <a:pt x="134" y="524"/>
                    <a:pt x="134" y="526"/>
                    <a:pt x="135" y="529"/>
                  </a:cubicBezTo>
                  <a:cubicBezTo>
                    <a:pt x="116" y="537"/>
                    <a:pt x="116" y="537"/>
                    <a:pt x="116" y="537"/>
                  </a:cubicBezTo>
                  <a:cubicBezTo>
                    <a:pt x="111" y="539"/>
                    <a:pt x="108" y="545"/>
                    <a:pt x="110" y="550"/>
                  </a:cubicBezTo>
                  <a:cubicBezTo>
                    <a:pt x="113" y="555"/>
                    <a:pt x="118" y="557"/>
                    <a:pt x="123" y="555"/>
                  </a:cubicBezTo>
                  <a:cubicBezTo>
                    <a:pt x="123" y="557"/>
                    <a:pt x="123" y="559"/>
                    <a:pt x="124" y="560"/>
                  </a:cubicBezTo>
                  <a:cubicBezTo>
                    <a:pt x="125" y="562"/>
                    <a:pt x="126" y="563"/>
                    <a:pt x="127" y="564"/>
                  </a:cubicBezTo>
                  <a:cubicBezTo>
                    <a:pt x="100" y="575"/>
                    <a:pt x="100" y="575"/>
                    <a:pt x="100" y="575"/>
                  </a:cubicBezTo>
                  <a:cubicBezTo>
                    <a:pt x="95" y="577"/>
                    <a:pt x="93" y="583"/>
                    <a:pt x="95" y="588"/>
                  </a:cubicBezTo>
                  <a:cubicBezTo>
                    <a:pt x="97" y="593"/>
                    <a:pt x="103" y="596"/>
                    <a:pt x="108" y="594"/>
                  </a:cubicBezTo>
                  <a:cubicBezTo>
                    <a:pt x="261" y="531"/>
                    <a:pt x="261" y="531"/>
                    <a:pt x="261" y="531"/>
                  </a:cubicBezTo>
                  <a:cubicBezTo>
                    <a:pt x="261" y="657"/>
                    <a:pt x="261" y="657"/>
                    <a:pt x="261" y="657"/>
                  </a:cubicBezTo>
                  <a:cubicBezTo>
                    <a:pt x="276" y="651"/>
                    <a:pt x="276" y="651"/>
                    <a:pt x="276" y="651"/>
                  </a:cubicBezTo>
                  <a:cubicBezTo>
                    <a:pt x="276" y="653"/>
                    <a:pt x="276" y="654"/>
                    <a:pt x="277" y="655"/>
                  </a:cubicBezTo>
                  <a:cubicBezTo>
                    <a:pt x="279" y="660"/>
                    <a:pt x="285" y="663"/>
                    <a:pt x="291" y="660"/>
                  </a:cubicBezTo>
                  <a:cubicBezTo>
                    <a:pt x="291" y="660"/>
                    <a:pt x="291" y="660"/>
                    <a:pt x="291" y="660"/>
                  </a:cubicBezTo>
                  <a:cubicBezTo>
                    <a:pt x="290" y="663"/>
                    <a:pt x="290" y="665"/>
                    <a:pt x="291" y="667"/>
                  </a:cubicBezTo>
                  <a:cubicBezTo>
                    <a:pt x="288" y="669"/>
                    <a:pt x="288" y="669"/>
                    <a:pt x="288" y="669"/>
                  </a:cubicBezTo>
                  <a:cubicBezTo>
                    <a:pt x="282" y="671"/>
                    <a:pt x="280" y="677"/>
                    <a:pt x="282" y="682"/>
                  </a:cubicBezTo>
                  <a:cubicBezTo>
                    <a:pt x="284" y="687"/>
                    <a:pt x="290" y="690"/>
                    <a:pt x="295" y="687"/>
                  </a:cubicBezTo>
                  <a:cubicBezTo>
                    <a:pt x="322" y="677"/>
                    <a:pt x="322" y="677"/>
                    <a:pt x="322" y="677"/>
                  </a:cubicBezTo>
                  <a:cubicBezTo>
                    <a:pt x="322" y="678"/>
                    <a:pt x="322" y="680"/>
                    <a:pt x="323" y="681"/>
                  </a:cubicBezTo>
                  <a:cubicBezTo>
                    <a:pt x="324" y="683"/>
                    <a:pt x="325" y="684"/>
                    <a:pt x="326" y="686"/>
                  </a:cubicBezTo>
                  <a:cubicBezTo>
                    <a:pt x="322" y="688"/>
                    <a:pt x="320" y="693"/>
                    <a:pt x="322" y="698"/>
                  </a:cubicBezTo>
                  <a:cubicBezTo>
                    <a:pt x="323" y="701"/>
                    <a:pt x="326" y="703"/>
                    <a:pt x="329" y="704"/>
                  </a:cubicBezTo>
                  <a:cubicBezTo>
                    <a:pt x="88" y="802"/>
                    <a:pt x="88" y="802"/>
                    <a:pt x="88" y="802"/>
                  </a:cubicBezTo>
                  <a:cubicBezTo>
                    <a:pt x="83" y="804"/>
                    <a:pt x="80" y="810"/>
                    <a:pt x="82" y="815"/>
                  </a:cubicBezTo>
                  <a:cubicBezTo>
                    <a:pt x="79" y="817"/>
                    <a:pt x="79" y="817"/>
                    <a:pt x="79" y="817"/>
                  </a:cubicBezTo>
                  <a:cubicBezTo>
                    <a:pt x="74" y="819"/>
                    <a:pt x="71" y="825"/>
                    <a:pt x="73" y="830"/>
                  </a:cubicBezTo>
                  <a:cubicBezTo>
                    <a:pt x="75" y="835"/>
                    <a:pt x="82" y="838"/>
                    <a:pt x="87" y="836"/>
                  </a:cubicBezTo>
                  <a:cubicBezTo>
                    <a:pt x="98" y="831"/>
                    <a:pt x="98" y="831"/>
                    <a:pt x="98" y="831"/>
                  </a:cubicBezTo>
                  <a:cubicBezTo>
                    <a:pt x="97" y="833"/>
                    <a:pt x="98" y="834"/>
                    <a:pt x="98" y="836"/>
                  </a:cubicBezTo>
                  <a:cubicBezTo>
                    <a:pt x="99" y="838"/>
                    <a:pt x="100" y="839"/>
                    <a:pt x="101" y="840"/>
                  </a:cubicBezTo>
                  <a:cubicBezTo>
                    <a:pt x="80" y="849"/>
                    <a:pt x="80" y="849"/>
                    <a:pt x="80" y="849"/>
                  </a:cubicBezTo>
                  <a:cubicBezTo>
                    <a:pt x="74" y="851"/>
                    <a:pt x="71" y="857"/>
                    <a:pt x="73" y="862"/>
                  </a:cubicBezTo>
                  <a:cubicBezTo>
                    <a:pt x="76" y="867"/>
                    <a:pt x="82" y="870"/>
                    <a:pt x="87" y="867"/>
                  </a:cubicBezTo>
                  <a:cubicBezTo>
                    <a:pt x="88" y="867"/>
                    <a:pt x="88" y="867"/>
                    <a:pt x="88" y="867"/>
                  </a:cubicBezTo>
                  <a:cubicBezTo>
                    <a:pt x="87" y="870"/>
                    <a:pt x="87" y="872"/>
                    <a:pt x="88" y="874"/>
                  </a:cubicBezTo>
                  <a:cubicBezTo>
                    <a:pt x="85" y="876"/>
                    <a:pt x="85" y="876"/>
                    <a:pt x="85" y="876"/>
                  </a:cubicBezTo>
                  <a:cubicBezTo>
                    <a:pt x="79" y="878"/>
                    <a:pt x="77" y="884"/>
                    <a:pt x="79" y="889"/>
                  </a:cubicBezTo>
                  <a:cubicBezTo>
                    <a:pt x="81" y="894"/>
                    <a:pt x="87" y="897"/>
                    <a:pt x="92" y="894"/>
                  </a:cubicBezTo>
                  <a:cubicBezTo>
                    <a:pt x="119" y="884"/>
                    <a:pt x="119" y="884"/>
                    <a:pt x="119" y="884"/>
                  </a:cubicBezTo>
                  <a:cubicBezTo>
                    <a:pt x="119" y="885"/>
                    <a:pt x="119" y="887"/>
                    <a:pt x="120" y="888"/>
                  </a:cubicBezTo>
                  <a:cubicBezTo>
                    <a:pt x="120" y="890"/>
                    <a:pt x="121" y="891"/>
                    <a:pt x="123" y="893"/>
                  </a:cubicBezTo>
                  <a:cubicBezTo>
                    <a:pt x="119" y="895"/>
                    <a:pt x="117" y="900"/>
                    <a:pt x="119" y="905"/>
                  </a:cubicBezTo>
                  <a:cubicBezTo>
                    <a:pt x="121" y="910"/>
                    <a:pt x="127" y="912"/>
                    <a:pt x="133" y="910"/>
                  </a:cubicBezTo>
                  <a:cubicBezTo>
                    <a:pt x="215" y="876"/>
                    <a:pt x="215" y="876"/>
                    <a:pt x="215" y="876"/>
                  </a:cubicBezTo>
                  <a:cubicBezTo>
                    <a:pt x="218" y="880"/>
                    <a:pt x="224" y="882"/>
                    <a:pt x="229" y="879"/>
                  </a:cubicBezTo>
                  <a:cubicBezTo>
                    <a:pt x="241" y="875"/>
                    <a:pt x="241" y="875"/>
                    <a:pt x="241" y="875"/>
                  </a:cubicBezTo>
                  <a:cubicBezTo>
                    <a:pt x="241" y="876"/>
                    <a:pt x="241" y="878"/>
                    <a:pt x="241" y="880"/>
                  </a:cubicBezTo>
                  <a:cubicBezTo>
                    <a:pt x="242" y="881"/>
                    <a:pt x="243" y="882"/>
                    <a:pt x="244" y="883"/>
                  </a:cubicBezTo>
                  <a:cubicBezTo>
                    <a:pt x="221" y="893"/>
                    <a:pt x="221" y="893"/>
                    <a:pt x="221" y="893"/>
                  </a:cubicBezTo>
                  <a:cubicBezTo>
                    <a:pt x="215" y="896"/>
                    <a:pt x="211" y="902"/>
                    <a:pt x="213" y="907"/>
                  </a:cubicBezTo>
                  <a:cubicBezTo>
                    <a:pt x="216" y="912"/>
                    <a:pt x="222" y="914"/>
                    <a:pt x="229" y="912"/>
                  </a:cubicBezTo>
                  <a:cubicBezTo>
                    <a:pt x="229" y="912"/>
                    <a:pt x="229" y="912"/>
                    <a:pt x="229" y="912"/>
                  </a:cubicBezTo>
                  <a:cubicBezTo>
                    <a:pt x="228" y="914"/>
                    <a:pt x="228" y="917"/>
                    <a:pt x="229" y="919"/>
                  </a:cubicBezTo>
                  <a:cubicBezTo>
                    <a:pt x="225" y="920"/>
                    <a:pt x="225" y="920"/>
                    <a:pt x="225" y="920"/>
                  </a:cubicBezTo>
                  <a:cubicBezTo>
                    <a:pt x="219" y="923"/>
                    <a:pt x="216" y="928"/>
                    <a:pt x="218" y="933"/>
                  </a:cubicBezTo>
                  <a:cubicBezTo>
                    <a:pt x="218" y="933"/>
                    <a:pt x="218" y="933"/>
                    <a:pt x="218" y="933"/>
                  </a:cubicBezTo>
                  <a:cubicBezTo>
                    <a:pt x="218" y="933"/>
                    <a:pt x="218" y="934"/>
                    <a:pt x="218" y="934"/>
                  </a:cubicBezTo>
                  <a:cubicBezTo>
                    <a:pt x="218" y="934"/>
                    <a:pt x="218" y="934"/>
                    <a:pt x="218" y="934"/>
                  </a:cubicBezTo>
                  <a:cubicBezTo>
                    <a:pt x="220" y="939"/>
                    <a:pt x="227" y="942"/>
                    <a:pt x="233" y="939"/>
                  </a:cubicBezTo>
                  <a:cubicBezTo>
                    <a:pt x="262" y="927"/>
                    <a:pt x="262" y="927"/>
                    <a:pt x="262" y="927"/>
                  </a:cubicBezTo>
                  <a:cubicBezTo>
                    <a:pt x="262" y="929"/>
                    <a:pt x="262" y="930"/>
                    <a:pt x="263" y="931"/>
                  </a:cubicBezTo>
                  <a:cubicBezTo>
                    <a:pt x="263" y="931"/>
                    <a:pt x="263" y="931"/>
                    <a:pt x="263" y="931"/>
                  </a:cubicBezTo>
                  <a:cubicBezTo>
                    <a:pt x="263" y="932"/>
                    <a:pt x="263" y="932"/>
                    <a:pt x="263" y="932"/>
                  </a:cubicBezTo>
                  <a:cubicBezTo>
                    <a:pt x="263" y="933"/>
                    <a:pt x="264" y="935"/>
                    <a:pt x="266" y="936"/>
                  </a:cubicBezTo>
                  <a:cubicBezTo>
                    <a:pt x="265" y="936"/>
                    <a:pt x="265" y="936"/>
                    <a:pt x="264" y="936"/>
                  </a:cubicBezTo>
                  <a:cubicBezTo>
                    <a:pt x="264" y="937"/>
                    <a:pt x="264" y="937"/>
                    <a:pt x="264" y="937"/>
                  </a:cubicBezTo>
                  <a:cubicBezTo>
                    <a:pt x="264" y="937"/>
                    <a:pt x="263" y="938"/>
                    <a:pt x="263" y="938"/>
                  </a:cubicBezTo>
                  <a:cubicBezTo>
                    <a:pt x="263" y="938"/>
                    <a:pt x="263" y="938"/>
                    <a:pt x="263" y="938"/>
                  </a:cubicBezTo>
                  <a:cubicBezTo>
                    <a:pt x="262" y="939"/>
                    <a:pt x="262" y="939"/>
                    <a:pt x="262" y="939"/>
                  </a:cubicBezTo>
                  <a:cubicBezTo>
                    <a:pt x="262" y="940"/>
                    <a:pt x="262" y="940"/>
                    <a:pt x="262" y="940"/>
                  </a:cubicBezTo>
                  <a:cubicBezTo>
                    <a:pt x="262" y="940"/>
                    <a:pt x="261" y="941"/>
                    <a:pt x="261" y="941"/>
                  </a:cubicBezTo>
                  <a:cubicBezTo>
                    <a:pt x="261" y="941"/>
                    <a:pt x="261" y="942"/>
                    <a:pt x="261" y="942"/>
                  </a:cubicBezTo>
                  <a:cubicBezTo>
                    <a:pt x="261" y="942"/>
                    <a:pt x="261" y="942"/>
                    <a:pt x="261" y="943"/>
                  </a:cubicBezTo>
                  <a:cubicBezTo>
                    <a:pt x="261" y="943"/>
                    <a:pt x="261" y="943"/>
                    <a:pt x="261" y="944"/>
                  </a:cubicBezTo>
                  <a:cubicBezTo>
                    <a:pt x="261" y="944"/>
                    <a:pt x="261" y="944"/>
                    <a:pt x="261" y="944"/>
                  </a:cubicBezTo>
                  <a:cubicBezTo>
                    <a:pt x="261" y="945"/>
                    <a:pt x="261" y="945"/>
                    <a:pt x="261" y="945"/>
                  </a:cubicBezTo>
                  <a:cubicBezTo>
                    <a:pt x="261" y="946"/>
                    <a:pt x="261" y="946"/>
                    <a:pt x="261" y="946"/>
                  </a:cubicBezTo>
                  <a:cubicBezTo>
                    <a:pt x="261" y="946"/>
                    <a:pt x="261" y="947"/>
                    <a:pt x="261" y="947"/>
                  </a:cubicBezTo>
                  <a:cubicBezTo>
                    <a:pt x="261" y="947"/>
                    <a:pt x="261" y="948"/>
                    <a:pt x="261" y="948"/>
                  </a:cubicBezTo>
                  <a:cubicBezTo>
                    <a:pt x="261" y="948"/>
                    <a:pt x="261" y="948"/>
                    <a:pt x="261" y="948"/>
                  </a:cubicBezTo>
                  <a:cubicBezTo>
                    <a:pt x="261" y="948"/>
                    <a:pt x="261" y="948"/>
                    <a:pt x="262" y="949"/>
                  </a:cubicBezTo>
                  <a:cubicBezTo>
                    <a:pt x="263" y="952"/>
                    <a:pt x="267" y="955"/>
                    <a:pt x="272" y="954"/>
                  </a:cubicBezTo>
                  <a:cubicBezTo>
                    <a:pt x="196" y="985"/>
                    <a:pt x="196" y="985"/>
                    <a:pt x="196" y="985"/>
                  </a:cubicBezTo>
                  <a:cubicBezTo>
                    <a:pt x="191" y="988"/>
                    <a:pt x="188" y="994"/>
                    <a:pt x="190" y="999"/>
                  </a:cubicBezTo>
                  <a:cubicBezTo>
                    <a:pt x="186" y="1000"/>
                    <a:pt x="186" y="1000"/>
                    <a:pt x="186" y="1000"/>
                  </a:cubicBezTo>
                  <a:cubicBezTo>
                    <a:pt x="180" y="1003"/>
                    <a:pt x="177" y="1009"/>
                    <a:pt x="179" y="1014"/>
                  </a:cubicBezTo>
                  <a:cubicBezTo>
                    <a:pt x="181" y="1019"/>
                    <a:pt x="188" y="1022"/>
                    <a:pt x="194" y="1019"/>
                  </a:cubicBezTo>
                  <a:cubicBezTo>
                    <a:pt x="206" y="1014"/>
                    <a:pt x="206" y="1014"/>
                    <a:pt x="206" y="1014"/>
                  </a:cubicBezTo>
                  <a:cubicBezTo>
                    <a:pt x="205" y="1016"/>
                    <a:pt x="206" y="1018"/>
                    <a:pt x="206" y="1019"/>
                  </a:cubicBezTo>
                  <a:cubicBezTo>
                    <a:pt x="207" y="1021"/>
                    <a:pt x="208" y="1022"/>
                    <a:pt x="209" y="1023"/>
                  </a:cubicBezTo>
                  <a:cubicBezTo>
                    <a:pt x="186" y="1033"/>
                    <a:pt x="186" y="1033"/>
                    <a:pt x="186" y="1033"/>
                  </a:cubicBezTo>
                  <a:cubicBezTo>
                    <a:pt x="179" y="1035"/>
                    <a:pt x="176" y="1042"/>
                    <a:pt x="178" y="1047"/>
                  </a:cubicBezTo>
                  <a:cubicBezTo>
                    <a:pt x="180" y="1052"/>
                    <a:pt x="187" y="1054"/>
                    <a:pt x="193" y="1052"/>
                  </a:cubicBezTo>
                  <a:cubicBezTo>
                    <a:pt x="193" y="1052"/>
                    <a:pt x="193" y="1052"/>
                    <a:pt x="193" y="1052"/>
                  </a:cubicBezTo>
                  <a:cubicBezTo>
                    <a:pt x="193" y="1054"/>
                    <a:pt x="192" y="1056"/>
                    <a:pt x="193" y="1059"/>
                  </a:cubicBezTo>
                  <a:cubicBezTo>
                    <a:pt x="190" y="1060"/>
                    <a:pt x="190" y="1060"/>
                    <a:pt x="190" y="1060"/>
                  </a:cubicBezTo>
                  <a:cubicBezTo>
                    <a:pt x="184" y="1063"/>
                    <a:pt x="181" y="1069"/>
                    <a:pt x="183" y="1074"/>
                  </a:cubicBezTo>
                  <a:cubicBezTo>
                    <a:pt x="185" y="1079"/>
                    <a:pt x="192" y="1081"/>
                    <a:pt x="197" y="1079"/>
                  </a:cubicBezTo>
                  <a:cubicBezTo>
                    <a:pt x="227" y="1067"/>
                    <a:pt x="227" y="1067"/>
                    <a:pt x="227" y="1067"/>
                  </a:cubicBezTo>
                  <a:cubicBezTo>
                    <a:pt x="227" y="1069"/>
                    <a:pt x="227" y="1070"/>
                    <a:pt x="228" y="1072"/>
                  </a:cubicBezTo>
                  <a:cubicBezTo>
                    <a:pt x="228" y="1074"/>
                    <a:pt x="229" y="1075"/>
                    <a:pt x="231" y="1076"/>
                  </a:cubicBezTo>
                  <a:cubicBezTo>
                    <a:pt x="227" y="1079"/>
                    <a:pt x="224" y="1084"/>
                    <a:pt x="226" y="1088"/>
                  </a:cubicBezTo>
                  <a:cubicBezTo>
                    <a:pt x="228" y="1093"/>
                    <a:pt x="234" y="1096"/>
                    <a:pt x="240" y="1094"/>
                  </a:cubicBezTo>
                  <a:cubicBezTo>
                    <a:pt x="181" y="1118"/>
                    <a:pt x="181" y="1118"/>
                    <a:pt x="181" y="1118"/>
                  </a:cubicBezTo>
                  <a:cubicBezTo>
                    <a:pt x="175" y="1120"/>
                    <a:pt x="172" y="1127"/>
                    <a:pt x="174" y="1132"/>
                  </a:cubicBezTo>
                  <a:cubicBezTo>
                    <a:pt x="170" y="1133"/>
                    <a:pt x="170" y="1133"/>
                    <a:pt x="170" y="1133"/>
                  </a:cubicBezTo>
                  <a:cubicBezTo>
                    <a:pt x="164" y="1136"/>
                    <a:pt x="161" y="1142"/>
                    <a:pt x="163" y="1148"/>
                  </a:cubicBezTo>
                  <a:cubicBezTo>
                    <a:pt x="163" y="1148"/>
                    <a:pt x="163" y="1148"/>
                    <a:pt x="163" y="1148"/>
                  </a:cubicBezTo>
                  <a:cubicBezTo>
                    <a:pt x="165" y="1153"/>
                    <a:pt x="172" y="1155"/>
                    <a:pt x="178" y="1152"/>
                  </a:cubicBezTo>
                  <a:cubicBezTo>
                    <a:pt x="191" y="1147"/>
                    <a:pt x="191" y="1147"/>
                    <a:pt x="191" y="1147"/>
                  </a:cubicBezTo>
                  <a:cubicBezTo>
                    <a:pt x="190" y="1149"/>
                    <a:pt x="190" y="1151"/>
                    <a:pt x="191" y="1152"/>
                  </a:cubicBezTo>
                  <a:cubicBezTo>
                    <a:pt x="192" y="1154"/>
                    <a:pt x="193" y="1155"/>
                    <a:pt x="194" y="1156"/>
                  </a:cubicBezTo>
                  <a:cubicBezTo>
                    <a:pt x="169" y="1166"/>
                    <a:pt x="169" y="1166"/>
                    <a:pt x="169" y="1166"/>
                  </a:cubicBezTo>
                  <a:cubicBezTo>
                    <a:pt x="163" y="1169"/>
                    <a:pt x="159" y="1176"/>
                    <a:pt x="161" y="1181"/>
                  </a:cubicBezTo>
                  <a:cubicBezTo>
                    <a:pt x="163" y="1186"/>
                    <a:pt x="170" y="1188"/>
                    <a:pt x="177" y="1186"/>
                  </a:cubicBezTo>
                  <a:cubicBezTo>
                    <a:pt x="177" y="1185"/>
                    <a:pt x="177" y="1185"/>
                    <a:pt x="177" y="1185"/>
                  </a:cubicBezTo>
                  <a:cubicBezTo>
                    <a:pt x="176" y="1188"/>
                    <a:pt x="176" y="1190"/>
                    <a:pt x="177" y="1193"/>
                  </a:cubicBezTo>
                  <a:cubicBezTo>
                    <a:pt x="173" y="1194"/>
                    <a:pt x="173" y="1194"/>
                    <a:pt x="173" y="1194"/>
                  </a:cubicBezTo>
                  <a:cubicBezTo>
                    <a:pt x="167" y="1197"/>
                    <a:pt x="164" y="1203"/>
                    <a:pt x="166" y="1208"/>
                  </a:cubicBezTo>
                  <a:cubicBezTo>
                    <a:pt x="168" y="1214"/>
                    <a:pt x="175" y="1216"/>
                    <a:pt x="181" y="1213"/>
                  </a:cubicBezTo>
                  <a:cubicBezTo>
                    <a:pt x="212" y="1201"/>
                    <a:pt x="212" y="1201"/>
                    <a:pt x="212" y="1201"/>
                  </a:cubicBezTo>
                  <a:cubicBezTo>
                    <a:pt x="212" y="1202"/>
                    <a:pt x="212" y="1204"/>
                    <a:pt x="213" y="1206"/>
                  </a:cubicBezTo>
                  <a:cubicBezTo>
                    <a:pt x="213" y="1207"/>
                    <a:pt x="215" y="1209"/>
                    <a:pt x="216" y="1210"/>
                  </a:cubicBezTo>
                  <a:cubicBezTo>
                    <a:pt x="212" y="1213"/>
                    <a:pt x="209" y="1218"/>
                    <a:pt x="211" y="1223"/>
                  </a:cubicBezTo>
                  <a:cubicBezTo>
                    <a:pt x="213" y="1228"/>
                    <a:pt x="220" y="1230"/>
                    <a:pt x="226" y="1227"/>
                  </a:cubicBezTo>
                  <a:cubicBezTo>
                    <a:pt x="338" y="1182"/>
                    <a:pt x="338" y="1182"/>
                    <a:pt x="338" y="1182"/>
                  </a:cubicBezTo>
                  <a:cubicBezTo>
                    <a:pt x="336" y="1184"/>
                    <a:pt x="335" y="1189"/>
                    <a:pt x="337" y="1192"/>
                  </a:cubicBezTo>
                  <a:cubicBezTo>
                    <a:pt x="334" y="1194"/>
                    <a:pt x="334" y="1194"/>
                    <a:pt x="334" y="1194"/>
                  </a:cubicBezTo>
                  <a:cubicBezTo>
                    <a:pt x="329" y="1196"/>
                    <a:pt x="326" y="1202"/>
                    <a:pt x="328" y="1207"/>
                  </a:cubicBezTo>
                  <a:cubicBezTo>
                    <a:pt x="330" y="1212"/>
                    <a:pt x="336" y="1214"/>
                    <a:pt x="341" y="1212"/>
                  </a:cubicBezTo>
                  <a:cubicBezTo>
                    <a:pt x="351" y="1208"/>
                    <a:pt x="351" y="1208"/>
                    <a:pt x="351" y="1208"/>
                  </a:cubicBezTo>
                  <a:cubicBezTo>
                    <a:pt x="351" y="1210"/>
                    <a:pt x="351" y="1212"/>
                    <a:pt x="352" y="1213"/>
                  </a:cubicBezTo>
                  <a:cubicBezTo>
                    <a:pt x="353" y="1215"/>
                    <a:pt x="354" y="1216"/>
                    <a:pt x="355" y="1217"/>
                  </a:cubicBezTo>
                  <a:cubicBezTo>
                    <a:pt x="335" y="1225"/>
                    <a:pt x="335" y="1225"/>
                    <a:pt x="335" y="1225"/>
                  </a:cubicBezTo>
                  <a:cubicBezTo>
                    <a:pt x="330" y="1227"/>
                    <a:pt x="327" y="1233"/>
                    <a:pt x="329" y="1239"/>
                  </a:cubicBezTo>
                  <a:cubicBezTo>
                    <a:pt x="331" y="1244"/>
                    <a:pt x="337" y="1246"/>
                    <a:pt x="342" y="1244"/>
                  </a:cubicBezTo>
                  <a:cubicBezTo>
                    <a:pt x="343" y="1244"/>
                    <a:pt x="343" y="1244"/>
                    <a:pt x="343" y="1244"/>
                  </a:cubicBezTo>
                  <a:cubicBezTo>
                    <a:pt x="342" y="1246"/>
                    <a:pt x="342" y="1249"/>
                    <a:pt x="343" y="1251"/>
                  </a:cubicBezTo>
                  <a:cubicBezTo>
                    <a:pt x="340" y="1252"/>
                    <a:pt x="340" y="1252"/>
                    <a:pt x="340" y="1252"/>
                  </a:cubicBezTo>
                  <a:cubicBezTo>
                    <a:pt x="335" y="1254"/>
                    <a:pt x="333" y="1260"/>
                    <a:pt x="335" y="1265"/>
                  </a:cubicBezTo>
                  <a:cubicBezTo>
                    <a:pt x="337" y="1270"/>
                    <a:pt x="343" y="1273"/>
                    <a:pt x="348" y="1271"/>
                  </a:cubicBezTo>
                  <a:cubicBezTo>
                    <a:pt x="373" y="1261"/>
                    <a:pt x="373" y="1261"/>
                    <a:pt x="373" y="1261"/>
                  </a:cubicBezTo>
                  <a:cubicBezTo>
                    <a:pt x="373" y="1262"/>
                    <a:pt x="373" y="1264"/>
                    <a:pt x="373" y="1266"/>
                  </a:cubicBezTo>
                  <a:cubicBezTo>
                    <a:pt x="374" y="1267"/>
                    <a:pt x="375" y="1269"/>
                    <a:pt x="376" y="1270"/>
                  </a:cubicBezTo>
                  <a:cubicBezTo>
                    <a:pt x="373" y="1272"/>
                    <a:pt x="371" y="1277"/>
                    <a:pt x="373" y="1282"/>
                  </a:cubicBezTo>
                  <a:cubicBezTo>
                    <a:pt x="375" y="1287"/>
                    <a:pt x="381" y="1289"/>
                    <a:pt x="386" y="1287"/>
                  </a:cubicBezTo>
                  <a:cubicBezTo>
                    <a:pt x="712" y="1154"/>
                    <a:pt x="712" y="1154"/>
                    <a:pt x="712" y="1154"/>
                  </a:cubicBezTo>
                  <a:cubicBezTo>
                    <a:pt x="712" y="1154"/>
                    <a:pt x="712" y="1155"/>
                    <a:pt x="712" y="1155"/>
                  </a:cubicBezTo>
                  <a:cubicBezTo>
                    <a:pt x="714" y="1160"/>
                    <a:pt x="719" y="1163"/>
                    <a:pt x="723" y="1161"/>
                  </a:cubicBezTo>
                  <a:cubicBezTo>
                    <a:pt x="731" y="1158"/>
                    <a:pt x="731" y="1158"/>
                    <a:pt x="731" y="1158"/>
                  </a:cubicBezTo>
                  <a:cubicBezTo>
                    <a:pt x="731" y="1160"/>
                    <a:pt x="731" y="1161"/>
                    <a:pt x="732" y="1163"/>
                  </a:cubicBezTo>
                  <a:cubicBezTo>
                    <a:pt x="732" y="1165"/>
                    <a:pt x="733" y="1166"/>
                    <a:pt x="734" y="1167"/>
                  </a:cubicBezTo>
                  <a:cubicBezTo>
                    <a:pt x="719" y="1173"/>
                    <a:pt x="719" y="1173"/>
                    <a:pt x="719" y="1173"/>
                  </a:cubicBezTo>
                  <a:cubicBezTo>
                    <a:pt x="715" y="1175"/>
                    <a:pt x="713" y="1181"/>
                    <a:pt x="715" y="1186"/>
                  </a:cubicBezTo>
                  <a:cubicBezTo>
                    <a:pt x="717" y="1191"/>
                    <a:pt x="722" y="1194"/>
                    <a:pt x="726" y="1192"/>
                  </a:cubicBezTo>
                  <a:cubicBezTo>
                    <a:pt x="726" y="1192"/>
                    <a:pt x="726" y="1192"/>
                    <a:pt x="726" y="1192"/>
                  </a:cubicBezTo>
                  <a:cubicBezTo>
                    <a:pt x="726" y="1194"/>
                    <a:pt x="726" y="1197"/>
                    <a:pt x="727" y="1199"/>
                  </a:cubicBezTo>
                  <a:cubicBezTo>
                    <a:pt x="725" y="1200"/>
                    <a:pt x="725" y="1200"/>
                    <a:pt x="725" y="1200"/>
                  </a:cubicBezTo>
                  <a:cubicBezTo>
                    <a:pt x="721" y="1201"/>
                    <a:pt x="719" y="1207"/>
                    <a:pt x="722" y="1212"/>
                  </a:cubicBezTo>
                  <a:cubicBezTo>
                    <a:pt x="724" y="1217"/>
                    <a:pt x="729" y="1220"/>
                    <a:pt x="733" y="1219"/>
                  </a:cubicBezTo>
                  <a:cubicBezTo>
                    <a:pt x="752" y="1211"/>
                    <a:pt x="752" y="1211"/>
                    <a:pt x="752" y="1211"/>
                  </a:cubicBezTo>
                  <a:cubicBezTo>
                    <a:pt x="752" y="1212"/>
                    <a:pt x="753" y="1214"/>
                    <a:pt x="753" y="1215"/>
                  </a:cubicBezTo>
                  <a:cubicBezTo>
                    <a:pt x="738" y="1221"/>
                    <a:pt x="738" y="1221"/>
                    <a:pt x="738" y="1221"/>
                  </a:cubicBezTo>
                  <a:cubicBezTo>
                    <a:pt x="734" y="1223"/>
                    <a:pt x="733" y="1228"/>
                    <a:pt x="735" y="1234"/>
                  </a:cubicBezTo>
                  <a:cubicBezTo>
                    <a:pt x="732" y="1235"/>
                    <a:pt x="732" y="1235"/>
                    <a:pt x="732" y="1235"/>
                  </a:cubicBezTo>
                  <a:cubicBezTo>
                    <a:pt x="728" y="1236"/>
                    <a:pt x="726" y="1242"/>
                    <a:pt x="728" y="1247"/>
                  </a:cubicBezTo>
                  <a:cubicBezTo>
                    <a:pt x="730" y="1252"/>
                    <a:pt x="736" y="1255"/>
                    <a:pt x="740" y="1253"/>
                  </a:cubicBezTo>
                  <a:cubicBezTo>
                    <a:pt x="748" y="1250"/>
                    <a:pt x="748" y="1250"/>
                    <a:pt x="748" y="1250"/>
                  </a:cubicBezTo>
                  <a:cubicBezTo>
                    <a:pt x="748" y="1252"/>
                    <a:pt x="748" y="1253"/>
                    <a:pt x="749" y="1255"/>
                  </a:cubicBezTo>
                  <a:cubicBezTo>
                    <a:pt x="750" y="1256"/>
                    <a:pt x="751" y="1258"/>
                    <a:pt x="752" y="1259"/>
                  </a:cubicBezTo>
                  <a:cubicBezTo>
                    <a:pt x="735" y="1266"/>
                    <a:pt x="735" y="1266"/>
                    <a:pt x="735" y="1266"/>
                  </a:cubicBezTo>
                  <a:cubicBezTo>
                    <a:pt x="731" y="1267"/>
                    <a:pt x="729" y="1273"/>
                    <a:pt x="731" y="1278"/>
                  </a:cubicBezTo>
                  <a:cubicBezTo>
                    <a:pt x="733" y="1284"/>
                    <a:pt x="738" y="1286"/>
                    <a:pt x="743" y="1284"/>
                  </a:cubicBezTo>
                  <a:cubicBezTo>
                    <a:pt x="743" y="1284"/>
                    <a:pt x="743" y="1284"/>
                    <a:pt x="743" y="1284"/>
                  </a:cubicBezTo>
                  <a:cubicBezTo>
                    <a:pt x="742" y="1286"/>
                    <a:pt x="743" y="1289"/>
                    <a:pt x="743" y="1291"/>
                  </a:cubicBezTo>
                  <a:cubicBezTo>
                    <a:pt x="743" y="1291"/>
                    <a:pt x="743" y="1291"/>
                    <a:pt x="743" y="1291"/>
                  </a:cubicBezTo>
                  <a:cubicBezTo>
                    <a:pt x="741" y="1292"/>
                    <a:pt x="741" y="1292"/>
                    <a:pt x="741" y="1292"/>
                  </a:cubicBezTo>
                  <a:cubicBezTo>
                    <a:pt x="737" y="1294"/>
                    <a:pt x="735" y="1300"/>
                    <a:pt x="737" y="1305"/>
                  </a:cubicBezTo>
                  <a:cubicBezTo>
                    <a:pt x="739" y="1310"/>
                    <a:pt x="744" y="1313"/>
                    <a:pt x="749" y="1311"/>
                  </a:cubicBezTo>
                  <a:cubicBezTo>
                    <a:pt x="770" y="1302"/>
                    <a:pt x="770" y="1302"/>
                    <a:pt x="770" y="1302"/>
                  </a:cubicBezTo>
                  <a:cubicBezTo>
                    <a:pt x="770" y="1304"/>
                    <a:pt x="770" y="1306"/>
                    <a:pt x="771" y="1307"/>
                  </a:cubicBezTo>
                  <a:cubicBezTo>
                    <a:pt x="771" y="1309"/>
                    <a:pt x="772" y="1310"/>
                    <a:pt x="773" y="1311"/>
                  </a:cubicBezTo>
                  <a:cubicBezTo>
                    <a:pt x="770" y="1314"/>
                    <a:pt x="769" y="1318"/>
                    <a:pt x="771" y="1323"/>
                  </a:cubicBezTo>
                  <a:cubicBezTo>
                    <a:pt x="773" y="1328"/>
                    <a:pt x="779" y="1331"/>
                    <a:pt x="783" y="1329"/>
                  </a:cubicBezTo>
                  <a:cubicBezTo>
                    <a:pt x="1021" y="1232"/>
                    <a:pt x="1021" y="1232"/>
                    <a:pt x="1021" y="1232"/>
                  </a:cubicBezTo>
                  <a:cubicBezTo>
                    <a:pt x="1021" y="1233"/>
                    <a:pt x="1022" y="1235"/>
                    <a:pt x="1022" y="1236"/>
                  </a:cubicBezTo>
                  <a:cubicBezTo>
                    <a:pt x="1023" y="1238"/>
                    <a:pt x="1024" y="1239"/>
                    <a:pt x="1025" y="1240"/>
                  </a:cubicBezTo>
                  <a:cubicBezTo>
                    <a:pt x="1014" y="1245"/>
                    <a:pt x="1014" y="1245"/>
                    <a:pt x="1014" y="1245"/>
                  </a:cubicBezTo>
                  <a:cubicBezTo>
                    <a:pt x="1011" y="1246"/>
                    <a:pt x="1011" y="1251"/>
                    <a:pt x="1013" y="1256"/>
                  </a:cubicBezTo>
                  <a:cubicBezTo>
                    <a:pt x="1015" y="1261"/>
                    <a:pt x="1019" y="1265"/>
                    <a:pt x="1022" y="1264"/>
                  </a:cubicBezTo>
                  <a:cubicBezTo>
                    <a:pt x="1022" y="1264"/>
                    <a:pt x="1022" y="1264"/>
                    <a:pt x="1022" y="1264"/>
                  </a:cubicBezTo>
                  <a:cubicBezTo>
                    <a:pt x="1022" y="1265"/>
                    <a:pt x="1022" y="1268"/>
                    <a:pt x="1023" y="1270"/>
                  </a:cubicBezTo>
                  <a:cubicBezTo>
                    <a:pt x="1021" y="1271"/>
                    <a:pt x="1021" y="1271"/>
                    <a:pt x="1021" y="1271"/>
                  </a:cubicBezTo>
                  <a:cubicBezTo>
                    <a:pt x="1019" y="1272"/>
                    <a:pt x="1018" y="1277"/>
                    <a:pt x="1020" y="1282"/>
                  </a:cubicBezTo>
                  <a:cubicBezTo>
                    <a:pt x="1023" y="1287"/>
                    <a:pt x="1026" y="1291"/>
                    <a:pt x="1029" y="1289"/>
                  </a:cubicBezTo>
                  <a:cubicBezTo>
                    <a:pt x="1043" y="1284"/>
                    <a:pt x="1043" y="1284"/>
                    <a:pt x="1043" y="1284"/>
                  </a:cubicBezTo>
                  <a:cubicBezTo>
                    <a:pt x="1043" y="1285"/>
                    <a:pt x="1043" y="1287"/>
                    <a:pt x="1044" y="1289"/>
                  </a:cubicBezTo>
                  <a:cubicBezTo>
                    <a:pt x="1045" y="1290"/>
                    <a:pt x="1045" y="1292"/>
                    <a:pt x="1046" y="1293"/>
                  </a:cubicBezTo>
                  <a:cubicBezTo>
                    <a:pt x="1045" y="1295"/>
                    <a:pt x="1045" y="1299"/>
                    <a:pt x="1046" y="1304"/>
                  </a:cubicBezTo>
                  <a:cubicBezTo>
                    <a:pt x="1048" y="1309"/>
                    <a:pt x="1052" y="1312"/>
                    <a:pt x="1055" y="1311"/>
                  </a:cubicBezTo>
                  <a:cubicBezTo>
                    <a:pt x="1699" y="1048"/>
                    <a:pt x="1699" y="1048"/>
                    <a:pt x="1699" y="1048"/>
                  </a:cubicBezTo>
                  <a:cubicBezTo>
                    <a:pt x="1702" y="1046"/>
                    <a:pt x="1702" y="1041"/>
                    <a:pt x="1700" y="1036"/>
                  </a:cubicBezTo>
                  <a:cubicBezTo>
                    <a:pt x="1698" y="1031"/>
                    <a:pt x="1694" y="1028"/>
                    <a:pt x="1691" y="1029"/>
                  </a:cubicBezTo>
                  <a:cubicBezTo>
                    <a:pt x="1677" y="1035"/>
                    <a:pt x="1677" y="1035"/>
                    <a:pt x="1677" y="1035"/>
                  </a:cubicBezTo>
                  <a:cubicBezTo>
                    <a:pt x="1677" y="1033"/>
                    <a:pt x="1676" y="1032"/>
                    <a:pt x="1676" y="1030"/>
                  </a:cubicBezTo>
                  <a:cubicBezTo>
                    <a:pt x="1675" y="1029"/>
                    <a:pt x="1674" y="1027"/>
                    <a:pt x="1673" y="1026"/>
                  </a:cubicBezTo>
                  <a:cubicBezTo>
                    <a:pt x="1676" y="1025"/>
                    <a:pt x="1676" y="1020"/>
                    <a:pt x="1674" y="1015"/>
                  </a:cubicBezTo>
                  <a:cubicBezTo>
                    <a:pt x="1672" y="1009"/>
                    <a:pt x="1668" y="1006"/>
                    <a:pt x="1666" y="1007"/>
                  </a:cubicBezTo>
                  <a:cubicBezTo>
                    <a:pt x="1655" y="1012"/>
                    <a:pt x="1655" y="1012"/>
                    <a:pt x="1655" y="1012"/>
                  </a:cubicBezTo>
                  <a:cubicBezTo>
                    <a:pt x="1654" y="1009"/>
                    <a:pt x="1653" y="1007"/>
                    <a:pt x="1651" y="1006"/>
                  </a:cubicBezTo>
                  <a:cubicBezTo>
                    <a:pt x="1697" y="987"/>
                    <a:pt x="1697" y="987"/>
                    <a:pt x="1697" y="987"/>
                  </a:cubicBezTo>
                  <a:cubicBezTo>
                    <a:pt x="1699" y="986"/>
                    <a:pt x="1700" y="981"/>
                    <a:pt x="1698" y="976"/>
                  </a:cubicBezTo>
                  <a:cubicBezTo>
                    <a:pt x="1696" y="971"/>
                    <a:pt x="1692" y="968"/>
                    <a:pt x="1689" y="969"/>
                  </a:cubicBezTo>
                  <a:cubicBezTo>
                    <a:pt x="1656" y="982"/>
                    <a:pt x="1656" y="982"/>
                    <a:pt x="1656" y="982"/>
                  </a:cubicBezTo>
                  <a:cubicBezTo>
                    <a:pt x="1655" y="981"/>
                    <a:pt x="1655" y="979"/>
                    <a:pt x="1654" y="978"/>
                  </a:cubicBezTo>
                  <a:cubicBezTo>
                    <a:pt x="1654" y="976"/>
                    <a:pt x="1653" y="975"/>
                    <a:pt x="1652" y="974"/>
                  </a:cubicBezTo>
                  <a:cubicBezTo>
                    <a:pt x="1791" y="917"/>
                    <a:pt x="1791" y="917"/>
                    <a:pt x="1791" y="917"/>
                  </a:cubicBezTo>
                  <a:cubicBezTo>
                    <a:pt x="1795" y="915"/>
                    <a:pt x="1797" y="909"/>
                    <a:pt x="1795" y="904"/>
                  </a:cubicBezTo>
                  <a:cubicBezTo>
                    <a:pt x="1793" y="899"/>
                    <a:pt x="1788" y="896"/>
                    <a:pt x="1783" y="898"/>
                  </a:cubicBezTo>
                  <a:cubicBezTo>
                    <a:pt x="1761" y="907"/>
                    <a:pt x="1761" y="907"/>
                    <a:pt x="1761" y="907"/>
                  </a:cubicBezTo>
                  <a:cubicBezTo>
                    <a:pt x="1761" y="906"/>
                    <a:pt x="1760" y="904"/>
                    <a:pt x="1760" y="903"/>
                  </a:cubicBezTo>
                  <a:cubicBezTo>
                    <a:pt x="1759" y="901"/>
                    <a:pt x="1758" y="900"/>
                    <a:pt x="1757" y="899"/>
                  </a:cubicBezTo>
                  <a:cubicBezTo>
                    <a:pt x="1761" y="897"/>
                    <a:pt x="1763" y="891"/>
                    <a:pt x="1761" y="886"/>
                  </a:cubicBezTo>
                  <a:cubicBezTo>
                    <a:pt x="1759" y="881"/>
                    <a:pt x="1754" y="878"/>
                    <a:pt x="1749" y="880"/>
                  </a:cubicBezTo>
                  <a:cubicBezTo>
                    <a:pt x="1733" y="887"/>
                    <a:pt x="1733" y="887"/>
                    <a:pt x="1733" y="887"/>
                  </a:cubicBezTo>
                  <a:cubicBezTo>
                    <a:pt x="1732" y="884"/>
                    <a:pt x="1730" y="882"/>
                    <a:pt x="1728" y="881"/>
                  </a:cubicBezTo>
                  <a:cubicBezTo>
                    <a:pt x="1799" y="852"/>
                    <a:pt x="1799" y="852"/>
                    <a:pt x="1799" y="852"/>
                  </a:cubicBezTo>
                  <a:cubicBezTo>
                    <a:pt x="1804" y="851"/>
                    <a:pt x="1806" y="845"/>
                    <a:pt x="1803" y="840"/>
                  </a:cubicBezTo>
                  <a:cubicBezTo>
                    <a:pt x="1801" y="834"/>
                    <a:pt x="1796" y="832"/>
                    <a:pt x="1792" y="8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Oval 6">
              <a:extLst>
                <a:ext uri="{FF2B5EF4-FFF2-40B4-BE49-F238E27FC236}">
                  <a16:creationId xmlns:a16="http://schemas.microsoft.com/office/drawing/2014/main" id="{0BD68F20-5104-4FE3-8E1E-EB308999BD2F}"/>
                </a:ext>
              </a:extLst>
            </p:cNvPr>
            <p:cNvSpPr>
              <a:spLocks noChangeArrowheads="1"/>
            </p:cNvSpPr>
            <p:nvPr/>
          </p:nvSpPr>
          <p:spPr bwMode="auto">
            <a:xfrm>
              <a:off x="2760663" y="3506788"/>
              <a:ext cx="96838"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7">
              <a:extLst>
                <a:ext uri="{FF2B5EF4-FFF2-40B4-BE49-F238E27FC236}">
                  <a16:creationId xmlns:a16="http://schemas.microsoft.com/office/drawing/2014/main" id="{142D3E64-C904-4C20-9623-EF16477164F3}"/>
                </a:ext>
              </a:extLst>
            </p:cNvPr>
            <p:cNvSpPr>
              <a:spLocks noChangeArrowheads="1"/>
            </p:cNvSpPr>
            <p:nvPr/>
          </p:nvSpPr>
          <p:spPr bwMode="auto">
            <a:xfrm>
              <a:off x="1690688" y="4424363"/>
              <a:ext cx="9048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Oval 8">
              <a:extLst>
                <a:ext uri="{FF2B5EF4-FFF2-40B4-BE49-F238E27FC236}">
                  <a16:creationId xmlns:a16="http://schemas.microsoft.com/office/drawing/2014/main" id="{AFD45038-6D74-4352-BB92-1534839D9B64}"/>
                </a:ext>
              </a:extLst>
            </p:cNvPr>
            <p:cNvSpPr>
              <a:spLocks noChangeArrowheads="1"/>
            </p:cNvSpPr>
            <p:nvPr/>
          </p:nvSpPr>
          <p:spPr bwMode="auto">
            <a:xfrm>
              <a:off x="2222500" y="5349876"/>
              <a:ext cx="92075"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9">
              <a:extLst>
                <a:ext uri="{FF2B5EF4-FFF2-40B4-BE49-F238E27FC236}">
                  <a16:creationId xmlns:a16="http://schemas.microsoft.com/office/drawing/2014/main" id="{B0DF7CEC-0EDE-422E-8EFB-BAE69A01FEEF}"/>
                </a:ext>
              </a:extLst>
            </p:cNvPr>
            <p:cNvSpPr>
              <a:spLocks noChangeArrowheads="1"/>
            </p:cNvSpPr>
            <p:nvPr/>
          </p:nvSpPr>
          <p:spPr bwMode="auto">
            <a:xfrm>
              <a:off x="2162175" y="6180138"/>
              <a:ext cx="92075"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Oval 10">
              <a:extLst>
                <a:ext uri="{FF2B5EF4-FFF2-40B4-BE49-F238E27FC236}">
                  <a16:creationId xmlns:a16="http://schemas.microsoft.com/office/drawing/2014/main" id="{1AA8FB19-8934-4521-8605-6D0D6836FAF9}"/>
                </a:ext>
              </a:extLst>
            </p:cNvPr>
            <p:cNvSpPr>
              <a:spLocks noChangeArrowheads="1"/>
            </p:cNvSpPr>
            <p:nvPr/>
          </p:nvSpPr>
          <p:spPr bwMode="auto">
            <a:xfrm>
              <a:off x="2984500" y="6323013"/>
              <a:ext cx="9683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Oval 11">
              <a:extLst>
                <a:ext uri="{FF2B5EF4-FFF2-40B4-BE49-F238E27FC236}">
                  <a16:creationId xmlns:a16="http://schemas.microsoft.com/office/drawing/2014/main" id="{B15BFA80-60A0-4FB4-A200-855623142C79}"/>
                </a:ext>
              </a:extLst>
            </p:cNvPr>
            <p:cNvSpPr>
              <a:spLocks noChangeArrowheads="1"/>
            </p:cNvSpPr>
            <p:nvPr/>
          </p:nvSpPr>
          <p:spPr bwMode="auto">
            <a:xfrm>
              <a:off x="4983163" y="6191251"/>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2">
              <a:extLst>
                <a:ext uri="{FF2B5EF4-FFF2-40B4-BE49-F238E27FC236}">
                  <a16:creationId xmlns:a16="http://schemas.microsoft.com/office/drawing/2014/main" id="{BD9AFD1B-DBE6-45C0-B47D-169DB124F105}"/>
                </a:ext>
              </a:extLst>
            </p:cNvPr>
            <p:cNvSpPr>
              <a:spLocks noChangeArrowheads="1"/>
            </p:cNvSpPr>
            <p:nvPr/>
          </p:nvSpPr>
          <p:spPr bwMode="auto">
            <a:xfrm>
              <a:off x="5064125" y="6672263"/>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3">
              <a:extLst>
                <a:ext uri="{FF2B5EF4-FFF2-40B4-BE49-F238E27FC236}">
                  <a16:creationId xmlns:a16="http://schemas.microsoft.com/office/drawing/2014/main" id="{69FBF55F-0A86-4465-9C23-11CFC93ED55C}"/>
                </a:ext>
              </a:extLst>
            </p:cNvPr>
            <p:cNvSpPr>
              <a:spLocks noChangeArrowheads="1"/>
            </p:cNvSpPr>
            <p:nvPr/>
          </p:nvSpPr>
          <p:spPr bwMode="auto">
            <a:xfrm>
              <a:off x="6526213" y="6550026"/>
              <a:ext cx="9048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4">
              <a:extLst>
                <a:ext uri="{FF2B5EF4-FFF2-40B4-BE49-F238E27FC236}">
                  <a16:creationId xmlns:a16="http://schemas.microsoft.com/office/drawing/2014/main" id="{403CDFE2-24CD-4EA3-A154-122901B7A212}"/>
                </a:ext>
              </a:extLst>
            </p:cNvPr>
            <p:cNvSpPr>
              <a:spLocks noChangeArrowheads="1"/>
            </p:cNvSpPr>
            <p:nvPr/>
          </p:nvSpPr>
          <p:spPr bwMode="auto">
            <a:xfrm>
              <a:off x="10620375" y="4565651"/>
              <a:ext cx="9683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15">
              <a:extLst>
                <a:ext uri="{FF2B5EF4-FFF2-40B4-BE49-F238E27FC236}">
                  <a16:creationId xmlns:a16="http://schemas.microsoft.com/office/drawing/2014/main" id="{6A4BA85A-0B4C-4703-AC27-F0CAF9133EE9}"/>
                </a:ext>
              </a:extLst>
            </p:cNvPr>
            <p:cNvSpPr>
              <a:spLocks noChangeArrowheads="1"/>
            </p:cNvSpPr>
            <p:nvPr/>
          </p:nvSpPr>
          <p:spPr bwMode="auto">
            <a:xfrm>
              <a:off x="10052050" y="5106988"/>
              <a:ext cx="96838" cy="968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16">
              <a:extLst>
                <a:ext uri="{FF2B5EF4-FFF2-40B4-BE49-F238E27FC236}">
                  <a16:creationId xmlns:a16="http://schemas.microsoft.com/office/drawing/2014/main" id="{B591AE78-DA5B-4254-A0B7-5D9FDD03F29C}"/>
                </a:ext>
              </a:extLst>
            </p:cNvPr>
            <p:cNvSpPr>
              <a:spLocks noChangeArrowheads="1"/>
            </p:cNvSpPr>
            <p:nvPr/>
          </p:nvSpPr>
          <p:spPr bwMode="auto">
            <a:xfrm>
              <a:off x="10239375" y="3892551"/>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17">
              <a:extLst>
                <a:ext uri="{FF2B5EF4-FFF2-40B4-BE49-F238E27FC236}">
                  <a16:creationId xmlns:a16="http://schemas.microsoft.com/office/drawing/2014/main" id="{18BEB2BF-EDC5-4A28-93EC-FF498DFFA43B}"/>
                </a:ext>
              </a:extLst>
            </p:cNvPr>
            <p:cNvSpPr>
              <a:spLocks noChangeArrowheads="1"/>
            </p:cNvSpPr>
            <p:nvPr/>
          </p:nvSpPr>
          <p:spPr bwMode="auto">
            <a:xfrm>
              <a:off x="10285413" y="3025776"/>
              <a:ext cx="96838"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18">
              <a:extLst>
                <a:ext uri="{FF2B5EF4-FFF2-40B4-BE49-F238E27FC236}">
                  <a16:creationId xmlns:a16="http://schemas.microsoft.com/office/drawing/2014/main" id="{28AF6DF9-1850-4359-A61B-D3FF110502A7}"/>
                </a:ext>
              </a:extLst>
            </p:cNvPr>
            <p:cNvSpPr>
              <a:spLocks noChangeArrowheads="1"/>
            </p:cNvSpPr>
            <p:nvPr/>
          </p:nvSpPr>
          <p:spPr bwMode="auto">
            <a:xfrm>
              <a:off x="10037763" y="2646363"/>
              <a:ext cx="95250"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19">
              <a:extLst>
                <a:ext uri="{FF2B5EF4-FFF2-40B4-BE49-F238E27FC236}">
                  <a16:creationId xmlns:a16="http://schemas.microsoft.com/office/drawing/2014/main" id="{8E29E66B-5A50-41DF-9AB1-CFA5C9FD2397}"/>
                </a:ext>
              </a:extLst>
            </p:cNvPr>
            <p:cNvSpPr>
              <a:spLocks noChangeArrowheads="1"/>
            </p:cNvSpPr>
            <p:nvPr/>
          </p:nvSpPr>
          <p:spPr bwMode="auto">
            <a:xfrm>
              <a:off x="10098088" y="2135188"/>
              <a:ext cx="90488"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Oval 20">
              <a:extLst>
                <a:ext uri="{FF2B5EF4-FFF2-40B4-BE49-F238E27FC236}">
                  <a16:creationId xmlns:a16="http://schemas.microsoft.com/office/drawing/2014/main" id="{64260F35-0A3B-4F28-B15E-57E9B59D11DA}"/>
                </a:ext>
              </a:extLst>
            </p:cNvPr>
            <p:cNvSpPr>
              <a:spLocks noChangeArrowheads="1"/>
            </p:cNvSpPr>
            <p:nvPr/>
          </p:nvSpPr>
          <p:spPr bwMode="auto">
            <a:xfrm>
              <a:off x="9904413" y="1401763"/>
              <a:ext cx="9683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Oval 21">
              <a:extLst>
                <a:ext uri="{FF2B5EF4-FFF2-40B4-BE49-F238E27FC236}">
                  <a16:creationId xmlns:a16="http://schemas.microsoft.com/office/drawing/2014/main" id="{EAE4744E-C4CA-4A45-9FE6-439A90ECDFC7}"/>
                </a:ext>
              </a:extLst>
            </p:cNvPr>
            <p:cNvSpPr>
              <a:spLocks noChangeArrowheads="1"/>
            </p:cNvSpPr>
            <p:nvPr/>
          </p:nvSpPr>
          <p:spPr bwMode="auto">
            <a:xfrm>
              <a:off x="8834438" y="1503363"/>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Oval 22">
              <a:extLst>
                <a:ext uri="{FF2B5EF4-FFF2-40B4-BE49-F238E27FC236}">
                  <a16:creationId xmlns:a16="http://schemas.microsoft.com/office/drawing/2014/main" id="{AD943E62-4382-4933-8120-FE442CC08288}"/>
                </a:ext>
              </a:extLst>
            </p:cNvPr>
            <p:cNvSpPr>
              <a:spLocks noChangeArrowheads="1"/>
            </p:cNvSpPr>
            <p:nvPr/>
          </p:nvSpPr>
          <p:spPr bwMode="auto">
            <a:xfrm>
              <a:off x="9798050" y="788988"/>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 name="Oval 23">
              <a:extLst>
                <a:ext uri="{FF2B5EF4-FFF2-40B4-BE49-F238E27FC236}">
                  <a16:creationId xmlns:a16="http://schemas.microsoft.com/office/drawing/2014/main" id="{E0F665B7-14AF-40AD-A999-7A436EE79D8C}"/>
                </a:ext>
              </a:extLst>
            </p:cNvPr>
            <p:cNvSpPr>
              <a:spLocks noChangeArrowheads="1"/>
            </p:cNvSpPr>
            <p:nvPr/>
          </p:nvSpPr>
          <p:spPr bwMode="auto">
            <a:xfrm>
              <a:off x="9520238" y="430213"/>
              <a:ext cx="95250"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Oval 24">
              <a:extLst>
                <a:ext uri="{FF2B5EF4-FFF2-40B4-BE49-F238E27FC236}">
                  <a16:creationId xmlns:a16="http://schemas.microsoft.com/office/drawing/2014/main" id="{BF03C757-41BB-42F5-9F27-C2D5A7766367}"/>
                </a:ext>
              </a:extLst>
            </p:cNvPr>
            <p:cNvSpPr>
              <a:spLocks noChangeArrowheads="1"/>
            </p:cNvSpPr>
            <p:nvPr/>
          </p:nvSpPr>
          <p:spPr bwMode="auto">
            <a:xfrm>
              <a:off x="8636000" y="560388"/>
              <a:ext cx="92075" cy="968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1969F85E-01AE-4F1E-BDAC-D3C1BDCF9E30}"/>
              </a:ext>
            </a:extLst>
          </p:cNvPr>
          <p:cNvSpPr>
            <a:spLocks noGrp="1"/>
          </p:cNvSpPr>
          <p:nvPr>
            <p:ph type="body" sz="quarter" idx="13"/>
          </p:nvPr>
        </p:nvSpPr>
        <p:spPr>
          <a:xfrm>
            <a:off x="2639421" y="1718900"/>
            <a:ext cx="6909982" cy="3777818"/>
          </a:xfrm>
        </p:spPr>
        <p:txBody>
          <a:bodyPr lIns="720000" rIns="720000" anchor="ctr">
            <a:normAutofit/>
          </a:bodyPr>
          <a:lstStyle>
            <a:lvl1pPr marL="0" indent="0" algn="ctr">
              <a:buFontTx/>
              <a:buNone/>
              <a:defRPr sz="1800"/>
            </a:lvl1pPr>
          </a:lstStyle>
          <a:p>
            <a:pPr lvl="0"/>
            <a:r>
              <a:rPr lang="en-US" dirty="0"/>
              <a:t>Edit Master text styles</a:t>
            </a:r>
            <a:endParaRPr lang="en-IN" dirty="0"/>
          </a:p>
        </p:txBody>
      </p:sp>
    </p:spTree>
    <p:extLst>
      <p:ext uri="{BB962C8B-B14F-4D97-AF65-F5344CB8AC3E}">
        <p14:creationId xmlns:p14="http://schemas.microsoft.com/office/powerpoint/2010/main" val="116900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B527A1EF-6DED-46ED-AA81-59F7800290C3}"/>
              </a:ext>
            </a:extLst>
          </p:cNvPr>
          <p:cNvSpPr>
            <a:spLocks noGrp="1"/>
          </p:cNvSpPr>
          <p:nvPr>
            <p:ph type="pic" sz="quarter" idx="13"/>
          </p:nvPr>
        </p:nvSpPr>
        <p:spPr>
          <a:xfrm>
            <a:off x="612548" y="985606"/>
            <a:ext cx="6482923" cy="4715129"/>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82854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B527A1EF-6DED-46ED-AA81-59F7800290C3}"/>
              </a:ext>
            </a:extLst>
          </p:cNvPr>
          <p:cNvSpPr>
            <a:spLocks noGrp="1"/>
          </p:cNvSpPr>
          <p:nvPr>
            <p:ph type="pic" sz="quarter" idx="13"/>
          </p:nvPr>
        </p:nvSpPr>
        <p:spPr>
          <a:xfrm>
            <a:off x="5094458" y="985606"/>
            <a:ext cx="6482923" cy="4715129"/>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5671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B527A1EF-6DED-46ED-AA81-59F7800290C3}"/>
              </a:ext>
            </a:extLst>
          </p:cNvPr>
          <p:cNvSpPr>
            <a:spLocks noGrp="1"/>
          </p:cNvSpPr>
          <p:nvPr>
            <p:ph type="pic" sz="quarter" idx="13"/>
          </p:nvPr>
        </p:nvSpPr>
        <p:spPr>
          <a:xfrm>
            <a:off x="676998" y="686164"/>
            <a:ext cx="5058247" cy="3678940"/>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
        <p:nvSpPr>
          <p:cNvPr id="8" name="Picture Placeholder 7">
            <a:extLst>
              <a:ext uri="{FF2B5EF4-FFF2-40B4-BE49-F238E27FC236}">
                <a16:creationId xmlns:a16="http://schemas.microsoft.com/office/drawing/2014/main" id="{13122A54-F559-4913-8087-51D3A07A96AC}"/>
              </a:ext>
            </a:extLst>
          </p:cNvPr>
          <p:cNvSpPr>
            <a:spLocks noGrp="1"/>
          </p:cNvSpPr>
          <p:nvPr>
            <p:ph type="pic" sz="quarter" idx="14"/>
          </p:nvPr>
        </p:nvSpPr>
        <p:spPr>
          <a:xfrm>
            <a:off x="6436766" y="2492897"/>
            <a:ext cx="5058247" cy="3678940"/>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Tree>
    <p:extLst>
      <p:ext uri="{BB962C8B-B14F-4D97-AF65-F5344CB8AC3E}">
        <p14:creationId xmlns:p14="http://schemas.microsoft.com/office/powerpoint/2010/main" val="250685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Team">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id="{75FA4890-EDBC-4FB8-B107-E1CE22441ED5}"/>
              </a:ext>
            </a:extLst>
          </p:cNvPr>
          <p:cNvSpPr>
            <a:spLocks noGrp="1"/>
          </p:cNvSpPr>
          <p:nvPr>
            <p:ph type="ftr" sz="quarter" idx="13"/>
          </p:nvPr>
        </p:nvSpPr>
        <p:spPr>
          <a:xfrm>
            <a:off x="609441" y="6197962"/>
            <a:ext cx="3859795" cy="365125"/>
          </a:xfrm>
        </p:spPr>
        <p:txBody>
          <a:bodyPr/>
          <a:lstStyle/>
          <a:p>
            <a:r>
              <a:rPr lang="en-US" dirty="0"/>
              <a:t>companyname.com</a:t>
            </a:r>
          </a:p>
        </p:txBody>
      </p:sp>
      <p:sp>
        <p:nvSpPr>
          <p:cNvPr id="3" name="Picture Placeholder 2">
            <a:extLst>
              <a:ext uri="{FF2B5EF4-FFF2-40B4-BE49-F238E27FC236}">
                <a16:creationId xmlns:a16="http://schemas.microsoft.com/office/drawing/2014/main" id="{ED849003-5EDF-49C7-A5A2-9F9981487149}"/>
              </a:ext>
            </a:extLst>
          </p:cNvPr>
          <p:cNvSpPr>
            <a:spLocks noGrp="1"/>
          </p:cNvSpPr>
          <p:nvPr>
            <p:ph type="pic" sz="quarter" idx="10"/>
          </p:nvPr>
        </p:nvSpPr>
        <p:spPr>
          <a:xfrm>
            <a:off x="4078188" y="0"/>
            <a:ext cx="2880419" cy="2232248"/>
          </a:xfrm>
        </p:spPr>
        <p:txBody>
          <a:bodyPr anchor="ctr">
            <a:normAutofit/>
          </a:bodyPr>
          <a:lstStyle>
            <a:lvl1pPr marL="0" indent="0" algn="ctr">
              <a:buFontTx/>
              <a:buNone/>
              <a:defRPr sz="2000"/>
            </a:lvl1pPr>
          </a:lstStyle>
          <a:p>
            <a:endParaRPr lang="en-IN"/>
          </a:p>
        </p:txBody>
      </p:sp>
      <p:sp>
        <p:nvSpPr>
          <p:cNvPr id="6" name="Picture Placeholder 2">
            <a:extLst>
              <a:ext uri="{FF2B5EF4-FFF2-40B4-BE49-F238E27FC236}">
                <a16:creationId xmlns:a16="http://schemas.microsoft.com/office/drawing/2014/main" id="{C5E4BAA3-6607-4A27-8386-F1BE0E05580E}"/>
              </a:ext>
            </a:extLst>
          </p:cNvPr>
          <p:cNvSpPr>
            <a:spLocks noGrp="1"/>
          </p:cNvSpPr>
          <p:nvPr>
            <p:ph type="pic" sz="quarter" idx="11"/>
          </p:nvPr>
        </p:nvSpPr>
        <p:spPr>
          <a:xfrm>
            <a:off x="4078188" y="2307560"/>
            <a:ext cx="2880419" cy="2232248"/>
          </a:xfrm>
        </p:spPr>
        <p:txBody>
          <a:bodyPr anchor="ctr">
            <a:normAutofit/>
          </a:bodyPr>
          <a:lstStyle>
            <a:lvl1pPr marL="0" indent="0" algn="ctr">
              <a:buFontTx/>
              <a:buNone/>
              <a:defRPr sz="2000"/>
            </a:lvl1pPr>
          </a:lstStyle>
          <a:p>
            <a:endParaRPr lang="en-IN"/>
          </a:p>
        </p:txBody>
      </p:sp>
      <p:sp>
        <p:nvSpPr>
          <p:cNvPr id="7" name="Picture Placeholder 2">
            <a:extLst>
              <a:ext uri="{FF2B5EF4-FFF2-40B4-BE49-F238E27FC236}">
                <a16:creationId xmlns:a16="http://schemas.microsoft.com/office/drawing/2014/main" id="{9272E223-8C0D-45F0-909E-E4F1E16A5C2C}"/>
              </a:ext>
            </a:extLst>
          </p:cNvPr>
          <p:cNvSpPr>
            <a:spLocks noGrp="1"/>
          </p:cNvSpPr>
          <p:nvPr>
            <p:ph type="pic" sz="quarter" idx="12"/>
          </p:nvPr>
        </p:nvSpPr>
        <p:spPr>
          <a:xfrm>
            <a:off x="4078188" y="4615119"/>
            <a:ext cx="2880419" cy="2232248"/>
          </a:xfrm>
        </p:spPr>
        <p:txBody>
          <a:bodyPr anchor="ctr">
            <a:normAutofit/>
          </a:bodyPr>
          <a:lstStyle>
            <a:lvl1pPr marL="0" indent="0" algn="ctr">
              <a:buFontTx/>
              <a:buNone/>
              <a:defRPr sz="2000"/>
            </a:lvl1pPr>
          </a:lstStyle>
          <a:p>
            <a:endParaRPr lang="en-IN"/>
          </a:p>
        </p:txBody>
      </p:sp>
      <p:sp>
        <p:nvSpPr>
          <p:cNvPr id="10" name="Rectangle 9">
            <a:extLst>
              <a:ext uri="{FF2B5EF4-FFF2-40B4-BE49-F238E27FC236}">
                <a16:creationId xmlns:a16="http://schemas.microsoft.com/office/drawing/2014/main" id="{AE44DA16-F9F7-4CD3-A904-DD42EDD7B216}"/>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5">
            <a:extLst>
              <a:ext uri="{FF2B5EF4-FFF2-40B4-BE49-F238E27FC236}">
                <a16:creationId xmlns:a16="http://schemas.microsoft.com/office/drawing/2014/main" id="{1CC270A9-A303-484D-B6D1-423B57E0BAAB}"/>
              </a:ext>
            </a:extLst>
          </p:cNvPr>
          <p:cNvSpPr>
            <a:spLocks noGrp="1"/>
          </p:cNvSpPr>
          <p:nvPr>
            <p:ph type="sldNum" sz="quarter" idx="14"/>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9487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ponsive Device Mockup">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9F6AA770-A389-4F7B-8622-0094FECC2FF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5860" y="2223300"/>
            <a:ext cx="4812684" cy="2855526"/>
          </a:xfrm>
          <a:prstGeom prst="rect">
            <a:avLst/>
          </a:prstGeom>
        </p:spPr>
      </p:pic>
      <p:sp>
        <p:nvSpPr>
          <p:cNvPr id="8" name="Picture Placeholder 5">
            <a:extLst>
              <a:ext uri="{FF2B5EF4-FFF2-40B4-BE49-F238E27FC236}">
                <a16:creationId xmlns:a16="http://schemas.microsoft.com/office/drawing/2014/main" id="{74F7C834-C061-4565-9DCD-4047790902C8}"/>
              </a:ext>
            </a:extLst>
          </p:cNvPr>
          <p:cNvSpPr>
            <a:spLocks noGrp="1"/>
          </p:cNvSpPr>
          <p:nvPr>
            <p:ph type="pic" sz="quarter" idx="13"/>
          </p:nvPr>
        </p:nvSpPr>
        <p:spPr>
          <a:xfrm>
            <a:off x="1702676" y="2451537"/>
            <a:ext cx="3665483" cy="2226879"/>
          </a:xfrm>
          <a:solidFill>
            <a:schemeClr val="bg1">
              <a:lumMod val="95000"/>
            </a:schemeClr>
          </a:solidFill>
        </p:spPr>
        <p:txBody>
          <a:bodyPr anchor="ctr">
            <a:normAutofit/>
          </a:bodyPr>
          <a:lstStyle>
            <a:lvl1pPr marL="0" indent="0" algn="ctr">
              <a:buFontTx/>
              <a:buNone/>
              <a:defRPr sz="2400"/>
            </a:lvl1pPr>
          </a:lstStyle>
          <a:p>
            <a:endParaRPr lang="en-IN"/>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10" name="Title 1">
            <a:extLst>
              <a:ext uri="{FF2B5EF4-FFF2-40B4-BE49-F238E27FC236}">
                <a16:creationId xmlns:a16="http://schemas.microsoft.com/office/drawing/2014/main" id="{DFA31C62-CDCA-472A-8088-2235711E749F}"/>
              </a:ext>
            </a:extLst>
          </p:cNvPr>
          <p:cNvSpPr>
            <a:spLocks noGrp="1"/>
          </p:cNvSpPr>
          <p:nvPr>
            <p:ph type="title"/>
          </p:nvPr>
        </p:nvSpPr>
        <p:spPr>
          <a:xfrm>
            <a:off x="609441" y="305527"/>
            <a:ext cx="10969943" cy="711081"/>
          </a:xfrm>
        </p:spPr>
        <p:txBody>
          <a:bodyPr>
            <a:noAutofit/>
          </a:bodyPr>
          <a:lstStyle>
            <a:lvl1pPr algn="ctr">
              <a:defRPr sz="3600"/>
            </a:lvl1pPr>
          </a:lstStyle>
          <a:p>
            <a:r>
              <a:rPr lang="en-US" dirty="0"/>
              <a:t>Click to edit Master title style</a:t>
            </a:r>
          </a:p>
        </p:txBody>
      </p:sp>
      <p:cxnSp>
        <p:nvCxnSpPr>
          <p:cNvPr id="11" name="Straight Connector 10">
            <a:extLst>
              <a:ext uri="{FF2B5EF4-FFF2-40B4-BE49-F238E27FC236}">
                <a16:creationId xmlns:a16="http://schemas.microsoft.com/office/drawing/2014/main" id="{8A96F015-3B91-4701-B542-3B98088266EC}"/>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1AA5A39-1949-4685-AE11-AF48FA8B52C1}"/>
              </a:ext>
            </a:extLst>
          </p:cNvPr>
          <p:cNvSpPr/>
          <p:nvPr userDrawn="1"/>
        </p:nvSpPr>
        <p:spPr>
          <a:xfrm>
            <a:off x="709600" y="3219760"/>
            <a:ext cx="879447" cy="1849650"/>
          </a:xfrm>
          <a:prstGeom prst="roundRect">
            <a:avLst>
              <a:gd name="adj" fmla="val 117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E4ABE9EF-F5A9-42A0-8811-806E127750FC}"/>
              </a:ext>
            </a:extLst>
          </p:cNvPr>
          <p:cNvGrpSpPr/>
          <p:nvPr userDrawn="1"/>
        </p:nvGrpSpPr>
        <p:grpSpPr>
          <a:xfrm>
            <a:off x="695542" y="3212976"/>
            <a:ext cx="902812" cy="1865850"/>
            <a:chOff x="8119010" y="985720"/>
            <a:chExt cx="2323816" cy="4802652"/>
          </a:xfrm>
          <a:solidFill>
            <a:schemeClr val="tx1">
              <a:lumMod val="75000"/>
              <a:lumOff val="25000"/>
            </a:schemeClr>
          </a:solidFill>
        </p:grpSpPr>
        <p:sp>
          <p:nvSpPr>
            <p:cNvPr id="14" name="Freeform 5">
              <a:extLst>
                <a:ext uri="{FF2B5EF4-FFF2-40B4-BE49-F238E27FC236}">
                  <a16:creationId xmlns:a16="http://schemas.microsoft.com/office/drawing/2014/main" id="{A492BE83-FF7F-4D92-9E72-89ACC87CA939}"/>
                </a:ext>
              </a:extLst>
            </p:cNvPr>
            <p:cNvSpPr>
              <a:spLocks noEditPoints="1"/>
            </p:cNvSpPr>
            <p:nvPr/>
          </p:nvSpPr>
          <p:spPr bwMode="auto">
            <a:xfrm>
              <a:off x="8119010" y="985720"/>
              <a:ext cx="2323816" cy="4802652"/>
            </a:xfrm>
            <a:custGeom>
              <a:avLst/>
              <a:gdLst>
                <a:gd name="T0" fmla="*/ 1901 w 2166"/>
                <a:gd name="T1" fmla="*/ 4492 h 4492"/>
                <a:gd name="T2" fmla="*/ 265 w 2166"/>
                <a:gd name="T3" fmla="*/ 4492 h 4492"/>
                <a:gd name="T4" fmla="*/ 0 w 2166"/>
                <a:gd name="T5" fmla="*/ 4226 h 4492"/>
                <a:gd name="T6" fmla="*/ 0 w 2166"/>
                <a:gd name="T7" fmla="*/ 266 h 4492"/>
                <a:gd name="T8" fmla="*/ 265 w 2166"/>
                <a:gd name="T9" fmla="*/ 0 h 4492"/>
                <a:gd name="T10" fmla="*/ 1901 w 2166"/>
                <a:gd name="T11" fmla="*/ 0 h 4492"/>
                <a:gd name="T12" fmla="*/ 2166 w 2166"/>
                <a:gd name="T13" fmla="*/ 266 h 4492"/>
                <a:gd name="T14" fmla="*/ 2166 w 2166"/>
                <a:gd name="T15" fmla="*/ 4226 h 4492"/>
                <a:gd name="T16" fmla="*/ 1901 w 2166"/>
                <a:gd name="T17" fmla="*/ 4492 h 4492"/>
                <a:gd name="T18" fmla="*/ 265 w 2166"/>
                <a:gd name="T19" fmla="*/ 32 h 4492"/>
                <a:gd name="T20" fmla="*/ 32 w 2166"/>
                <a:gd name="T21" fmla="*/ 266 h 4492"/>
                <a:gd name="T22" fmla="*/ 32 w 2166"/>
                <a:gd name="T23" fmla="*/ 4226 h 4492"/>
                <a:gd name="T24" fmla="*/ 265 w 2166"/>
                <a:gd name="T25" fmla="*/ 4460 h 4492"/>
                <a:gd name="T26" fmla="*/ 1901 w 2166"/>
                <a:gd name="T27" fmla="*/ 4460 h 4492"/>
                <a:gd name="T28" fmla="*/ 2134 w 2166"/>
                <a:gd name="T29" fmla="*/ 4226 h 4492"/>
                <a:gd name="T30" fmla="*/ 2134 w 2166"/>
                <a:gd name="T31" fmla="*/ 266 h 4492"/>
                <a:gd name="T32" fmla="*/ 1901 w 2166"/>
                <a:gd name="T33" fmla="*/ 32 h 4492"/>
                <a:gd name="T34" fmla="*/ 265 w 2166"/>
                <a:gd name="T35" fmla="*/ 32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6" h="4492">
                  <a:moveTo>
                    <a:pt x="1901" y="4492"/>
                  </a:moveTo>
                  <a:cubicBezTo>
                    <a:pt x="265" y="4492"/>
                    <a:pt x="265" y="4492"/>
                    <a:pt x="265" y="4492"/>
                  </a:cubicBezTo>
                  <a:cubicBezTo>
                    <a:pt x="119" y="4492"/>
                    <a:pt x="0" y="4373"/>
                    <a:pt x="0" y="4226"/>
                  </a:cubicBezTo>
                  <a:cubicBezTo>
                    <a:pt x="0" y="266"/>
                    <a:pt x="0" y="266"/>
                    <a:pt x="0" y="266"/>
                  </a:cubicBezTo>
                  <a:cubicBezTo>
                    <a:pt x="0" y="119"/>
                    <a:pt x="119" y="0"/>
                    <a:pt x="265" y="0"/>
                  </a:cubicBezTo>
                  <a:cubicBezTo>
                    <a:pt x="1901" y="0"/>
                    <a:pt x="1901" y="0"/>
                    <a:pt x="1901" y="0"/>
                  </a:cubicBezTo>
                  <a:cubicBezTo>
                    <a:pt x="2047" y="0"/>
                    <a:pt x="2166" y="119"/>
                    <a:pt x="2166" y="266"/>
                  </a:cubicBezTo>
                  <a:cubicBezTo>
                    <a:pt x="2166" y="4226"/>
                    <a:pt x="2166" y="4226"/>
                    <a:pt x="2166" y="4226"/>
                  </a:cubicBezTo>
                  <a:cubicBezTo>
                    <a:pt x="2166" y="4373"/>
                    <a:pt x="2047" y="4492"/>
                    <a:pt x="1901" y="4492"/>
                  </a:cubicBezTo>
                  <a:close/>
                  <a:moveTo>
                    <a:pt x="265" y="32"/>
                  </a:moveTo>
                  <a:cubicBezTo>
                    <a:pt x="136" y="32"/>
                    <a:pt x="32" y="137"/>
                    <a:pt x="32" y="266"/>
                  </a:cubicBezTo>
                  <a:cubicBezTo>
                    <a:pt x="32" y="4226"/>
                    <a:pt x="32" y="4226"/>
                    <a:pt x="32" y="4226"/>
                  </a:cubicBezTo>
                  <a:cubicBezTo>
                    <a:pt x="32" y="4355"/>
                    <a:pt x="136" y="4460"/>
                    <a:pt x="265" y="4460"/>
                  </a:cubicBezTo>
                  <a:cubicBezTo>
                    <a:pt x="1901" y="4460"/>
                    <a:pt x="1901" y="4460"/>
                    <a:pt x="1901" y="4460"/>
                  </a:cubicBezTo>
                  <a:cubicBezTo>
                    <a:pt x="2030" y="4460"/>
                    <a:pt x="2134" y="4355"/>
                    <a:pt x="2134" y="4226"/>
                  </a:cubicBezTo>
                  <a:cubicBezTo>
                    <a:pt x="2134" y="266"/>
                    <a:pt x="2134" y="266"/>
                    <a:pt x="2134" y="266"/>
                  </a:cubicBezTo>
                  <a:cubicBezTo>
                    <a:pt x="2134" y="137"/>
                    <a:pt x="2030" y="32"/>
                    <a:pt x="1901" y="32"/>
                  </a:cubicBezTo>
                  <a:lnTo>
                    <a:pt x="26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6">
              <a:extLst>
                <a:ext uri="{FF2B5EF4-FFF2-40B4-BE49-F238E27FC236}">
                  <a16:creationId xmlns:a16="http://schemas.microsoft.com/office/drawing/2014/main" id="{6D6BA0EA-FB70-4ACD-9515-3CECCA044430}"/>
                </a:ext>
              </a:extLst>
            </p:cNvPr>
            <p:cNvSpPr>
              <a:spLocks noEditPoints="1"/>
            </p:cNvSpPr>
            <p:nvPr/>
          </p:nvSpPr>
          <p:spPr bwMode="auto">
            <a:xfrm>
              <a:off x="8242398" y="1556786"/>
              <a:ext cx="2077039" cy="3659728"/>
            </a:xfrm>
            <a:custGeom>
              <a:avLst/>
              <a:gdLst>
                <a:gd name="T0" fmla="*/ 1920 w 1936"/>
                <a:gd name="T1" fmla="*/ 3423 h 3423"/>
                <a:gd name="T2" fmla="*/ 16 w 1936"/>
                <a:gd name="T3" fmla="*/ 3423 h 3423"/>
                <a:gd name="T4" fmla="*/ 0 w 1936"/>
                <a:gd name="T5" fmla="*/ 3407 h 3423"/>
                <a:gd name="T6" fmla="*/ 0 w 1936"/>
                <a:gd name="T7" fmla="*/ 16 h 3423"/>
                <a:gd name="T8" fmla="*/ 16 w 1936"/>
                <a:gd name="T9" fmla="*/ 0 h 3423"/>
                <a:gd name="T10" fmla="*/ 1920 w 1936"/>
                <a:gd name="T11" fmla="*/ 0 h 3423"/>
                <a:gd name="T12" fmla="*/ 1936 w 1936"/>
                <a:gd name="T13" fmla="*/ 16 h 3423"/>
                <a:gd name="T14" fmla="*/ 1936 w 1936"/>
                <a:gd name="T15" fmla="*/ 3407 h 3423"/>
                <a:gd name="T16" fmla="*/ 1920 w 1936"/>
                <a:gd name="T17" fmla="*/ 3423 h 3423"/>
                <a:gd name="T18" fmla="*/ 32 w 1936"/>
                <a:gd name="T19" fmla="*/ 3391 h 3423"/>
                <a:gd name="T20" fmla="*/ 1904 w 1936"/>
                <a:gd name="T21" fmla="*/ 3391 h 3423"/>
                <a:gd name="T22" fmla="*/ 1904 w 1936"/>
                <a:gd name="T23" fmla="*/ 32 h 3423"/>
                <a:gd name="T24" fmla="*/ 32 w 1936"/>
                <a:gd name="T25" fmla="*/ 32 h 3423"/>
                <a:gd name="T26" fmla="*/ 32 w 1936"/>
                <a:gd name="T27" fmla="*/ 3391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6" h="3423">
                  <a:moveTo>
                    <a:pt x="1920" y="3423"/>
                  </a:moveTo>
                  <a:cubicBezTo>
                    <a:pt x="16" y="3423"/>
                    <a:pt x="16" y="3423"/>
                    <a:pt x="16" y="3423"/>
                  </a:cubicBezTo>
                  <a:cubicBezTo>
                    <a:pt x="7" y="3423"/>
                    <a:pt x="0" y="3416"/>
                    <a:pt x="0" y="3407"/>
                  </a:cubicBezTo>
                  <a:cubicBezTo>
                    <a:pt x="0" y="16"/>
                    <a:pt x="0" y="16"/>
                    <a:pt x="0" y="16"/>
                  </a:cubicBezTo>
                  <a:cubicBezTo>
                    <a:pt x="0" y="7"/>
                    <a:pt x="7" y="0"/>
                    <a:pt x="16" y="0"/>
                  </a:cubicBezTo>
                  <a:cubicBezTo>
                    <a:pt x="1920" y="0"/>
                    <a:pt x="1920" y="0"/>
                    <a:pt x="1920" y="0"/>
                  </a:cubicBezTo>
                  <a:cubicBezTo>
                    <a:pt x="1929" y="0"/>
                    <a:pt x="1936" y="7"/>
                    <a:pt x="1936" y="16"/>
                  </a:cubicBezTo>
                  <a:cubicBezTo>
                    <a:pt x="1936" y="3407"/>
                    <a:pt x="1936" y="3407"/>
                    <a:pt x="1936" y="3407"/>
                  </a:cubicBezTo>
                  <a:cubicBezTo>
                    <a:pt x="1936" y="3416"/>
                    <a:pt x="1929" y="3423"/>
                    <a:pt x="1920" y="3423"/>
                  </a:cubicBezTo>
                  <a:close/>
                  <a:moveTo>
                    <a:pt x="32" y="3391"/>
                  </a:moveTo>
                  <a:cubicBezTo>
                    <a:pt x="1904" y="3391"/>
                    <a:pt x="1904" y="3391"/>
                    <a:pt x="1904" y="3391"/>
                  </a:cubicBezTo>
                  <a:cubicBezTo>
                    <a:pt x="1904" y="32"/>
                    <a:pt x="1904" y="32"/>
                    <a:pt x="1904" y="32"/>
                  </a:cubicBezTo>
                  <a:cubicBezTo>
                    <a:pt x="32" y="32"/>
                    <a:pt x="32" y="32"/>
                    <a:pt x="32" y="32"/>
                  </a:cubicBezTo>
                  <a:lnTo>
                    <a:pt x="32" y="3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7">
              <a:extLst>
                <a:ext uri="{FF2B5EF4-FFF2-40B4-BE49-F238E27FC236}">
                  <a16:creationId xmlns:a16="http://schemas.microsoft.com/office/drawing/2014/main" id="{ED5AEA57-83DA-4E77-8C32-CDA59D014028}"/>
                </a:ext>
              </a:extLst>
            </p:cNvPr>
            <p:cNvSpPr>
              <a:spLocks noEditPoints="1"/>
            </p:cNvSpPr>
            <p:nvPr/>
          </p:nvSpPr>
          <p:spPr bwMode="auto">
            <a:xfrm>
              <a:off x="9030977" y="1219841"/>
              <a:ext cx="499881" cy="121016"/>
            </a:xfrm>
            <a:custGeom>
              <a:avLst/>
              <a:gdLst>
                <a:gd name="T0" fmla="*/ 410 w 466"/>
                <a:gd name="T1" fmla="*/ 113 h 113"/>
                <a:gd name="T2" fmla="*/ 56 w 466"/>
                <a:gd name="T3" fmla="*/ 113 h 113"/>
                <a:gd name="T4" fmla="*/ 0 w 466"/>
                <a:gd name="T5" fmla="*/ 57 h 113"/>
                <a:gd name="T6" fmla="*/ 0 w 466"/>
                <a:gd name="T7" fmla="*/ 56 h 113"/>
                <a:gd name="T8" fmla="*/ 56 w 466"/>
                <a:gd name="T9" fmla="*/ 0 h 113"/>
                <a:gd name="T10" fmla="*/ 410 w 466"/>
                <a:gd name="T11" fmla="*/ 0 h 113"/>
                <a:gd name="T12" fmla="*/ 466 w 466"/>
                <a:gd name="T13" fmla="*/ 56 h 113"/>
                <a:gd name="T14" fmla="*/ 466 w 466"/>
                <a:gd name="T15" fmla="*/ 57 h 113"/>
                <a:gd name="T16" fmla="*/ 410 w 466"/>
                <a:gd name="T17" fmla="*/ 113 h 113"/>
                <a:gd name="T18" fmla="*/ 56 w 466"/>
                <a:gd name="T19" fmla="*/ 32 h 113"/>
                <a:gd name="T20" fmla="*/ 32 w 466"/>
                <a:gd name="T21" fmla="*/ 56 h 113"/>
                <a:gd name="T22" fmla="*/ 32 w 466"/>
                <a:gd name="T23" fmla="*/ 57 h 113"/>
                <a:gd name="T24" fmla="*/ 56 w 466"/>
                <a:gd name="T25" fmla="*/ 81 h 113"/>
                <a:gd name="T26" fmla="*/ 410 w 466"/>
                <a:gd name="T27" fmla="*/ 81 h 113"/>
                <a:gd name="T28" fmla="*/ 434 w 466"/>
                <a:gd name="T29" fmla="*/ 57 h 113"/>
                <a:gd name="T30" fmla="*/ 434 w 466"/>
                <a:gd name="T31" fmla="*/ 56 h 113"/>
                <a:gd name="T32" fmla="*/ 410 w 466"/>
                <a:gd name="T33" fmla="*/ 32 h 113"/>
                <a:gd name="T34" fmla="*/ 56 w 466"/>
                <a:gd name="T35" fmla="*/ 3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6" h="113">
                  <a:moveTo>
                    <a:pt x="410" y="113"/>
                  </a:moveTo>
                  <a:cubicBezTo>
                    <a:pt x="56" y="113"/>
                    <a:pt x="56" y="113"/>
                    <a:pt x="56" y="113"/>
                  </a:cubicBezTo>
                  <a:cubicBezTo>
                    <a:pt x="25" y="113"/>
                    <a:pt x="0" y="88"/>
                    <a:pt x="0" y="57"/>
                  </a:cubicBezTo>
                  <a:cubicBezTo>
                    <a:pt x="0" y="56"/>
                    <a:pt x="0" y="56"/>
                    <a:pt x="0" y="56"/>
                  </a:cubicBezTo>
                  <a:cubicBezTo>
                    <a:pt x="0" y="25"/>
                    <a:pt x="25" y="0"/>
                    <a:pt x="56" y="0"/>
                  </a:cubicBezTo>
                  <a:cubicBezTo>
                    <a:pt x="410" y="0"/>
                    <a:pt x="410" y="0"/>
                    <a:pt x="410" y="0"/>
                  </a:cubicBezTo>
                  <a:cubicBezTo>
                    <a:pt x="441" y="0"/>
                    <a:pt x="466" y="25"/>
                    <a:pt x="466" y="56"/>
                  </a:cubicBezTo>
                  <a:cubicBezTo>
                    <a:pt x="466" y="57"/>
                    <a:pt x="466" y="57"/>
                    <a:pt x="466" y="57"/>
                  </a:cubicBezTo>
                  <a:cubicBezTo>
                    <a:pt x="466" y="88"/>
                    <a:pt x="441" y="113"/>
                    <a:pt x="410" y="113"/>
                  </a:cubicBezTo>
                  <a:close/>
                  <a:moveTo>
                    <a:pt x="56" y="32"/>
                  </a:moveTo>
                  <a:cubicBezTo>
                    <a:pt x="43" y="32"/>
                    <a:pt x="32" y="43"/>
                    <a:pt x="32" y="56"/>
                  </a:cubicBezTo>
                  <a:cubicBezTo>
                    <a:pt x="32" y="57"/>
                    <a:pt x="32" y="57"/>
                    <a:pt x="32" y="57"/>
                  </a:cubicBezTo>
                  <a:cubicBezTo>
                    <a:pt x="32" y="70"/>
                    <a:pt x="43" y="81"/>
                    <a:pt x="56" y="81"/>
                  </a:cubicBezTo>
                  <a:cubicBezTo>
                    <a:pt x="410" y="81"/>
                    <a:pt x="410" y="81"/>
                    <a:pt x="410" y="81"/>
                  </a:cubicBezTo>
                  <a:cubicBezTo>
                    <a:pt x="423" y="81"/>
                    <a:pt x="434" y="70"/>
                    <a:pt x="434" y="57"/>
                  </a:cubicBezTo>
                  <a:cubicBezTo>
                    <a:pt x="434" y="56"/>
                    <a:pt x="434" y="56"/>
                    <a:pt x="434" y="56"/>
                  </a:cubicBezTo>
                  <a:cubicBezTo>
                    <a:pt x="434" y="43"/>
                    <a:pt x="423" y="32"/>
                    <a:pt x="410" y="32"/>
                  </a:cubicBezTo>
                  <a:lnTo>
                    <a:pt x="5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8">
              <a:extLst>
                <a:ext uri="{FF2B5EF4-FFF2-40B4-BE49-F238E27FC236}">
                  <a16:creationId xmlns:a16="http://schemas.microsoft.com/office/drawing/2014/main" id="{0621DF8F-BF5D-45B1-BAE9-A9851FFA8241}"/>
                </a:ext>
              </a:extLst>
            </p:cNvPr>
            <p:cNvSpPr>
              <a:spLocks noEditPoints="1"/>
            </p:cNvSpPr>
            <p:nvPr/>
          </p:nvSpPr>
          <p:spPr bwMode="auto">
            <a:xfrm>
              <a:off x="9027023" y="5308265"/>
              <a:ext cx="508582" cy="336154"/>
            </a:xfrm>
            <a:custGeom>
              <a:avLst/>
              <a:gdLst>
                <a:gd name="T0" fmla="*/ 399 w 474"/>
                <a:gd name="T1" fmla="*/ 314 h 314"/>
                <a:gd name="T2" fmla="*/ 75 w 474"/>
                <a:gd name="T3" fmla="*/ 314 h 314"/>
                <a:gd name="T4" fmla="*/ 0 w 474"/>
                <a:gd name="T5" fmla="*/ 240 h 314"/>
                <a:gd name="T6" fmla="*/ 0 w 474"/>
                <a:gd name="T7" fmla="*/ 74 h 314"/>
                <a:gd name="T8" fmla="*/ 75 w 474"/>
                <a:gd name="T9" fmla="*/ 0 h 314"/>
                <a:gd name="T10" fmla="*/ 399 w 474"/>
                <a:gd name="T11" fmla="*/ 0 h 314"/>
                <a:gd name="T12" fmla="*/ 474 w 474"/>
                <a:gd name="T13" fmla="*/ 74 h 314"/>
                <a:gd name="T14" fmla="*/ 474 w 474"/>
                <a:gd name="T15" fmla="*/ 240 h 314"/>
                <a:gd name="T16" fmla="*/ 399 w 474"/>
                <a:gd name="T17" fmla="*/ 314 h 314"/>
                <a:gd name="T18" fmla="*/ 75 w 474"/>
                <a:gd name="T19" fmla="*/ 24 h 314"/>
                <a:gd name="T20" fmla="*/ 25 w 474"/>
                <a:gd name="T21" fmla="*/ 74 h 314"/>
                <a:gd name="T22" fmla="*/ 25 w 474"/>
                <a:gd name="T23" fmla="*/ 240 h 314"/>
                <a:gd name="T24" fmla="*/ 75 w 474"/>
                <a:gd name="T25" fmla="*/ 290 h 314"/>
                <a:gd name="T26" fmla="*/ 399 w 474"/>
                <a:gd name="T27" fmla="*/ 290 h 314"/>
                <a:gd name="T28" fmla="*/ 449 w 474"/>
                <a:gd name="T29" fmla="*/ 240 h 314"/>
                <a:gd name="T30" fmla="*/ 449 w 474"/>
                <a:gd name="T31" fmla="*/ 74 h 314"/>
                <a:gd name="T32" fmla="*/ 399 w 474"/>
                <a:gd name="T33" fmla="*/ 24 h 314"/>
                <a:gd name="T34" fmla="*/ 75 w 474"/>
                <a:gd name="T35"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314">
                  <a:moveTo>
                    <a:pt x="399" y="314"/>
                  </a:moveTo>
                  <a:cubicBezTo>
                    <a:pt x="75" y="314"/>
                    <a:pt x="75" y="314"/>
                    <a:pt x="75" y="314"/>
                  </a:cubicBezTo>
                  <a:cubicBezTo>
                    <a:pt x="34" y="314"/>
                    <a:pt x="0" y="281"/>
                    <a:pt x="0" y="240"/>
                  </a:cubicBezTo>
                  <a:cubicBezTo>
                    <a:pt x="0" y="74"/>
                    <a:pt x="0" y="74"/>
                    <a:pt x="0" y="74"/>
                  </a:cubicBezTo>
                  <a:cubicBezTo>
                    <a:pt x="0" y="33"/>
                    <a:pt x="34" y="0"/>
                    <a:pt x="75" y="0"/>
                  </a:cubicBezTo>
                  <a:cubicBezTo>
                    <a:pt x="399" y="0"/>
                    <a:pt x="399" y="0"/>
                    <a:pt x="399" y="0"/>
                  </a:cubicBezTo>
                  <a:cubicBezTo>
                    <a:pt x="440" y="0"/>
                    <a:pt x="474" y="33"/>
                    <a:pt x="474" y="74"/>
                  </a:cubicBezTo>
                  <a:cubicBezTo>
                    <a:pt x="474" y="240"/>
                    <a:pt x="474" y="240"/>
                    <a:pt x="474" y="240"/>
                  </a:cubicBezTo>
                  <a:cubicBezTo>
                    <a:pt x="474" y="281"/>
                    <a:pt x="440" y="314"/>
                    <a:pt x="399" y="314"/>
                  </a:cubicBezTo>
                  <a:close/>
                  <a:moveTo>
                    <a:pt x="75" y="24"/>
                  </a:moveTo>
                  <a:cubicBezTo>
                    <a:pt x="47" y="24"/>
                    <a:pt x="25" y="46"/>
                    <a:pt x="25" y="74"/>
                  </a:cubicBezTo>
                  <a:cubicBezTo>
                    <a:pt x="25" y="240"/>
                    <a:pt x="25" y="240"/>
                    <a:pt x="25" y="240"/>
                  </a:cubicBezTo>
                  <a:cubicBezTo>
                    <a:pt x="25" y="268"/>
                    <a:pt x="47" y="290"/>
                    <a:pt x="75" y="290"/>
                  </a:cubicBezTo>
                  <a:cubicBezTo>
                    <a:pt x="399" y="290"/>
                    <a:pt x="399" y="290"/>
                    <a:pt x="399" y="290"/>
                  </a:cubicBezTo>
                  <a:cubicBezTo>
                    <a:pt x="427" y="290"/>
                    <a:pt x="449" y="268"/>
                    <a:pt x="449" y="240"/>
                  </a:cubicBezTo>
                  <a:cubicBezTo>
                    <a:pt x="449" y="74"/>
                    <a:pt x="449" y="74"/>
                    <a:pt x="449" y="74"/>
                  </a:cubicBezTo>
                  <a:cubicBezTo>
                    <a:pt x="449" y="46"/>
                    <a:pt x="427" y="24"/>
                    <a:pt x="399" y="24"/>
                  </a:cubicBezTo>
                  <a:lnTo>
                    <a:pt x="7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3" name="Picture Placeholder 2">
            <a:extLst>
              <a:ext uri="{FF2B5EF4-FFF2-40B4-BE49-F238E27FC236}">
                <a16:creationId xmlns:a16="http://schemas.microsoft.com/office/drawing/2014/main" id="{8ECBFFBB-3EC5-4525-90C7-29451E477FBF}"/>
              </a:ext>
            </a:extLst>
          </p:cNvPr>
          <p:cNvSpPr>
            <a:spLocks noGrp="1"/>
          </p:cNvSpPr>
          <p:nvPr>
            <p:ph type="pic" sz="quarter" idx="14"/>
          </p:nvPr>
        </p:nvSpPr>
        <p:spPr>
          <a:xfrm>
            <a:off x="742950" y="3429000"/>
            <a:ext cx="803275" cy="1428750"/>
          </a:xfrm>
        </p:spPr>
        <p:txBody>
          <a:bodyPr anchor="ctr">
            <a:normAutofit/>
          </a:bodyPr>
          <a:lstStyle>
            <a:lvl1pPr marL="0" indent="0" algn="ctr">
              <a:buFontTx/>
              <a:buNone/>
              <a:defRPr sz="1100"/>
            </a:lvl1pPr>
          </a:lstStyle>
          <a:p>
            <a:endParaRPr lang="en-IN"/>
          </a:p>
        </p:txBody>
      </p:sp>
    </p:spTree>
    <p:extLst>
      <p:ext uri="{BB962C8B-B14F-4D97-AF65-F5344CB8AC3E}">
        <p14:creationId xmlns:p14="http://schemas.microsoft.com/office/powerpoint/2010/main" val="161873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5527"/>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05535"/>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441" y="6197962"/>
            <a:ext cx="3859795" cy="365125"/>
          </a:xfrm>
          <a:prstGeom prst="rect">
            <a:avLst/>
          </a:prstGeom>
        </p:spPr>
        <p:txBody>
          <a:bodyPr vert="horz" lIns="0" tIns="60949" rIns="0" bIns="60949" rtlCol="0" anchor="ctr"/>
          <a:lstStyle>
            <a:lvl1pPr algn="l">
              <a:defRPr sz="1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4"/>
          </p:nvPr>
        </p:nvSpPr>
        <p:spPr>
          <a:xfrm>
            <a:off x="11134978" y="6197962"/>
            <a:ext cx="444406" cy="365125"/>
          </a:xfrm>
          <a:prstGeom prst="rect">
            <a:avLst/>
          </a:prstGeom>
        </p:spPr>
        <p:txBody>
          <a:bodyPr vert="horz" lIns="0" tIns="60949" rIns="0" bIns="60949" rtlCol="0" anchor="ctr"/>
          <a:lstStyle>
            <a:lvl1pPr algn="ctr">
              <a:defRPr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71" r:id="rId3"/>
    <p:sldLayoutId id="2147483675" r:id="rId4"/>
    <p:sldLayoutId id="2147483665" r:id="rId5"/>
    <p:sldLayoutId id="2147483672" r:id="rId6"/>
    <p:sldLayoutId id="2147483670" r:id="rId7"/>
    <p:sldLayoutId id="2147483673" r:id="rId8"/>
    <p:sldLayoutId id="2147483666" r:id="rId9"/>
    <p:sldLayoutId id="2147483668" r:id="rId10"/>
    <p:sldLayoutId id="2147483664" r:id="rId11"/>
    <p:sldLayoutId id="2147483650" r:id="rId12"/>
    <p:sldLayoutId id="2147483652" r:id="rId13"/>
    <p:sldLayoutId id="2147483653" r:id="rId14"/>
    <p:sldLayoutId id="2147483662" r:id="rId15"/>
    <p:sldLayoutId id="2147483655" r:id="rId16"/>
    <p:sldLayoutId id="2147483667" r:id="rId17"/>
    <p:sldLayoutId id="2147483669" r:id="rId18"/>
    <p:sldLayoutId id="2147483674" r:id="rId19"/>
    <p:sldLayoutId id="2147483663" r:id="rId20"/>
    <p:sldLayoutId id="2147483656" r:id="rId21"/>
    <p:sldLayoutId id="2147483657" r:id="rId22"/>
    <p:sldLayoutId id="2147483658" r:id="rId23"/>
    <p:sldLayoutId id="2147483659" r:id="rId24"/>
  </p:sldLayoutIdLst>
  <p:txStyles>
    <p:titleStyle>
      <a:lvl1pPr algn="l" defTabSz="1218987" rtl="0" eaLnBrk="1" latinLnBrk="0" hangingPunct="1">
        <a:spcBef>
          <a:spcPct val="0"/>
        </a:spcBef>
        <a:buNone/>
        <a:defRPr sz="3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44645-DCBD-4B09-BDF4-C5779A3A34DD}"/>
              </a:ext>
            </a:extLst>
          </p:cNvPr>
          <p:cNvSpPr>
            <a:spLocks noGrp="1"/>
          </p:cNvSpPr>
          <p:nvPr>
            <p:ph type="title"/>
          </p:nvPr>
        </p:nvSpPr>
        <p:spPr>
          <a:xfrm>
            <a:off x="2883036" y="188641"/>
            <a:ext cx="8725332" cy="720080"/>
          </a:xfrm>
          <a:solidFill>
            <a:schemeClr val="tx1"/>
          </a:solidFill>
        </p:spPr>
        <p:txBody>
          <a:bodyPr anchor="t">
            <a:normAutofit fontScale="90000"/>
          </a:bodyPr>
          <a:lstStyle/>
          <a:p>
            <a:pPr algn="ctr"/>
            <a:r>
              <a:rPr lang="en-IN" sz="4000" dirty="0">
                <a:solidFill>
                  <a:schemeClr val="bg1"/>
                </a:solidFill>
              </a:rPr>
              <a:t>MEAL DISTRIBUTION</a:t>
            </a:r>
          </a:p>
        </p:txBody>
      </p:sp>
      <p:sp>
        <p:nvSpPr>
          <p:cNvPr id="5" name="Content Placeholder 4">
            <a:extLst>
              <a:ext uri="{FF2B5EF4-FFF2-40B4-BE49-F238E27FC236}">
                <a16:creationId xmlns:a16="http://schemas.microsoft.com/office/drawing/2014/main" id="{EE1705C3-619A-4F3E-9F74-F75DFBDB6385}"/>
              </a:ext>
            </a:extLst>
          </p:cNvPr>
          <p:cNvSpPr>
            <a:spLocks noGrp="1"/>
          </p:cNvSpPr>
          <p:nvPr>
            <p:ph sz="half" idx="1"/>
          </p:nvPr>
        </p:nvSpPr>
        <p:spPr>
          <a:xfrm>
            <a:off x="2854052" y="1340769"/>
            <a:ext cx="9217025" cy="4958010"/>
          </a:xfrm>
        </p:spPr>
        <p:style>
          <a:lnRef idx="2">
            <a:schemeClr val="dk1">
              <a:shade val="50000"/>
            </a:schemeClr>
          </a:lnRef>
          <a:fillRef idx="1">
            <a:schemeClr val="dk1"/>
          </a:fillRef>
          <a:effectRef idx="0">
            <a:schemeClr val="dk1"/>
          </a:effectRef>
          <a:fontRef idx="minor">
            <a:schemeClr val="lt1"/>
          </a:fontRef>
        </p:style>
        <p:txBody>
          <a:bodyPr>
            <a:normAutofit fontScale="55000" lnSpcReduction="20000"/>
          </a:bodyPr>
          <a:lstStyle/>
          <a:p>
            <a:pPr marL="0" indent="0">
              <a:buNone/>
            </a:pPr>
            <a:r>
              <a:rPr lang="en-IN" sz="4000" b="1" dirty="0">
                <a:solidFill>
                  <a:schemeClr val="bg1"/>
                </a:solidFill>
                <a:latin typeface="Times New Roman" panose="02020603050405020304" pitchFamily="18" charset="0"/>
                <a:cs typeface="Times New Roman" panose="02020603050405020304" pitchFamily="18" charset="0"/>
              </a:rPr>
              <a:t>Area</a:t>
            </a:r>
          </a:p>
          <a:p>
            <a:pPr marL="0" indent="0">
              <a:buNone/>
            </a:pPr>
            <a:r>
              <a:rPr lang="en-IN" sz="4000" b="0" dirty="0">
                <a:solidFill>
                  <a:schemeClr val="bg1"/>
                </a:solidFill>
                <a:latin typeface="Times New Roman" panose="02020603050405020304" pitchFamily="18" charset="0"/>
                <a:cs typeface="Times New Roman" panose="02020603050405020304" pitchFamily="18" charset="0"/>
              </a:rPr>
              <a:t>Supply Chain</a:t>
            </a:r>
          </a:p>
          <a:p>
            <a:pPr marL="0" indent="0">
              <a:buNone/>
            </a:pPr>
            <a:endParaRPr lang="en-IN" sz="4000" b="0" dirty="0">
              <a:solidFill>
                <a:schemeClr val="bg1"/>
              </a:solidFill>
              <a:latin typeface="Times New Roman" panose="02020603050405020304" pitchFamily="18" charset="0"/>
              <a:cs typeface="Times New Roman" panose="02020603050405020304" pitchFamily="18" charset="0"/>
            </a:endParaRPr>
          </a:p>
          <a:p>
            <a:pPr marL="0" indent="0">
              <a:buNone/>
            </a:pPr>
            <a:r>
              <a:rPr lang="en-IN" sz="4000" b="1" dirty="0">
                <a:solidFill>
                  <a:schemeClr val="bg1"/>
                </a:solidFill>
                <a:latin typeface="Times New Roman" panose="02020603050405020304" pitchFamily="18" charset="0"/>
                <a:cs typeface="Times New Roman" panose="02020603050405020304" pitchFamily="18" charset="0"/>
              </a:rPr>
              <a:t>Objective</a:t>
            </a:r>
          </a:p>
          <a:p>
            <a:r>
              <a:rPr lang="en-IN" sz="4000" b="0" dirty="0">
                <a:solidFill>
                  <a:schemeClr val="bg1"/>
                </a:solidFill>
                <a:latin typeface="Times New Roman" panose="02020603050405020304" pitchFamily="18" charset="0"/>
                <a:cs typeface="Times New Roman" panose="02020603050405020304" pitchFamily="18" charset="0"/>
              </a:rPr>
              <a:t>Determine the most orders by region and meals to allow the company </a:t>
            </a:r>
            <a:r>
              <a:rPr lang="en-IN" sz="4000" dirty="0">
                <a:solidFill>
                  <a:schemeClr val="bg1"/>
                </a:solidFill>
                <a:latin typeface="Times New Roman" panose="02020603050405020304" pitchFamily="18" charset="0"/>
                <a:cs typeface="Times New Roman" panose="02020603050405020304" pitchFamily="18" charset="0"/>
              </a:rPr>
              <a:t>to </a:t>
            </a:r>
            <a:r>
              <a:rPr lang="en-IN" sz="4000" b="0" dirty="0">
                <a:solidFill>
                  <a:schemeClr val="bg1"/>
                </a:solidFill>
                <a:latin typeface="Times New Roman" panose="02020603050405020304" pitchFamily="18" charset="0"/>
                <a:cs typeface="Times New Roman" panose="02020603050405020304" pitchFamily="18" charset="0"/>
              </a:rPr>
              <a:t>better plan for their staffing and the stock of raw materials.</a:t>
            </a:r>
          </a:p>
          <a:p>
            <a:pPr marL="0" indent="0">
              <a:buNone/>
            </a:pPr>
            <a:endParaRPr lang="en-IN" sz="4000" b="1" dirty="0">
              <a:solidFill>
                <a:schemeClr val="bg1"/>
              </a:solidFill>
              <a:latin typeface="Times New Roman" panose="02020603050405020304" pitchFamily="18" charset="0"/>
              <a:cs typeface="Times New Roman" panose="02020603050405020304" pitchFamily="18" charset="0"/>
            </a:endParaRPr>
          </a:p>
          <a:p>
            <a:pPr marL="0" indent="0">
              <a:buNone/>
            </a:pPr>
            <a:r>
              <a:rPr lang="en-IN" sz="4000" b="1" dirty="0">
                <a:solidFill>
                  <a:schemeClr val="bg1"/>
                </a:solidFill>
                <a:latin typeface="Times New Roman" panose="02020603050405020304" pitchFamily="18" charset="0"/>
                <a:cs typeface="Times New Roman" panose="02020603050405020304" pitchFamily="18" charset="0"/>
              </a:rPr>
              <a:t>Findings</a:t>
            </a:r>
          </a:p>
          <a:p>
            <a:r>
              <a:rPr lang="en-US" sz="4000" b="0" i="0" dirty="0">
                <a:solidFill>
                  <a:schemeClr val="bg1"/>
                </a:solidFill>
                <a:effectLst/>
                <a:latin typeface="Times New Roman" panose="02020603050405020304" pitchFamily="18" charset="0"/>
              </a:rPr>
              <a:t>The largest number of orders are in Region 56 and </a:t>
            </a:r>
            <a:r>
              <a:rPr lang="en-US" sz="4000" b="0" i="0" dirty="0" err="1">
                <a:solidFill>
                  <a:schemeClr val="bg1"/>
                </a:solidFill>
                <a:effectLst/>
                <a:latin typeface="Times New Roman" panose="02020603050405020304" pitchFamily="18" charset="0"/>
              </a:rPr>
              <a:t>Center_Type</a:t>
            </a:r>
            <a:r>
              <a:rPr lang="en-US" sz="4000" b="0" i="0" dirty="0">
                <a:solidFill>
                  <a:schemeClr val="bg1"/>
                </a:solidFill>
                <a:effectLst/>
                <a:latin typeface="Times New Roman" panose="02020603050405020304" pitchFamily="18" charset="0"/>
              </a:rPr>
              <a:t> A.</a:t>
            </a:r>
          </a:p>
          <a:p>
            <a:r>
              <a:rPr lang="en-US" sz="4000" b="0" i="0" dirty="0">
                <a:solidFill>
                  <a:schemeClr val="bg1"/>
                </a:solidFill>
                <a:effectLst/>
                <a:latin typeface="Times New Roman" panose="02020603050405020304" pitchFamily="18" charset="0"/>
              </a:rPr>
              <a:t>Italian Sandwiches has the largest number of orders.</a:t>
            </a:r>
            <a:endParaRPr lang="en-US" sz="4800" dirty="0">
              <a:solidFill>
                <a:schemeClr val="bg1"/>
              </a:solidFill>
            </a:endParaRPr>
          </a:p>
          <a:p>
            <a:pPr marL="0" indent="0">
              <a:buNone/>
            </a:pPr>
            <a:endParaRPr lang="en-IN" sz="4000" b="0" dirty="0">
              <a:solidFill>
                <a:schemeClr val="bg1"/>
              </a:solidFill>
              <a:latin typeface="Times New Roman" panose="02020603050405020304" pitchFamily="18" charset="0"/>
              <a:cs typeface="Times New Roman" panose="02020603050405020304" pitchFamily="18" charset="0"/>
            </a:endParaRPr>
          </a:p>
          <a:p>
            <a:pPr marL="0" indent="0">
              <a:buNone/>
            </a:pPr>
            <a:r>
              <a:rPr lang="en-IN" sz="4000" b="1" dirty="0">
                <a:solidFill>
                  <a:schemeClr val="bg1"/>
                </a:solidFill>
                <a:latin typeface="Times New Roman" panose="02020603050405020304" pitchFamily="18" charset="0"/>
                <a:cs typeface="Times New Roman" panose="02020603050405020304" pitchFamily="18" charset="0"/>
              </a:rPr>
              <a:t>Methodology</a:t>
            </a:r>
          </a:p>
          <a:p>
            <a:r>
              <a:rPr lang="en-IN" sz="4000" b="0" dirty="0">
                <a:solidFill>
                  <a:schemeClr val="bg1"/>
                </a:solidFill>
                <a:latin typeface="Times New Roman" panose="02020603050405020304" pitchFamily="18" charset="0"/>
                <a:cs typeface="Times New Roman" panose="02020603050405020304" pitchFamily="18" charset="0"/>
              </a:rPr>
              <a:t>Exploratory analysis of meal orders</a:t>
            </a:r>
          </a:p>
          <a:p>
            <a:r>
              <a:rPr lang="en-IN" sz="4000" b="0" dirty="0">
                <a:solidFill>
                  <a:schemeClr val="bg1"/>
                </a:solidFill>
                <a:latin typeface="Times New Roman" panose="02020603050405020304" pitchFamily="18" charset="0"/>
                <a:cs typeface="Times New Roman" panose="02020603050405020304" pitchFamily="18" charset="0"/>
              </a:rPr>
              <a:t>Time-series forecasting using exponential smoothing</a:t>
            </a:r>
            <a:endParaRPr lang="en-IN" sz="4000" dirty="0">
              <a:solidFill>
                <a:schemeClr val="bg1"/>
              </a:solidFill>
            </a:endParaRPr>
          </a:p>
          <a:p>
            <a:endParaRPr lang="en-US" dirty="0"/>
          </a:p>
        </p:txBody>
      </p:sp>
      <p:sp>
        <p:nvSpPr>
          <p:cNvPr id="8" name="Content Placeholder 7">
            <a:extLst>
              <a:ext uri="{FF2B5EF4-FFF2-40B4-BE49-F238E27FC236}">
                <a16:creationId xmlns:a16="http://schemas.microsoft.com/office/drawing/2014/main" id="{057D697A-72CA-4574-9D0E-D339823BB6E8}"/>
              </a:ext>
            </a:extLst>
          </p:cNvPr>
          <p:cNvSpPr>
            <a:spLocks noGrp="1"/>
          </p:cNvSpPr>
          <p:nvPr>
            <p:ph sz="half" idx="2"/>
          </p:nvPr>
        </p:nvSpPr>
        <p:spPr>
          <a:xfrm>
            <a:off x="117748" y="1340770"/>
            <a:ext cx="2494012" cy="4886002"/>
          </a:xfrm>
        </p:spPr>
        <p:style>
          <a:lnRef idx="2">
            <a:schemeClr val="accent2">
              <a:shade val="50000"/>
            </a:schemeClr>
          </a:lnRef>
          <a:fillRef idx="1">
            <a:schemeClr val="accent2"/>
          </a:fillRef>
          <a:effectRef idx="0">
            <a:schemeClr val="accent2"/>
          </a:effectRef>
          <a:fontRef idx="minor">
            <a:schemeClr val="lt1"/>
          </a:fontRef>
        </p:style>
        <p:txBody>
          <a:bodyPr>
            <a:normAutofit fontScale="55000" lnSpcReduction="20000"/>
          </a:bodyPr>
          <a:lstStyle/>
          <a:p>
            <a:pPr marL="0" indent="0">
              <a:buNone/>
            </a:pPr>
            <a:r>
              <a:rPr lang="en-CA" dirty="0">
                <a:latin typeface="Times New Roman" panose="02020603050405020304" pitchFamily="18" charset="0"/>
                <a:cs typeface="Times New Roman" panose="02020603050405020304" pitchFamily="18" charset="0"/>
              </a:rPr>
              <a:t>Presented By:</a:t>
            </a:r>
          </a:p>
          <a:p>
            <a:pPr marL="0" indent="0">
              <a:buNone/>
            </a:pPr>
            <a:endParaRPr lang="en-CA"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Kshitij Desai</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4944" t="32247" r="15941" b="32126"/>
          <a:stretch/>
        </p:blipFill>
        <p:spPr>
          <a:xfrm>
            <a:off x="117749" y="271188"/>
            <a:ext cx="2494012" cy="637533"/>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68641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C984CDF1-BDE8-463C-9784-2D2D1F3BF23C}"/>
              </a:ext>
            </a:extLst>
          </p:cNvPr>
          <p:cNvSpPr>
            <a:spLocks noGrp="1"/>
          </p:cNvSpPr>
          <p:nvPr>
            <p:ph type="ctrTitle"/>
          </p:nvPr>
        </p:nvSpPr>
        <p:spPr>
          <a:xfrm>
            <a:off x="3862164" y="69617"/>
            <a:ext cx="8136904" cy="936104"/>
          </a:xfrm>
          <a:solidFill>
            <a:schemeClr val="tx1"/>
          </a:solidFill>
        </p:spPr>
        <p:txBody>
          <a:bodyPr anchor="t"/>
          <a:lstStyle/>
          <a:p>
            <a:pPr algn="ctr"/>
            <a:r>
              <a:rPr lang="en-IN" sz="5400" dirty="0">
                <a:solidFill>
                  <a:schemeClr val="bg1"/>
                </a:solidFill>
              </a:rPr>
              <a:t>MEAL DISTRIBUTION</a:t>
            </a:r>
          </a:p>
        </p:txBody>
      </p:sp>
      <p:cxnSp>
        <p:nvCxnSpPr>
          <p:cNvPr id="21" name="Straight Connector 20">
            <a:extLst>
              <a:ext uri="{FF2B5EF4-FFF2-40B4-BE49-F238E27FC236}">
                <a16:creationId xmlns:a16="http://schemas.microsoft.com/office/drawing/2014/main" id="{B53EF4C1-0733-49F0-A7A4-52CF9B5446DA}"/>
              </a:ext>
            </a:extLst>
          </p:cNvPr>
          <p:cNvCxnSpPr/>
          <p:nvPr/>
        </p:nvCxnSpPr>
        <p:spPr>
          <a:xfrm>
            <a:off x="0" y="32849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732024-17C3-43F7-ADCC-4FEF95E0A1F6}"/>
              </a:ext>
            </a:extLst>
          </p:cNvPr>
          <p:cNvCxnSpPr>
            <a:cxnSpLocks/>
          </p:cNvCxnSpPr>
          <p:nvPr/>
        </p:nvCxnSpPr>
        <p:spPr>
          <a:xfrm flipV="1">
            <a:off x="6094413" y="1330952"/>
            <a:ext cx="0" cy="55544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F8E796-008C-4625-A2AC-885F9BCC0A21}"/>
              </a:ext>
            </a:extLst>
          </p:cNvPr>
          <p:cNvCxnSpPr/>
          <p:nvPr/>
        </p:nvCxnSpPr>
        <p:spPr>
          <a:xfrm>
            <a:off x="-170284" y="-99392"/>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33EE72-3AD4-4CCC-B89B-8CA5A8A41342}"/>
              </a:ext>
            </a:extLst>
          </p:cNvPr>
          <p:cNvCxnSpPr>
            <a:cxnSpLocks/>
          </p:cNvCxnSpPr>
          <p:nvPr/>
        </p:nvCxnSpPr>
        <p:spPr>
          <a:xfrm>
            <a:off x="0" y="3933056"/>
            <a:ext cx="121888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7C619D-1E76-4538-93B0-6AE23F6A17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44" t="32247" r="15941" b="32126"/>
          <a:stretch/>
        </p:blipFill>
        <p:spPr>
          <a:xfrm>
            <a:off x="189753" y="116632"/>
            <a:ext cx="3487537" cy="898870"/>
          </a:xfrm>
          <a:prstGeom prst="rect">
            <a:avLst/>
          </a:prstGeom>
        </p:spPr>
      </p:pic>
      <p:pic>
        <p:nvPicPr>
          <p:cNvPr id="16" name="Picture 15">
            <a:extLst>
              <a:ext uri="{FF2B5EF4-FFF2-40B4-BE49-F238E27FC236}">
                <a16:creationId xmlns:a16="http://schemas.microsoft.com/office/drawing/2014/main" id="{69E60645-B8E6-4C00-97DB-E33BF5C2301E}"/>
              </a:ext>
            </a:extLst>
          </p:cNvPr>
          <p:cNvPicPr>
            <a:picLocks noChangeAspect="1"/>
          </p:cNvPicPr>
          <p:nvPr/>
        </p:nvPicPr>
        <p:blipFill rotWithShape="1">
          <a:blip r:embed="rId4"/>
          <a:srcRect l="41729" t="17441" r="32277" b="50001"/>
          <a:stretch/>
        </p:blipFill>
        <p:spPr>
          <a:xfrm>
            <a:off x="517212" y="1113635"/>
            <a:ext cx="3993022" cy="2813263"/>
          </a:xfrm>
          <a:prstGeom prst="rect">
            <a:avLst/>
          </a:prstGeom>
        </p:spPr>
      </p:pic>
      <p:pic>
        <p:nvPicPr>
          <p:cNvPr id="22" name="Picture 21">
            <a:extLst>
              <a:ext uri="{FF2B5EF4-FFF2-40B4-BE49-F238E27FC236}">
                <a16:creationId xmlns:a16="http://schemas.microsoft.com/office/drawing/2014/main" id="{4D9CF0DE-E29A-4696-8C9C-4E8056CBE653}"/>
              </a:ext>
            </a:extLst>
          </p:cNvPr>
          <p:cNvPicPr>
            <a:picLocks noChangeAspect="1"/>
          </p:cNvPicPr>
          <p:nvPr/>
        </p:nvPicPr>
        <p:blipFill rotWithShape="1">
          <a:blip r:embed="rId5"/>
          <a:srcRect l="3311" t="17859" r="76604" b="47899"/>
          <a:stretch/>
        </p:blipFill>
        <p:spPr>
          <a:xfrm>
            <a:off x="6814486" y="1108650"/>
            <a:ext cx="3168353" cy="2746692"/>
          </a:xfrm>
          <a:prstGeom prst="rect">
            <a:avLst/>
          </a:prstGeom>
        </p:spPr>
      </p:pic>
      <p:pic>
        <p:nvPicPr>
          <p:cNvPr id="25" name="Picture 24">
            <a:extLst>
              <a:ext uri="{FF2B5EF4-FFF2-40B4-BE49-F238E27FC236}">
                <a16:creationId xmlns:a16="http://schemas.microsoft.com/office/drawing/2014/main" id="{068C7E3F-6334-4D1F-A7D8-BE0B66E1347D}"/>
              </a:ext>
            </a:extLst>
          </p:cNvPr>
          <p:cNvPicPr>
            <a:picLocks noChangeAspect="1"/>
          </p:cNvPicPr>
          <p:nvPr/>
        </p:nvPicPr>
        <p:blipFill rotWithShape="1">
          <a:blip r:embed="rId6"/>
          <a:srcRect l="23415" t="17442" r="58862" b="50000"/>
          <a:stretch/>
        </p:blipFill>
        <p:spPr>
          <a:xfrm>
            <a:off x="1933521" y="3985014"/>
            <a:ext cx="2792738" cy="2885827"/>
          </a:xfrm>
          <a:prstGeom prst="rect">
            <a:avLst/>
          </a:prstGeom>
        </p:spPr>
      </p:pic>
      <p:sp>
        <p:nvSpPr>
          <p:cNvPr id="27" name="Rectangle 26">
            <a:extLst>
              <a:ext uri="{FF2B5EF4-FFF2-40B4-BE49-F238E27FC236}">
                <a16:creationId xmlns:a16="http://schemas.microsoft.com/office/drawing/2014/main" id="{09E0A888-434C-4B15-A8D8-760531E7EA1D}"/>
              </a:ext>
            </a:extLst>
          </p:cNvPr>
          <p:cNvSpPr/>
          <p:nvPr/>
        </p:nvSpPr>
        <p:spPr>
          <a:xfrm>
            <a:off x="6496279" y="4123085"/>
            <a:ext cx="5472606" cy="235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i="0" dirty="0">
                <a:solidFill>
                  <a:schemeClr val="bg1"/>
                </a:solidFill>
                <a:effectLst/>
                <a:latin typeface="Times New Roman" panose="02020603050405020304" pitchFamily="18" charset="0"/>
              </a:rPr>
              <a:t>The largest number of orders are in Region 56 and Center Type A. Therefore, staffing in this area needs to be planned properly.</a:t>
            </a:r>
            <a:endParaRPr lang="en-US" sz="2000" dirty="0">
              <a:solidFill>
                <a:schemeClr val="bg1"/>
              </a:solidFill>
            </a:endParaRPr>
          </a:p>
        </p:txBody>
      </p:sp>
    </p:spTree>
    <p:extLst>
      <p:ext uri="{BB962C8B-B14F-4D97-AF65-F5344CB8AC3E}">
        <p14:creationId xmlns:p14="http://schemas.microsoft.com/office/powerpoint/2010/main" val="205202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C984CDF1-BDE8-463C-9784-2D2D1F3BF23C}"/>
              </a:ext>
            </a:extLst>
          </p:cNvPr>
          <p:cNvSpPr>
            <a:spLocks noGrp="1"/>
          </p:cNvSpPr>
          <p:nvPr>
            <p:ph type="ctrTitle"/>
          </p:nvPr>
        </p:nvSpPr>
        <p:spPr>
          <a:xfrm>
            <a:off x="2854052" y="69617"/>
            <a:ext cx="8784976" cy="664641"/>
          </a:xfrm>
          <a:solidFill>
            <a:schemeClr val="tx1"/>
          </a:solidFill>
        </p:spPr>
        <p:txBody>
          <a:bodyPr anchor="t"/>
          <a:lstStyle/>
          <a:p>
            <a:pPr algn="ctr"/>
            <a:r>
              <a:rPr lang="en-IN" sz="4000" dirty="0">
                <a:solidFill>
                  <a:schemeClr val="bg1"/>
                </a:solidFill>
              </a:rPr>
              <a:t>MEAL DISTRIBUTION</a:t>
            </a:r>
          </a:p>
        </p:txBody>
      </p:sp>
      <p:cxnSp>
        <p:nvCxnSpPr>
          <p:cNvPr id="21" name="Straight Connector 20">
            <a:extLst>
              <a:ext uri="{FF2B5EF4-FFF2-40B4-BE49-F238E27FC236}">
                <a16:creationId xmlns:a16="http://schemas.microsoft.com/office/drawing/2014/main" id="{B53EF4C1-0733-49F0-A7A4-52CF9B5446DA}"/>
              </a:ext>
            </a:extLst>
          </p:cNvPr>
          <p:cNvCxnSpPr/>
          <p:nvPr/>
        </p:nvCxnSpPr>
        <p:spPr>
          <a:xfrm>
            <a:off x="0" y="32849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F8E796-008C-4625-A2AC-885F9BCC0A21}"/>
              </a:ext>
            </a:extLst>
          </p:cNvPr>
          <p:cNvCxnSpPr/>
          <p:nvPr/>
        </p:nvCxnSpPr>
        <p:spPr>
          <a:xfrm>
            <a:off x="-170284" y="-99392"/>
            <a:ext cx="914400" cy="91440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7C619D-1E76-4538-93B0-6AE23F6A17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44" t="32247" r="15941" b="32126"/>
          <a:stretch/>
        </p:blipFill>
        <p:spPr>
          <a:xfrm>
            <a:off x="189753" y="116632"/>
            <a:ext cx="2520283" cy="649572"/>
          </a:xfrm>
          <a:prstGeom prst="rect">
            <a:avLst/>
          </a:prstGeom>
        </p:spPr>
      </p:pic>
      <p:sp>
        <p:nvSpPr>
          <p:cNvPr id="27" name="Rectangle 26">
            <a:extLst>
              <a:ext uri="{FF2B5EF4-FFF2-40B4-BE49-F238E27FC236}">
                <a16:creationId xmlns:a16="http://schemas.microsoft.com/office/drawing/2014/main" id="{09E0A888-434C-4B15-A8D8-760531E7EA1D}"/>
              </a:ext>
            </a:extLst>
          </p:cNvPr>
          <p:cNvSpPr/>
          <p:nvPr/>
        </p:nvSpPr>
        <p:spPr>
          <a:xfrm>
            <a:off x="189753" y="4387937"/>
            <a:ext cx="4150196" cy="165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bg1"/>
                </a:solidFill>
                <a:latin typeface="Times New Roman" panose="02020603050405020304" pitchFamily="18" charset="0"/>
              </a:rPr>
              <a:t>Demand forecast of </a:t>
            </a:r>
            <a:r>
              <a:rPr lang="en-US" sz="1800" b="0" i="0" dirty="0">
                <a:solidFill>
                  <a:schemeClr val="bg1"/>
                </a:solidFill>
                <a:effectLst/>
                <a:latin typeface="Times New Roman" panose="02020603050405020304" pitchFamily="18" charset="0"/>
              </a:rPr>
              <a:t>Region 56 and Center Type A for </a:t>
            </a:r>
            <a:r>
              <a:rPr lang="en-US" sz="1800" dirty="0">
                <a:solidFill>
                  <a:schemeClr val="bg1"/>
                </a:solidFill>
                <a:latin typeface="Times New Roman" panose="02020603050405020304" pitchFamily="18" charset="0"/>
              </a:rPr>
              <a:t>20</a:t>
            </a:r>
            <a:r>
              <a:rPr lang="en-US" sz="1800" b="0" i="0" dirty="0">
                <a:solidFill>
                  <a:schemeClr val="bg1"/>
                </a:solidFill>
                <a:effectLst/>
                <a:latin typeface="Times New Roman" panose="02020603050405020304" pitchFamily="18" charset="0"/>
              </a:rPr>
              <a:t> weeks. Therefore, staffing in this area </a:t>
            </a:r>
            <a:r>
              <a:rPr lang="en-US" sz="1800" dirty="0">
                <a:solidFill>
                  <a:schemeClr val="bg1"/>
                </a:solidFill>
                <a:latin typeface="Times New Roman" panose="02020603050405020304" pitchFamily="18" charset="0"/>
              </a:rPr>
              <a:t>can </a:t>
            </a:r>
            <a:r>
              <a:rPr lang="en-US" sz="1800" b="0" i="0" dirty="0">
                <a:solidFill>
                  <a:schemeClr val="bg1"/>
                </a:solidFill>
                <a:effectLst/>
                <a:latin typeface="Times New Roman" panose="02020603050405020304" pitchFamily="18" charset="0"/>
              </a:rPr>
              <a:t>be planned properly.</a:t>
            </a:r>
            <a:endParaRPr lang="en-US" sz="1800" dirty="0">
              <a:solidFill>
                <a:schemeClr val="bg1"/>
              </a:solidFill>
            </a:endParaRPr>
          </a:p>
        </p:txBody>
      </p:sp>
      <p:sp>
        <p:nvSpPr>
          <p:cNvPr id="2" name="TextBox 1">
            <a:extLst>
              <a:ext uri="{FF2B5EF4-FFF2-40B4-BE49-F238E27FC236}">
                <a16:creationId xmlns:a16="http://schemas.microsoft.com/office/drawing/2014/main" id="{0AC52CEB-E667-45BB-8DDC-EA1BFEE2330B}"/>
              </a:ext>
            </a:extLst>
          </p:cNvPr>
          <p:cNvSpPr txBox="1"/>
          <p:nvPr/>
        </p:nvSpPr>
        <p:spPr>
          <a:xfrm>
            <a:off x="1361178" y="3997280"/>
            <a:ext cx="1849644" cy="307777"/>
          </a:xfrm>
          <a:prstGeom prst="rect">
            <a:avLst/>
          </a:prstGeom>
          <a:noFill/>
        </p:spPr>
        <p:txBody>
          <a:bodyPr wrap="square" rtlCol="0">
            <a:spAutoFit/>
          </a:bodyPr>
          <a:lstStyle/>
          <a:p>
            <a:r>
              <a:rPr lang="en-CA" sz="1400" dirty="0">
                <a:latin typeface="Times New Roman" panose="02020603050405020304" pitchFamily="18" charset="0"/>
                <a:cs typeface="Times New Roman" panose="02020603050405020304" pitchFamily="18" charset="0"/>
              </a:rPr>
              <a:t>Historical Demand</a:t>
            </a:r>
            <a:endParaRPr lang="en-US" sz="1400" dirty="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3296754317"/>
              </p:ext>
            </p:extLst>
          </p:nvPr>
        </p:nvGraphicFramePr>
        <p:xfrm>
          <a:off x="189753" y="1177485"/>
          <a:ext cx="4176468" cy="28479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2">
            <a:extLst>
              <a:ext uri="{FF2B5EF4-FFF2-40B4-BE49-F238E27FC236}">
                <a16:creationId xmlns:a16="http://schemas.microsoft.com/office/drawing/2014/main" id="{FE345D49-7089-4C30-8914-5EABEA478B6A}"/>
              </a:ext>
            </a:extLst>
          </p:cNvPr>
          <p:cNvGraphicFramePr>
            <a:graphicFrameLocks noGrp="1"/>
          </p:cNvGraphicFramePr>
          <p:nvPr>
            <p:extLst>
              <p:ext uri="{D42A27DB-BD31-4B8C-83A1-F6EECF244321}">
                <p14:modId xmlns:p14="http://schemas.microsoft.com/office/powerpoint/2010/main" val="2309865238"/>
              </p:ext>
            </p:extLst>
          </p:nvPr>
        </p:nvGraphicFramePr>
        <p:xfrm>
          <a:off x="4640032" y="1177485"/>
          <a:ext cx="1651000" cy="4200525"/>
        </p:xfrm>
        <a:graphic>
          <a:graphicData uri="http://schemas.openxmlformats.org/drawingml/2006/table">
            <a:tbl>
              <a:tblPr>
                <a:tableStyleId>{5C22544A-7EE6-4342-B048-85BDC9FD1C3A}</a:tableStyleId>
              </a:tblPr>
              <a:tblGrid>
                <a:gridCol w="674977">
                  <a:extLst>
                    <a:ext uri="{9D8B030D-6E8A-4147-A177-3AD203B41FA5}">
                      <a16:colId xmlns:a16="http://schemas.microsoft.com/office/drawing/2014/main" val="387289309"/>
                    </a:ext>
                  </a:extLst>
                </a:gridCol>
                <a:gridCol w="976023">
                  <a:extLst>
                    <a:ext uri="{9D8B030D-6E8A-4147-A177-3AD203B41FA5}">
                      <a16:colId xmlns:a16="http://schemas.microsoft.com/office/drawing/2014/main" val="4263039419"/>
                    </a:ext>
                  </a:extLst>
                </a:gridCol>
              </a:tblGrid>
              <a:tr h="200025">
                <a:tc>
                  <a:txBody>
                    <a:bodyPr/>
                    <a:lstStyle/>
                    <a:p>
                      <a:pPr algn="l" fontAlgn="b"/>
                      <a:r>
                        <a:rPr lang="en-US" sz="1200" b="1" u="none" strike="noStrike" dirty="0">
                          <a:effectLst/>
                        </a:rPr>
                        <a:t>Period</a:t>
                      </a:r>
                      <a:endParaRPr lang="en-US" sz="1200" b="1" i="0" u="none" strike="noStrike" dirty="0">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l" fontAlgn="b"/>
                      <a:r>
                        <a:rPr lang="en-US" sz="1200" b="1" u="none" strike="noStrike" dirty="0">
                          <a:effectLst/>
                        </a:rPr>
                        <a:t>Order Forecast</a:t>
                      </a:r>
                      <a:endParaRPr lang="en-US" sz="1200" b="1" i="0" u="none" strike="noStrike" dirty="0">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44746548"/>
                  </a:ext>
                </a:extLst>
              </a:tr>
              <a:tr h="200025">
                <a:tc>
                  <a:txBody>
                    <a:bodyPr/>
                    <a:lstStyle/>
                    <a:p>
                      <a:pPr algn="r" fontAlgn="b"/>
                      <a:r>
                        <a:rPr lang="en-US" sz="1200" u="none" strike="noStrike">
                          <a:effectLst/>
                        </a:rPr>
                        <a:t>146</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211204</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2011684"/>
                  </a:ext>
                </a:extLst>
              </a:tr>
              <a:tr h="200025">
                <a:tc>
                  <a:txBody>
                    <a:bodyPr/>
                    <a:lstStyle/>
                    <a:p>
                      <a:pPr algn="r" fontAlgn="b"/>
                      <a:r>
                        <a:rPr lang="en-US" sz="1200" u="none" strike="noStrike" dirty="0">
                          <a:effectLst/>
                        </a:rPr>
                        <a:t>147</a:t>
                      </a:r>
                      <a:endParaRPr lang="en-US" sz="1200" b="0" i="0" u="none" strike="noStrike" dirty="0">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dirty="0">
                          <a:effectLst/>
                        </a:rPr>
                        <a:t>211109</a:t>
                      </a:r>
                      <a:endParaRPr lang="en-US" sz="1200" b="0" i="0" u="none" strike="noStrike" dirty="0">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765033"/>
                  </a:ext>
                </a:extLst>
              </a:tr>
              <a:tr h="200025">
                <a:tc>
                  <a:txBody>
                    <a:bodyPr/>
                    <a:lstStyle/>
                    <a:p>
                      <a:pPr algn="r" fontAlgn="b"/>
                      <a:r>
                        <a:rPr lang="en-US" sz="1200" u="none" strike="noStrike">
                          <a:effectLst/>
                        </a:rPr>
                        <a:t>148</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211015</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69853425"/>
                  </a:ext>
                </a:extLst>
              </a:tr>
              <a:tr h="200025">
                <a:tc>
                  <a:txBody>
                    <a:bodyPr/>
                    <a:lstStyle/>
                    <a:p>
                      <a:pPr algn="r" fontAlgn="b"/>
                      <a:r>
                        <a:rPr lang="en-US" sz="1200" u="none" strike="noStrike">
                          <a:effectLst/>
                        </a:rPr>
                        <a:t>149</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210921</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86466917"/>
                  </a:ext>
                </a:extLst>
              </a:tr>
              <a:tr h="200025">
                <a:tc>
                  <a:txBody>
                    <a:bodyPr/>
                    <a:lstStyle/>
                    <a:p>
                      <a:pPr algn="r" fontAlgn="b"/>
                      <a:r>
                        <a:rPr lang="en-US" sz="1200" u="none" strike="noStrike" dirty="0">
                          <a:effectLst/>
                        </a:rPr>
                        <a:t>150</a:t>
                      </a:r>
                      <a:endParaRPr lang="en-US" sz="1200" b="0" i="0" u="none" strike="noStrike" dirty="0">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210827</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5800394"/>
                  </a:ext>
                </a:extLst>
              </a:tr>
              <a:tr h="200025">
                <a:tc>
                  <a:txBody>
                    <a:bodyPr/>
                    <a:lstStyle/>
                    <a:p>
                      <a:pPr algn="r" fontAlgn="b"/>
                      <a:r>
                        <a:rPr lang="en-US" sz="1200" u="none" strike="noStrike">
                          <a:effectLst/>
                        </a:rPr>
                        <a:t>151</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210733</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29964621"/>
                  </a:ext>
                </a:extLst>
              </a:tr>
              <a:tr h="200025">
                <a:tc>
                  <a:txBody>
                    <a:bodyPr/>
                    <a:lstStyle/>
                    <a:p>
                      <a:pPr algn="r" fontAlgn="b"/>
                      <a:r>
                        <a:rPr lang="en-US" sz="1200" u="none" strike="noStrike">
                          <a:effectLst/>
                        </a:rPr>
                        <a:t>152</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210638</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7877704"/>
                  </a:ext>
                </a:extLst>
              </a:tr>
              <a:tr h="200025">
                <a:tc>
                  <a:txBody>
                    <a:bodyPr/>
                    <a:lstStyle/>
                    <a:p>
                      <a:pPr algn="r" fontAlgn="b"/>
                      <a:r>
                        <a:rPr lang="en-US" sz="1200" u="none" strike="noStrike">
                          <a:effectLst/>
                        </a:rPr>
                        <a:t>153</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210544</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03256208"/>
                  </a:ext>
                </a:extLst>
              </a:tr>
              <a:tr h="200025">
                <a:tc>
                  <a:txBody>
                    <a:bodyPr/>
                    <a:lstStyle/>
                    <a:p>
                      <a:pPr algn="r" fontAlgn="b"/>
                      <a:r>
                        <a:rPr lang="en-US" sz="1200" u="none" strike="noStrike">
                          <a:effectLst/>
                        </a:rPr>
                        <a:t>154</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210450</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9626634"/>
                  </a:ext>
                </a:extLst>
              </a:tr>
              <a:tr h="200025">
                <a:tc>
                  <a:txBody>
                    <a:bodyPr/>
                    <a:lstStyle/>
                    <a:p>
                      <a:pPr algn="r" fontAlgn="b"/>
                      <a:r>
                        <a:rPr lang="en-US" sz="1200" u="none" strike="noStrike">
                          <a:effectLst/>
                        </a:rPr>
                        <a:t>155</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210356</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4661687"/>
                  </a:ext>
                </a:extLst>
              </a:tr>
              <a:tr h="200025">
                <a:tc>
                  <a:txBody>
                    <a:bodyPr/>
                    <a:lstStyle/>
                    <a:p>
                      <a:pPr algn="r" fontAlgn="b"/>
                      <a:r>
                        <a:rPr lang="en-US" sz="1200" u="none" strike="noStrike">
                          <a:effectLst/>
                        </a:rPr>
                        <a:t>156</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210261</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7018870"/>
                  </a:ext>
                </a:extLst>
              </a:tr>
              <a:tr h="200025">
                <a:tc>
                  <a:txBody>
                    <a:bodyPr/>
                    <a:lstStyle/>
                    <a:p>
                      <a:pPr algn="r" fontAlgn="b"/>
                      <a:r>
                        <a:rPr lang="en-US" sz="1200" u="none" strike="noStrike">
                          <a:effectLst/>
                        </a:rPr>
                        <a:t>157</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210167</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2847528"/>
                  </a:ext>
                </a:extLst>
              </a:tr>
              <a:tr h="200025">
                <a:tc>
                  <a:txBody>
                    <a:bodyPr/>
                    <a:lstStyle/>
                    <a:p>
                      <a:pPr algn="r" fontAlgn="b"/>
                      <a:r>
                        <a:rPr lang="en-US" sz="1200" u="none" strike="noStrike">
                          <a:effectLst/>
                        </a:rPr>
                        <a:t>158</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210073</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87314534"/>
                  </a:ext>
                </a:extLst>
              </a:tr>
              <a:tr h="200025">
                <a:tc>
                  <a:txBody>
                    <a:bodyPr/>
                    <a:lstStyle/>
                    <a:p>
                      <a:pPr algn="r" fontAlgn="b"/>
                      <a:r>
                        <a:rPr lang="en-US" sz="1200" u="none" strike="noStrike">
                          <a:effectLst/>
                        </a:rPr>
                        <a:t>159</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209979</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6182243"/>
                  </a:ext>
                </a:extLst>
              </a:tr>
              <a:tr h="200025">
                <a:tc>
                  <a:txBody>
                    <a:bodyPr/>
                    <a:lstStyle/>
                    <a:p>
                      <a:pPr algn="r" fontAlgn="b"/>
                      <a:r>
                        <a:rPr lang="en-US" sz="1200" u="none" strike="noStrike">
                          <a:effectLst/>
                        </a:rPr>
                        <a:t>160</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209885</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6920747"/>
                  </a:ext>
                </a:extLst>
              </a:tr>
              <a:tr h="200025">
                <a:tc>
                  <a:txBody>
                    <a:bodyPr/>
                    <a:lstStyle/>
                    <a:p>
                      <a:pPr algn="r" fontAlgn="b"/>
                      <a:r>
                        <a:rPr lang="en-US" sz="1200" u="none" strike="noStrike">
                          <a:effectLst/>
                        </a:rPr>
                        <a:t>161</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209790</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8788616"/>
                  </a:ext>
                </a:extLst>
              </a:tr>
              <a:tr h="200025">
                <a:tc>
                  <a:txBody>
                    <a:bodyPr/>
                    <a:lstStyle/>
                    <a:p>
                      <a:pPr algn="r" fontAlgn="b"/>
                      <a:r>
                        <a:rPr lang="en-US" sz="1200" u="none" strike="noStrike">
                          <a:effectLst/>
                        </a:rPr>
                        <a:t>162</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209696</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90425077"/>
                  </a:ext>
                </a:extLst>
              </a:tr>
              <a:tr h="200025">
                <a:tc>
                  <a:txBody>
                    <a:bodyPr/>
                    <a:lstStyle/>
                    <a:p>
                      <a:pPr algn="r" fontAlgn="b"/>
                      <a:r>
                        <a:rPr lang="en-US" sz="1200" u="none" strike="noStrike">
                          <a:effectLst/>
                        </a:rPr>
                        <a:t>163</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209602</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5632952"/>
                  </a:ext>
                </a:extLst>
              </a:tr>
              <a:tr h="200025">
                <a:tc>
                  <a:txBody>
                    <a:bodyPr/>
                    <a:lstStyle/>
                    <a:p>
                      <a:pPr algn="r" fontAlgn="b"/>
                      <a:r>
                        <a:rPr lang="en-US" sz="1200" u="none" strike="noStrike">
                          <a:effectLst/>
                        </a:rPr>
                        <a:t>164</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tcPr>
                </a:tc>
                <a:tc>
                  <a:txBody>
                    <a:bodyPr/>
                    <a:lstStyle/>
                    <a:p>
                      <a:pPr algn="r" fontAlgn="b"/>
                      <a:r>
                        <a:rPr lang="en-US" sz="1200" u="none" strike="noStrike">
                          <a:effectLst/>
                        </a:rPr>
                        <a:t>209508</a:t>
                      </a:r>
                      <a:endParaRPr lang="en-US" sz="1200" b="0" i="0" u="none" strike="noStrike">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9112813"/>
                  </a:ext>
                </a:extLst>
              </a:tr>
              <a:tr h="200025">
                <a:tc>
                  <a:txBody>
                    <a:bodyPr/>
                    <a:lstStyle/>
                    <a:p>
                      <a:pPr algn="r" fontAlgn="b"/>
                      <a:r>
                        <a:rPr lang="en-US" sz="1200" u="none" strike="noStrike">
                          <a:effectLst/>
                        </a:rPr>
                        <a:t>165</a:t>
                      </a:r>
                      <a:endParaRPr lang="en-US" sz="1200" b="0" i="0" u="none" strike="noStrike">
                        <a:solidFill>
                          <a:srgbClr val="000000"/>
                        </a:solidFill>
                        <a:effectLst/>
                        <a:latin typeface="Times New Roman" panose="02020603050405020304" pitchFamily="18" charset="0"/>
                      </a:endParaRPr>
                    </a:p>
                  </a:txBody>
                  <a:tcPr marL="9525" marR="9525" marT="9525"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209413</a:t>
                      </a:r>
                      <a:endParaRPr lang="en-US" sz="1200" b="0" i="0" u="none" strike="noStrike" dirty="0">
                        <a:solidFill>
                          <a:srgbClr val="000000"/>
                        </a:solidFill>
                        <a:effectLst/>
                        <a:latin typeface="Times New Roman" panose="02020603050405020304" pitchFamily="18" charset="0"/>
                      </a:endParaRPr>
                    </a:p>
                  </a:txBody>
                  <a:tcPr marL="9525" marR="9525" marT="9525"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187321"/>
                  </a:ext>
                </a:extLst>
              </a:tr>
            </a:tbl>
          </a:graphicData>
        </a:graphic>
      </p:graphicFrame>
      <p:pic>
        <p:nvPicPr>
          <p:cNvPr id="7" name="Picture 6">
            <a:extLst>
              <a:ext uri="{FF2B5EF4-FFF2-40B4-BE49-F238E27FC236}">
                <a16:creationId xmlns:a16="http://schemas.microsoft.com/office/drawing/2014/main" id="{15B429E2-8AC4-4AB4-914D-4C5247BE21A5}"/>
              </a:ext>
            </a:extLst>
          </p:cNvPr>
          <p:cNvPicPr>
            <a:picLocks noChangeAspect="1"/>
          </p:cNvPicPr>
          <p:nvPr/>
        </p:nvPicPr>
        <p:blipFill rotWithShape="1">
          <a:blip r:embed="rId5"/>
          <a:srcRect l="2147" t="21644" r="25778" b="6939"/>
          <a:stretch/>
        </p:blipFill>
        <p:spPr>
          <a:xfrm>
            <a:off x="6454452" y="2649036"/>
            <a:ext cx="5438317" cy="35283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739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C984CDF1-BDE8-463C-9784-2D2D1F3BF23C}"/>
              </a:ext>
            </a:extLst>
          </p:cNvPr>
          <p:cNvSpPr>
            <a:spLocks noGrp="1"/>
          </p:cNvSpPr>
          <p:nvPr>
            <p:ph type="ctrTitle"/>
          </p:nvPr>
        </p:nvSpPr>
        <p:spPr>
          <a:xfrm>
            <a:off x="3862164" y="69617"/>
            <a:ext cx="8136904" cy="936104"/>
          </a:xfrm>
          <a:solidFill>
            <a:schemeClr val="tx1"/>
          </a:solidFill>
        </p:spPr>
        <p:txBody>
          <a:bodyPr anchor="t"/>
          <a:lstStyle/>
          <a:p>
            <a:pPr algn="ctr"/>
            <a:r>
              <a:rPr lang="en-IN" sz="5400" dirty="0">
                <a:solidFill>
                  <a:schemeClr val="bg1"/>
                </a:solidFill>
              </a:rPr>
              <a:t>MEAL DISTRIBUTION</a:t>
            </a:r>
          </a:p>
        </p:txBody>
      </p:sp>
      <p:cxnSp>
        <p:nvCxnSpPr>
          <p:cNvPr id="21" name="Straight Connector 20">
            <a:extLst>
              <a:ext uri="{FF2B5EF4-FFF2-40B4-BE49-F238E27FC236}">
                <a16:creationId xmlns:a16="http://schemas.microsoft.com/office/drawing/2014/main" id="{B53EF4C1-0733-49F0-A7A4-52CF9B5446DA}"/>
              </a:ext>
            </a:extLst>
          </p:cNvPr>
          <p:cNvCxnSpPr/>
          <p:nvPr/>
        </p:nvCxnSpPr>
        <p:spPr>
          <a:xfrm>
            <a:off x="0" y="32849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732024-17C3-43F7-ADCC-4FEF95E0A1F6}"/>
              </a:ext>
            </a:extLst>
          </p:cNvPr>
          <p:cNvCxnSpPr>
            <a:cxnSpLocks/>
          </p:cNvCxnSpPr>
          <p:nvPr/>
        </p:nvCxnSpPr>
        <p:spPr>
          <a:xfrm flipV="1">
            <a:off x="5158308" y="1154987"/>
            <a:ext cx="0" cy="55544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F8E796-008C-4625-A2AC-885F9BCC0A21}"/>
              </a:ext>
            </a:extLst>
          </p:cNvPr>
          <p:cNvCxnSpPr/>
          <p:nvPr/>
        </p:nvCxnSpPr>
        <p:spPr>
          <a:xfrm>
            <a:off x="-170284" y="-99392"/>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33EE72-3AD4-4CCC-B89B-8CA5A8A41342}"/>
              </a:ext>
            </a:extLst>
          </p:cNvPr>
          <p:cNvCxnSpPr>
            <a:cxnSpLocks/>
          </p:cNvCxnSpPr>
          <p:nvPr/>
        </p:nvCxnSpPr>
        <p:spPr>
          <a:xfrm>
            <a:off x="0" y="3846821"/>
            <a:ext cx="121888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7C619D-1E76-4538-93B0-6AE23F6A17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44" t="32247" r="15941" b="32126"/>
          <a:stretch/>
        </p:blipFill>
        <p:spPr>
          <a:xfrm>
            <a:off x="189757" y="106851"/>
            <a:ext cx="3487537" cy="898870"/>
          </a:xfrm>
          <a:prstGeom prst="rect">
            <a:avLst/>
          </a:prstGeom>
        </p:spPr>
      </p:pic>
      <p:sp>
        <p:nvSpPr>
          <p:cNvPr id="27" name="Rectangle 26">
            <a:extLst>
              <a:ext uri="{FF2B5EF4-FFF2-40B4-BE49-F238E27FC236}">
                <a16:creationId xmlns:a16="http://schemas.microsoft.com/office/drawing/2014/main" id="{09E0A888-434C-4B15-A8D8-760531E7EA1D}"/>
              </a:ext>
            </a:extLst>
          </p:cNvPr>
          <p:cNvSpPr/>
          <p:nvPr/>
        </p:nvSpPr>
        <p:spPr>
          <a:xfrm>
            <a:off x="6496279" y="4123085"/>
            <a:ext cx="5472606" cy="235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i="0" dirty="0">
                <a:solidFill>
                  <a:schemeClr val="bg1"/>
                </a:solidFill>
                <a:effectLst/>
                <a:latin typeface="Times New Roman" panose="02020603050405020304" pitchFamily="18" charset="0"/>
              </a:rPr>
              <a:t>The largest number of orders are Italian cuisine and the category, sandwich. Therefore, raw materials in this area needs to be planned properly.</a:t>
            </a:r>
            <a:endParaRPr lang="en-US" sz="2800" dirty="0">
              <a:solidFill>
                <a:schemeClr val="bg1"/>
              </a:solidFill>
            </a:endParaRPr>
          </a:p>
        </p:txBody>
      </p:sp>
      <p:pic>
        <p:nvPicPr>
          <p:cNvPr id="6" name="Picture 5">
            <a:extLst>
              <a:ext uri="{FF2B5EF4-FFF2-40B4-BE49-F238E27FC236}">
                <a16:creationId xmlns:a16="http://schemas.microsoft.com/office/drawing/2014/main" id="{A3278652-8D3F-4C4B-94D1-1FDF1BA153BF}"/>
              </a:ext>
            </a:extLst>
          </p:cNvPr>
          <p:cNvPicPr>
            <a:picLocks noChangeAspect="1"/>
          </p:cNvPicPr>
          <p:nvPr/>
        </p:nvPicPr>
        <p:blipFill rotWithShape="1">
          <a:blip r:embed="rId4"/>
          <a:srcRect l="45865" t="38447" r="25188" b="24794"/>
          <a:stretch/>
        </p:blipFill>
        <p:spPr>
          <a:xfrm>
            <a:off x="1085713" y="1008925"/>
            <a:ext cx="3922987" cy="2802137"/>
          </a:xfrm>
          <a:prstGeom prst="rect">
            <a:avLst/>
          </a:prstGeom>
        </p:spPr>
      </p:pic>
      <p:pic>
        <p:nvPicPr>
          <p:cNvPr id="9" name="Picture 8">
            <a:extLst>
              <a:ext uri="{FF2B5EF4-FFF2-40B4-BE49-F238E27FC236}">
                <a16:creationId xmlns:a16="http://schemas.microsoft.com/office/drawing/2014/main" id="{AE7B2993-F66F-4B97-A74F-E90A48A71657}"/>
              </a:ext>
            </a:extLst>
          </p:cNvPr>
          <p:cNvPicPr>
            <a:picLocks noChangeAspect="1"/>
          </p:cNvPicPr>
          <p:nvPr/>
        </p:nvPicPr>
        <p:blipFill rotWithShape="1">
          <a:blip r:embed="rId5"/>
          <a:srcRect l="4119" t="17935" r="78357" b="24794"/>
          <a:stretch/>
        </p:blipFill>
        <p:spPr>
          <a:xfrm>
            <a:off x="7246541" y="1018895"/>
            <a:ext cx="2367009" cy="2827926"/>
          </a:xfrm>
          <a:prstGeom prst="rect">
            <a:avLst/>
          </a:prstGeom>
        </p:spPr>
      </p:pic>
      <p:pic>
        <p:nvPicPr>
          <p:cNvPr id="11" name="Picture 10">
            <a:extLst>
              <a:ext uri="{FF2B5EF4-FFF2-40B4-BE49-F238E27FC236}">
                <a16:creationId xmlns:a16="http://schemas.microsoft.com/office/drawing/2014/main" id="{A356EE84-1F03-4D53-9798-761545D5F354}"/>
              </a:ext>
            </a:extLst>
          </p:cNvPr>
          <p:cNvPicPr>
            <a:picLocks noChangeAspect="1"/>
          </p:cNvPicPr>
          <p:nvPr/>
        </p:nvPicPr>
        <p:blipFill rotWithShape="1">
          <a:blip r:embed="rId6"/>
          <a:srcRect l="22234" t="17664" r="55908" b="24794"/>
          <a:stretch/>
        </p:blipFill>
        <p:spPr>
          <a:xfrm>
            <a:off x="1933523" y="3906349"/>
            <a:ext cx="2360687" cy="2855887"/>
          </a:xfrm>
          <a:prstGeom prst="rect">
            <a:avLst/>
          </a:prstGeom>
        </p:spPr>
      </p:pic>
    </p:spTree>
    <p:extLst>
      <p:ext uri="{BB962C8B-B14F-4D97-AF65-F5344CB8AC3E}">
        <p14:creationId xmlns:p14="http://schemas.microsoft.com/office/powerpoint/2010/main" val="372656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C984CDF1-BDE8-463C-9784-2D2D1F3BF23C}"/>
              </a:ext>
            </a:extLst>
          </p:cNvPr>
          <p:cNvSpPr>
            <a:spLocks noGrp="1"/>
          </p:cNvSpPr>
          <p:nvPr>
            <p:ph type="ctrTitle"/>
          </p:nvPr>
        </p:nvSpPr>
        <p:spPr>
          <a:xfrm>
            <a:off x="3862164" y="69617"/>
            <a:ext cx="8136904" cy="936104"/>
          </a:xfrm>
          <a:solidFill>
            <a:schemeClr val="tx1"/>
          </a:solidFill>
        </p:spPr>
        <p:txBody>
          <a:bodyPr anchor="t"/>
          <a:lstStyle/>
          <a:p>
            <a:pPr algn="ctr"/>
            <a:r>
              <a:rPr lang="en-IN" sz="5400" dirty="0">
                <a:solidFill>
                  <a:schemeClr val="bg1"/>
                </a:solidFill>
              </a:rPr>
              <a:t>MEAL DISTRIBUTION</a:t>
            </a:r>
          </a:p>
        </p:txBody>
      </p:sp>
      <p:cxnSp>
        <p:nvCxnSpPr>
          <p:cNvPr id="21" name="Straight Connector 20">
            <a:extLst>
              <a:ext uri="{FF2B5EF4-FFF2-40B4-BE49-F238E27FC236}">
                <a16:creationId xmlns:a16="http://schemas.microsoft.com/office/drawing/2014/main" id="{B53EF4C1-0733-49F0-A7A4-52CF9B5446DA}"/>
              </a:ext>
            </a:extLst>
          </p:cNvPr>
          <p:cNvCxnSpPr/>
          <p:nvPr/>
        </p:nvCxnSpPr>
        <p:spPr>
          <a:xfrm>
            <a:off x="0" y="32849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F8E796-008C-4625-A2AC-885F9BCC0A21}"/>
              </a:ext>
            </a:extLst>
          </p:cNvPr>
          <p:cNvCxnSpPr/>
          <p:nvPr/>
        </p:nvCxnSpPr>
        <p:spPr>
          <a:xfrm>
            <a:off x="-170284" y="-99392"/>
            <a:ext cx="914400" cy="91440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7C619D-1E76-4538-93B0-6AE23F6A17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44" t="32247" r="15941" b="32126"/>
          <a:stretch/>
        </p:blipFill>
        <p:spPr>
          <a:xfrm>
            <a:off x="189753" y="116632"/>
            <a:ext cx="3487537" cy="898870"/>
          </a:xfrm>
          <a:prstGeom prst="rect">
            <a:avLst/>
          </a:prstGeom>
        </p:spPr>
      </p:pic>
      <p:sp>
        <p:nvSpPr>
          <p:cNvPr id="27" name="Rectangle 26">
            <a:extLst>
              <a:ext uri="{FF2B5EF4-FFF2-40B4-BE49-F238E27FC236}">
                <a16:creationId xmlns:a16="http://schemas.microsoft.com/office/drawing/2014/main" id="{09E0A888-434C-4B15-A8D8-760531E7EA1D}"/>
              </a:ext>
            </a:extLst>
          </p:cNvPr>
          <p:cNvSpPr/>
          <p:nvPr/>
        </p:nvSpPr>
        <p:spPr>
          <a:xfrm>
            <a:off x="90766" y="4527369"/>
            <a:ext cx="4571997" cy="165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bg1"/>
                </a:solidFill>
                <a:latin typeface="Times New Roman" panose="02020603050405020304" pitchFamily="18" charset="0"/>
              </a:rPr>
              <a:t>Demand forecast of </a:t>
            </a:r>
            <a:r>
              <a:rPr lang="en-US" sz="1800" b="0" i="0" dirty="0">
                <a:solidFill>
                  <a:schemeClr val="bg1"/>
                </a:solidFill>
                <a:effectLst/>
                <a:latin typeface="Times New Roman" panose="02020603050405020304" pitchFamily="18" charset="0"/>
              </a:rPr>
              <a:t>Italian Sandwiches</a:t>
            </a:r>
            <a:r>
              <a:rPr lang="en-US" sz="1800" dirty="0">
                <a:solidFill>
                  <a:schemeClr val="bg1"/>
                </a:solidFill>
                <a:latin typeface="Times New Roman" panose="02020603050405020304" pitchFamily="18" charset="0"/>
              </a:rPr>
              <a:t> </a:t>
            </a:r>
            <a:r>
              <a:rPr lang="en-US" sz="1800" b="0" i="0" dirty="0">
                <a:solidFill>
                  <a:schemeClr val="bg1"/>
                </a:solidFill>
                <a:effectLst/>
                <a:latin typeface="Times New Roman" panose="02020603050405020304" pitchFamily="18" charset="0"/>
              </a:rPr>
              <a:t>for 20 weeks. This will be </a:t>
            </a:r>
            <a:r>
              <a:rPr lang="en-US" sz="1800" dirty="0">
                <a:solidFill>
                  <a:schemeClr val="bg1"/>
                </a:solidFill>
                <a:latin typeface="Times New Roman" panose="02020603050405020304" pitchFamily="18" charset="0"/>
              </a:rPr>
              <a:t>useful to accurately plan r</a:t>
            </a:r>
            <a:r>
              <a:rPr lang="en-US" sz="1800" b="0" i="0" dirty="0">
                <a:solidFill>
                  <a:schemeClr val="bg1"/>
                </a:solidFill>
                <a:effectLst/>
                <a:latin typeface="Times New Roman" panose="02020603050405020304" pitchFamily="18" charset="0"/>
              </a:rPr>
              <a:t>aw materials needed in this area.</a:t>
            </a:r>
            <a:endParaRPr lang="en-US" sz="1800" dirty="0">
              <a:solidFill>
                <a:schemeClr val="bg1"/>
              </a:solidFill>
            </a:endParaRPr>
          </a:p>
        </p:txBody>
      </p:sp>
      <p:sp>
        <p:nvSpPr>
          <p:cNvPr id="2" name="TextBox 1">
            <a:extLst>
              <a:ext uri="{FF2B5EF4-FFF2-40B4-BE49-F238E27FC236}">
                <a16:creationId xmlns:a16="http://schemas.microsoft.com/office/drawing/2014/main" id="{0AC52CEB-E667-45BB-8DDC-EA1BFEE2330B}"/>
              </a:ext>
            </a:extLst>
          </p:cNvPr>
          <p:cNvSpPr txBox="1"/>
          <p:nvPr/>
        </p:nvSpPr>
        <p:spPr>
          <a:xfrm>
            <a:off x="1361178" y="3997280"/>
            <a:ext cx="1849644" cy="307777"/>
          </a:xfrm>
          <a:prstGeom prst="rect">
            <a:avLst/>
          </a:prstGeom>
          <a:noFill/>
        </p:spPr>
        <p:txBody>
          <a:bodyPr wrap="square" rtlCol="0">
            <a:spAutoFit/>
          </a:bodyPr>
          <a:lstStyle/>
          <a:p>
            <a:r>
              <a:rPr lang="en-CA" sz="1400" dirty="0">
                <a:latin typeface="Times New Roman" panose="02020603050405020304" pitchFamily="18" charset="0"/>
                <a:cs typeface="Times New Roman" panose="02020603050405020304" pitchFamily="18" charset="0"/>
              </a:rPr>
              <a:t>Historical Demand</a:t>
            </a:r>
            <a:endParaRPr lang="en-US" sz="1400" dirty="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775994380"/>
              </p:ext>
            </p:extLst>
          </p:nvPr>
        </p:nvGraphicFramePr>
        <p:xfrm>
          <a:off x="90767" y="1145534"/>
          <a:ext cx="4571997" cy="2827416"/>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a:extLst>
              <a:ext uri="{FF2B5EF4-FFF2-40B4-BE49-F238E27FC236}">
                <a16:creationId xmlns:a16="http://schemas.microsoft.com/office/drawing/2014/main" id="{5FB3EE16-60D8-40FE-99CD-C50C87F1A3CB}"/>
              </a:ext>
            </a:extLst>
          </p:cNvPr>
          <p:cNvPicPr>
            <a:picLocks noChangeAspect="1"/>
          </p:cNvPicPr>
          <p:nvPr/>
        </p:nvPicPr>
        <p:blipFill rotWithShape="1">
          <a:blip r:embed="rId5"/>
          <a:srcRect l="2148" t="19619" r="20462" b="5889"/>
          <a:stretch/>
        </p:blipFill>
        <p:spPr>
          <a:xfrm>
            <a:off x="6541790" y="2636912"/>
            <a:ext cx="5313262" cy="3384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44EE365D-7EA8-4909-ABB7-CBC70C1BEBA1}"/>
              </a:ext>
            </a:extLst>
          </p:cNvPr>
          <p:cNvPicPr>
            <a:picLocks noChangeAspect="1"/>
          </p:cNvPicPr>
          <p:nvPr/>
        </p:nvPicPr>
        <p:blipFill rotWithShape="1">
          <a:blip r:embed="rId6"/>
          <a:srcRect l="1368" t="28995" r="90173" b="11052"/>
          <a:stretch/>
        </p:blipFill>
        <p:spPr>
          <a:xfrm>
            <a:off x="5230316" y="1145534"/>
            <a:ext cx="1152128" cy="4299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942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44645-DCBD-4B09-BDF4-C5779A3A34DD}"/>
              </a:ext>
            </a:extLst>
          </p:cNvPr>
          <p:cNvSpPr>
            <a:spLocks noGrp="1"/>
          </p:cNvSpPr>
          <p:nvPr>
            <p:ph type="ctrTitle"/>
          </p:nvPr>
        </p:nvSpPr>
        <p:spPr>
          <a:xfrm>
            <a:off x="3862164" y="69617"/>
            <a:ext cx="8136904" cy="936104"/>
          </a:xfrm>
          <a:solidFill>
            <a:schemeClr val="tx1"/>
          </a:solidFill>
        </p:spPr>
        <p:txBody>
          <a:bodyPr anchor="t"/>
          <a:lstStyle/>
          <a:p>
            <a:pPr algn="ctr"/>
            <a:r>
              <a:rPr lang="en-IN" sz="5400" dirty="0">
                <a:solidFill>
                  <a:schemeClr val="bg1"/>
                </a:solidFill>
              </a:rPr>
              <a:t>MEAL DISTRIBUTION</a:t>
            </a:r>
          </a:p>
        </p:txBody>
      </p:sp>
      <p:sp>
        <p:nvSpPr>
          <p:cNvPr id="11" name="Title 2">
            <a:extLst>
              <a:ext uri="{FF2B5EF4-FFF2-40B4-BE49-F238E27FC236}">
                <a16:creationId xmlns:a16="http://schemas.microsoft.com/office/drawing/2014/main" id="{15233E08-1728-4411-8BA8-72C8F425CA00}"/>
              </a:ext>
            </a:extLst>
          </p:cNvPr>
          <p:cNvSpPr txBox="1">
            <a:spLocks/>
          </p:cNvSpPr>
          <p:nvPr/>
        </p:nvSpPr>
        <p:spPr>
          <a:xfrm>
            <a:off x="189753" y="1196752"/>
            <a:ext cx="11809315" cy="5544616"/>
          </a:xfrm>
          <a:prstGeom prst="rect">
            <a:avLst/>
          </a:prstGeom>
          <a:solidFill>
            <a:schemeClr val="tx1"/>
          </a:solidFill>
        </p:spPr>
        <p:txBody>
          <a:bodyPr vert="horz" lIns="0" tIns="60949" rIns="0" bIns="60949" rtlCol="0" anchor="t">
            <a:noAutofit/>
          </a:bodyPr>
          <a:lstStyle>
            <a:lvl1pPr algn="l" defTabSz="1218987" rtl="0" eaLnBrk="1" latinLnBrk="0" hangingPunct="1">
              <a:spcBef>
                <a:spcPct val="0"/>
              </a:spcBef>
              <a:buNone/>
              <a:defRPr lang="en-US" sz="48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N" sz="2800" dirty="0">
                <a:solidFill>
                  <a:schemeClr val="bg1"/>
                </a:solidFill>
                <a:latin typeface="Times New Roman" panose="02020603050405020304" pitchFamily="18" charset="0"/>
                <a:cs typeface="Times New Roman" panose="02020603050405020304" pitchFamily="18" charset="0"/>
              </a:rPr>
              <a:t>Recommendations</a:t>
            </a:r>
          </a:p>
          <a:p>
            <a:endParaRPr lang="en-IN" sz="2800" dirty="0">
              <a:solidFill>
                <a:schemeClr val="bg1"/>
              </a:solidFill>
              <a:latin typeface="Times New Roman" panose="02020603050405020304" pitchFamily="18" charset="0"/>
              <a:cs typeface="Times New Roman" panose="02020603050405020304" pitchFamily="18" charset="0"/>
            </a:endParaRPr>
          </a:p>
          <a:p>
            <a:pPr marL="514350" indent="-514350">
              <a:buAutoNum type="arabicPeriod"/>
            </a:pPr>
            <a:r>
              <a:rPr lang="en-IN" sz="2800" b="0">
                <a:solidFill>
                  <a:schemeClr val="bg1"/>
                </a:solidFill>
                <a:latin typeface="Times New Roman" panose="02020603050405020304" pitchFamily="18" charset="0"/>
                <a:cs typeface="Times New Roman" panose="02020603050405020304" pitchFamily="18" charset="0"/>
              </a:rPr>
              <a:t>All </a:t>
            </a:r>
            <a:r>
              <a:rPr lang="en-IN" sz="2800" b="0" dirty="0">
                <a:solidFill>
                  <a:schemeClr val="bg1"/>
                </a:solidFill>
                <a:latin typeface="Times New Roman" panose="02020603050405020304" pitchFamily="18" charset="0"/>
                <a:cs typeface="Times New Roman" panose="02020603050405020304" pitchFamily="18" charset="0"/>
              </a:rPr>
              <a:t>the region and centre-type orders need to be predicted, especially the regions that have maximum orders in order to plan their staff properly. This is due to the fact that excess, or less staff can impact company sales and profits.</a:t>
            </a:r>
          </a:p>
          <a:p>
            <a:pPr marL="514350" indent="-514350">
              <a:buAutoNum type="arabicPeriod"/>
            </a:pPr>
            <a:endParaRPr lang="en-IN" sz="2800" b="0" dirty="0">
              <a:solidFill>
                <a:schemeClr val="bg1"/>
              </a:solidFill>
              <a:latin typeface="Times New Roman" panose="02020603050405020304" pitchFamily="18" charset="0"/>
              <a:cs typeface="Times New Roman" panose="02020603050405020304" pitchFamily="18" charset="0"/>
            </a:endParaRPr>
          </a:p>
          <a:p>
            <a:pPr marL="514350" indent="-514350">
              <a:buAutoNum type="arabicPeriod"/>
            </a:pPr>
            <a:r>
              <a:rPr lang="en-IN" sz="2800" b="0" dirty="0">
                <a:solidFill>
                  <a:schemeClr val="bg1"/>
                </a:solidFill>
                <a:latin typeface="Times New Roman" panose="02020603050405020304" pitchFamily="18" charset="0"/>
                <a:cs typeface="Times New Roman" panose="02020603050405020304" pitchFamily="18" charset="0"/>
              </a:rPr>
              <a:t>Similarly, popular meal orders need to be predicted in order to avoid extra costs on wastage of raw materials, which are perishable.</a:t>
            </a:r>
            <a:endParaRPr lang="en-IN" sz="2800" dirty="0">
              <a:solidFill>
                <a:schemeClr val="bg1"/>
              </a:solidFill>
            </a:endParaRPr>
          </a:p>
          <a:p>
            <a:endParaRPr lang="en-IN" sz="2400" b="0" dirty="0">
              <a:solidFill>
                <a:schemeClr val="bg1"/>
              </a:solidFill>
            </a:endParaRPr>
          </a:p>
          <a:p>
            <a:endParaRPr lang="en-IN" sz="2400" b="0" dirty="0">
              <a:solidFill>
                <a:schemeClr val="bg1"/>
              </a:solidFill>
            </a:endParaRPr>
          </a:p>
          <a:p>
            <a:endParaRPr lang="en-IN" sz="2400" b="0" dirty="0">
              <a:solidFill>
                <a:schemeClr val="bg1"/>
              </a:solidFill>
            </a:endParaRPr>
          </a:p>
        </p:txBody>
      </p:sp>
      <p:pic>
        <p:nvPicPr>
          <p:cNvPr id="4" name="Picture 3">
            <a:extLst>
              <a:ext uri="{FF2B5EF4-FFF2-40B4-BE49-F238E27FC236}">
                <a16:creationId xmlns:a16="http://schemas.microsoft.com/office/drawing/2014/main" id="{D3C25BC9-F724-4501-8278-926AE3625A8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44" t="32247" r="15941" b="32126"/>
          <a:stretch/>
        </p:blipFill>
        <p:spPr>
          <a:xfrm>
            <a:off x="189753" y="116632"/>
            <a:ext cx="3487537" cy="898870"/>
          </a:xfrm>
          <a:prstGeom prst="rect">
            <a:avLst/>
          </a:prstGeom>
        </p:spPr>
      </p:pic>
    </p:spTree>
    <p:extLst>
      <p:ext uri="{BB962C8B-B14F-4D97-AF65-F5344CB8AC3E}">
        <p14:creationId xmlns:p14="http://schemas.microsoft.com/office/powerpoint/2010/main" val="1792496630"/>
      </p:ext>
    </p:extLst>
  </p:cSld>
  <p:clrMapOvr>
    <a:masterClrMapping/>
  </p:clrMapOvr>
</p:sld>
</file>

<file path=ppt/theme/theme1.xml><?xml version="1.0" encoding="utf-8"?>
<a:theme xmlns:a="http://schemas.openxmlformats.org/drawingml/2006/main" name="Jaydeep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10132</TotalTime>
  <Words>316</Words>
  <Application>Microsoft Office PowerPoint</Application>
  <PresentationFormat>Custom</PresentationFormat>
  <Paragraphs>84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Open Sans</vt:lpstr>
      <vt:lpstr>Times New Roman</vt:lpstr>
      <vt:lpstr>Jaydeep Theme</vt:lpstr>
      <vt:lpstr>MEAL DISTRIBUTION</vt:lpstr>
      <vt:lpstr>MEAL DISTRIBUTION</vt:lpstr>
      <vt:lpstr>MEAL DISTRIBUTION</vt:lpstr>
      <vt:lpstr>MEAL DISTRIBUTION</vt:lpstr>
      <vt:lpstr>MEAL DISTRIBUTION</vt:lpstr>
      <vt:lpstr>MEAL DISTRIBUTION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Jaydeep Chakraborty - Data Visualization Lecture</dc:title>
  <dc:subject>Day 1</dc:subject>
  <dc:creator>Jaydeep Chakraborty</dc:creator>
  <cp:lastModifiedBy>Shawn Desai</cp:lastModifiedBy>
  <cp:revision>311</cp:revision>
  <dcterms:created xsi:type="dcterms:W3CDTF">2013-09-12T13:05:01Z</dcterms:created>
  <dcterms:modified xsi:type="dcterms:W3CDTF">2021-12-05T20:51:52Z</dcterms:modified>
</cp:coreProperties>
</file>