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7"/>
  </p:notesMasterIdLst>
  <p:handoutMasterIdLst>
    <p:handoutMasterId r:id="rId8"/>
  </p:handoutMasterIdLst>
  <p:sldIdLst>
    <p:sldId id="336" r:id="rId3"/>
    <p:sldId id="276" r:id="rId4"/>
    <p:sldId id="340" r:id="rId5"/>
    <p:sldId id="339" r:id="rId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077" autoAdjust="0"/>
  </p:normalViewPr>
  <p:slideViewPr>
    <p:cSldViewPr>
      <p:cViewPr varScale="1">
        <p:scale>
          <a:sx n="108" d="100"/>
          <a:sy n="108" d="100"/>
        </p:scale>
        <p:origin x="438" y="96"/>
      </p:cViewPr>
      <p:guideLst>
        <p:guide orient="horz" pos="2160"/>
        <p:guide pos="3839"/>
      </p:guideLst>
    </p:cSldViewPr>
  </p:slideViewPr>
  <p:notesTextViewPr>
    <p:cViewPr>
      <p:scale>
        <a:sx n="1" d="1"/>
        <a:sy n="1" d="1"/>
      </p:scale>
      <p:origin x="0" y="0"/>
    </p:cViewPr>
  </p:notesTextViewPr>
  <p:notesViewPr>
    <p:cSldViewPr>
      <p:cViewPr varScale="1">
        <p:scale>
          <a:sx n="66" d="100"/>
          <a:sy n="66" d="100"/>
        </p:scale>
        <p:origin x="228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as Aleman" userId="31631373_tp_dropbox" providerId="OAuth2" clId="{FAB4B75F-0384-8E42-8572-0D05530356B0}"/>
    <pc:docChg chg="modSld">
      <pc:chgData name="Elias Aleman" userId="31631373_tp_dropbox" providerId="OAuth2" clId="{FAB4B75F-0384-8E42-8572-0D05530356B0}" dt="2020-09-23T11:58:08.044" v="244" actId="20577"/>
      <pc:docMkLst>
        <pc:docMk/>
      </pc:docMkLst>
      <pc:sldChg chg="modSp">
        <pc:chgData name="Elias Aleman" userId="31631373_tp_dropbox" providerId="OAuth2" clId="{FAB4B75F-0384-8E42-8572-0D05530356B0}" dt="2020-09-23T11:58:08.044" v="244" actId="20577"/>
        <pc:sldMkLst>
          <pc:docMk/>
          <pc:sldMk cId="2217172238" sldId="338"/>
        </pc:sldMkLst>
        <pc:spChg chg="mod">
          <ac:chgData name="Elias Aleman" userId="31631373_tp_dropbox" providerId="OAuth2" clId="{FAB4B75F-0384-8E42-8572-0D05530356B0}" dt="2020-09-23T11:58:08.044" v="244" actId="20577"/>
          <ac:spMkLst>
            <pc:docMk/>
            <pc:sldMk cId="2217172238" sldId="338"/>
            <ac:spMk id="10" creationId="{31169726-7A80-4D5C-AEDC-1FB999D4C939}"/>
          </ac:spMkLst>
        </pc:spChg>
      </pc:sldChg>
      <pc:sldChg chg="modSp">
        <pc:chgData name="Elias Aleman" userId="31631373_tp_dropbox" providerId="OAuth2" clId="{FAB4B75F-0384-8E42-8572-0D05530356B0}" dt="2020-09-22T18:36:31.636" v="194" actId="20577"/>
        <pc:sldMkLst>
          <pc:docMk/>
          <pc:sldMk cId="2642564952" sldId="339"/>
        </pc:sldMkLst>
        <pc:spChg chg="mod">
          <ac:chgData name="Elias Aleman" userId="31631373_tp_dropbox" providerId="OAuth2" clId="{FAB4B75F-0384-8E42-8572-0D05530356B0}" dt="2020-09-22T18:36:31.636" v="194" actId="20577"/>
          <ac:spMkLst>
            <pc:docMk/>
            <pc:sldMk cId="2642564952" sldId="339"/>
            <ac:spMk id="3" creationId="{18544645-DCBD-4B09-BDF4-C5779A3A34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146663-8B0E-4DE3-B573-BC13D0642F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B5FF11-33D5-4EC8-A558-D2737AE19A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F04978-38A1-40FC-8CA8-2A9EDC454029}" type="datetimeFigureOut">
              <a:rPr lang="en-IN" smtClean="0"/>
              <a:t>12-10-2021</a:t>
            </a:fld>
            <a:endParaRPr lang="en-IN"/>
          </a:p>
        </p:txBody>
      </p:sp>
      <p:sp>
        <p:nvSpPr>
          <p:cNvPr id="4" name="Footer Placeholder 3">
            <a:extLst>
              <a:ext uri="{FF2B5EF4-FFF2-40B4-BE49-F238E27FC236}">
                <a16:creationId xmlns:a16="http://schemas.microsoft.com/office/drawing/2014/main" id="{F1F2BC76-A282-4FC3-8FF0-568CC1CAC4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CB0FC10-2E5D-48F1-B54F-7811ACEBC1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727BF2-97B9-42F8-AAE9-CA09E0EF52FF}" type="slidenum">
              <a:rPr lang="en-IN" smtClean="0"/>
              <a:t>‹#›</a:t>
            </a:fld>
            <a:endParaRPr lang="en-IN"/>
          </a:p>
        </p:txBody>
      </p:sp>
    </p:spTree>
    <p:extLst>
      <p:ext uri="{BB962C8B-B14F-4D97-AF65-F5344CB8AC3E}">
        <p14:creationId xmlns:p14="http://schemas.microsoft.com/office/powerpoint/2010/main" val="812611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5E4984-8671-4EB7-AAD8-60A54F3A940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4510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43884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84840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3" name="Picture Placeholder 52">
            <a:extLst>
              <a:ext uri="{FF2B5EF4-FFF2-40B4-BE49-F238E27FC236}">
                <a16:creationId xmlns:a16="http://schemas.microsoft.com/office/drawing/2014/main" id="{B744F2F9-5D8F-4F18-B671-9F60085669DE}"/>
              </a:ext>
            </a:extLst>
          </p:cNvPr>
          <p:cNvSpPr>
            <a:spLocks noGrp="1"/>
          </p:cNvSpPr>
          <p:nvPr>
            <p:ph type="pic" sz="quarter" idx="10"/>
          </p:nvPr>
        </p:nvSpPr>
        <p:spPr>
          <a:xfrm>
            <a:off x="5952681" y="-10408"/>
            <a:ext cx="6236145" cy="6874196"/>
          </a:xfrm>
          <a:custGeom>
            <a:avLst/>
            <a:gdLst>
              <a:gd name="connsiteX0" fmla="*/ 600833 w 6236145"/>
              <a:gd name="connsiteY0" fmla="*/ 5577552 h 6874196"/>
              <a:gd name="connsiteX1" fmla="*/ 660573 w 6236145"/>
              <a:gd name="connsiteY1" fmla="*/ 5614207 h 6874196"/>
              <a:gd name="connsiteX2" fmla="*/ 624782 w 6236145"/>
              <a:gd name="connsiteY2" fmla="*/ 5689612 h 6874196"/>
              <a:gd name="connsiteX3" fmla="*/ 599517 w 6236145"/>
              <a:gd name="connsiteY3" fmla="*/ 5691706 h 6874196"/>
              <a:gd name="connsiteX4" fmla="*/ 530040 w 6236145"/>
              <a:gd name="connsiteY4" fmla="*/ 5645626 h 6874196"/>
              <a:gd name="connsiteX5" fmla="*/ 536356 w 6236145"/>
              <a:gd name="connsiteY5" fmla="*/ 5603734 h 6874196"/>
              <a:gd name="connsiteX6" fmla="*/ 600833 w 6236145"/>
              <a:gd name="connsiteY6" fmla="*/ 5577552 h 6874196"/>
              <a:gd name="connsiteX7" fmla="*/ 982805 w 6236145"/>
              <a:gd name="connsiteY7" fmla="*/ 5347170 h 6874196"/>
              <a:gd name="connsiteX8" fmla="*/ 1003873 w 6236145"/>
              <a:gd name="connsiteY8" fmla="*/ 5379063 h 6874196"/>
              <a:gd name="connsiteX9" fmla="*/ 932239 w 6236145"/>
              <a:gd name="connsiteY9" fmla="*/ 5440722 h 6874196"/>
              <a:gd name="connsiteX10" fmla="*/ 892209 w 6236145"/>
              <a:gd name="connsiteY10" fmla="*/ 5408829 h 6874196"/>
              <a:gd name="connsiteX11" fmla="*/ 909064 w 6236145"/>
              <a:gd name="connsiteY11" fmla="*/ 5359927 h 6874196"/>
              <a:gd name="connsiteX12" fmla="*/ 982805 w 6236145"/>
              <a:gd name="connsiteY12" fmla="*/ 5347170 h 6874196"/>
              <a:gd name="connsiteX13" fmla="*/ 1346962 w 6236145"/>
              <a:gd name="connsiteY13" fmla="*/ 5073367 h 6874196"/>
              <a:gd name="connsiteX14" fmla="*/ 1376458 w 6236145"/>
              <a:gd name="connsiteY14" fmla="*/ 5117475 h 6874196"/>
              <a:gd name="connsiteX15" fmla="*/ 1353283 w 6236145"/>
              <a:gd name="connsiteY15" fmla="*/ 5142679 h 6874196"/>
              <a:gd name="connsiteX16" fmla="*/ 1319572 w 6236145"/>
              <a:gd name="connsiteY16" fmla="*/ 5102772 h 6874196"/>
              <a:gd name="connsiteX17" fmla="*/ 1346962 w 6236145"/>
              <a:gd name="connsiteY17" fmla="*/ 5073367 h 6874196"/>
              <a:gd name="connsiteX18" fmla="*/ 1185895 w 6236145"/>
              <a:gd name="connsiteY18" fmla="*/ 4642988 h 6874196"/>
              <a:gd name="connsiteX19" fmla="*/ 1215226 w 6236145"/>
              <a:gd name="connsiteY19" fmla="*/ 4652515 h 6874196"/>
              <a:gd name="connsiteX20" fmla="*/ 1232081 w 6236145"/>
              <a:gd name="connsiteY20" fmla="*/ 4680035 h 6874196"/>
              <a:gd name="connsiteX21" fmla="*/ 1213119 w 6236145"/>
              <a:gd name="connsiteY21" fmla="*/ 4728725 h 6874196"/>
              <a:gd name="connsiteX22" fmla="*/ 1177302 w 6236145"/>
              <a:gd name="connsiteY22" fmla="*/ 4713907 h 6874196"/>
              <a:gd name="connsiteX23" fmla="*/ 1175196 w 6236145"/>
              <a:gd name="connsiteY23" fmla="*/ 4648281 h 6874196"/>
              <a:gd name="connsiteX24" fmla="*/ 1185895 w 6236145"/>
              <a:gd name="connsiteY24" fmla="*/ 4642988 h 6874196"/>
              <a:gd name="connsiteX25" fmla="*/ 1276387 w 6236145"/>
              <a:gd name="connsiteY25" fmla="*/ 4137247 h 6874196"/>
              <a:gd name="connsiteX26" fmla="*/ 1308141 w 6236145"/>
              <a:gd name="connsiteY26" fmla="*/ 4168564 h 6874196"/>
              <a:gd name="connsiteX27" fmla="*/ 1272153 w 6236145"/>
              <a:gd name="connsiteY27" fmla="*/ 4197793 h 6874196"/>
              <a:gd name="connsiteX28" fmla="*/ 1240398 w 6236145"/>
              <a:gd name="connsiteY28" fmla="*/ 4166476 h 6874196"/>
              <a:gd name="connsiteX29" fmla="*/ 1276387 w 6236145"/>
              <a:gd name="connsiteY29" fmla="*/ 4137247 h 6874196"/>
              <a:gd name="connsiteX30" fmla="*/ 1098848 w 6236145"/>
              <a:gd name="connsiteY30" fmla="*/ 4131037 h 6874196"/>
              <a:gd name="connsiteX31" fmla="*/ 1141043 w 6236145"/>
              <a:gd name="connsiteY31" fmla="*/ 4162506 h 6874196"/>
              <a:gd name="connsiteX32" fmla="*/ 1098848 w 6236145"/>
              <a:gd name="connsiteY32" fmla="*/ 4208659 h 6874196"/>
              <a:gd name="connsiteX33" fmla="*/ 1058763 w 6236145"/>
              <a:gd name="connsiteY33" fmla="*/ 4162506 h 6874196"/>
              <a:gd name="connsiteX34" fmla="*/ 1098848 w 6236145"/>
              <a:gd name="connsiteY34" fmla="*/ 4131037 h 6874196"/>
              <a:gd name="connsiteX35" fmla="*/ 1382991 w 6236145"/>
              <a:gd name="connsiteY35" fmla="*/ 4073596 h 6874196"/>
              <a:gd name="connsiteX36" fmla="*/ 1416814 w 6236145"/>
              <a:gd name="connsiteY36" fmla="*/ 4120010 h 6874196"/>
              <a:gd name="connsiteX37" fmla="*/ 1380877 w 6236145"/>
              <a:gd name="connsiteY37" fmla="*/ 4155876 h 6874196"/>
              <a:gd name="connsiteX38" fmla="*/ 1321686 w 6236145"/>
              <a:gd name="connsiteY38" fmla="*/ 4090474 h 6874196"/>
              <a:gd name="connsiteX39" fmla="*/ 1382991 w 6236145"/>
              <a:gd name="connsiteY39" fmla="*/ 4073596 h 6874196"/>
              <a:gd name="connsiteX40" fmla="*/ 1484416 w 6236145"/>
              <a:gd name="connsiteY40" fmla="*/ 3966081 h 6874196"/>
              <a:gd name="connsiteX41" fmla="*/ 1505326 w 6236145"/>
              <a:gd name="connsiteY41" fmla="*/ 3991642 h 6874196"/>
              <a:gd name="connsiteX42" fmla="*/ 1436322 w 6236145"/>
              <a:gd name="connsiteY42" fmla="*/ 4051285 h 6874196"/>
              <a:gd name="connsiteX43" fmla="*/ 1419594 w 6236145"/>
              <a:gd name="connsiteY43" fmla="*/ 4006553 h 6874196"/>
              <a:gd name="connsiteX44" fmla="*/ 1484416 w 6236145"/>
              <a:gd name="connsiteY44" fmla="*/ 3966081 h 6874196"/>
              <a:gd name="connsiteX45" fmla="*/ 930979 w 6236145"/>
              <a:gd name="connsiteY45" fmla="*/ 3928515 h 6874196"/>
              <a:gd name="connsiteX46" fmla="*/ 981468 w 6236145"/>
              <a:gd name="connsiteY46" fmla="*/ 3951801 h 6874196"/>
              <a:gd name="connsiteX47" fmla="*/ 994090 w 6236145"/>
              <a:gd name="connsiteY47" fmla="*/ 3945450 h 6874196"/>
              <a:gd name="connsiteX48" fmla="*/ 1095066 w 6236145"/>
              <a:gd name="connsiteY48" fmla="*/ 3945450 h 6874196"/>
              <a:gd name="connsiteX49" fmla="*/ 1111895 w 6236145"/>
              <a:gd name="connsiteY49" fmla="*/ 3966620 h 6874196"/>
              <a:gd name="connsiteX50" fmla="*/ 1061407 w 6236145"/>
              <a:gd name="connsiteY50" fmla="*/ 4051298 h 6874196"/>
              <a:gd name="connsiteX51" fmla="*/ 981468 w 6236145"/>
              <a:gd name="connsiteY51" fmla="*/ 4011076 h 6874196"/>
              <a:gd name="connsiteX52" fmla="*/ 964638 w 6236145"/>
              <a:gd name="connsiteY52" fmla="*/ 3989906 h 6874196"/>
              <a:gd name="connsiteX53" fmla="*/ 888906 w 6236145"/>
              <a:gd name="connsiteY53" fmla="*/ 4019544 h 6874196"/>
              <a:gd name="connsiteX54" fmla="*/ 832107 w 6236145"/>
              <a:gd name="connsiteY54" fmla="*/ 3975088 h 6874196"/>
              <a:gd name="connsiteX55" fmla="*/ 930979 w 6236145"/>
              <a:gd name="connsiteY55" fmla="*/ 3928515 h 6874196"/>
              <a:gd name="connsiteX56" fmla="*/ 726274 w 6236145"/>
              <a:gd name="connsiteY56" fmla="*/ 3890953 h 6874196"/>
              <a:gd name="connsiteX57" fmla="*/ 773114 w 6236145"/>
              <a:gd name="connsiteY57" fmla="*/ 3939156 h 6874196"/>
              <a:gd name="connsiteX58" fmla="*/ 736920 w 6236145"/>
              <a:gd name="connsiteY58" fmla="*/ 3972689 h 6874196"/>
              <a:gd name="connsiteX59" fmla="*/ 698597 w 6236145"/>
              <a:gd name="connsiteY59" fmla="*/ 3924486 h 6874196"/>
              <a:gd name="connsiteX60" fmla="*/ 726274 w 6236145"/>
              <a:gd name="connsiteY60" fmla="*/ 3890953 h 6874196"/>
              <a:gd name="connsiteX61" fmla="*/ 1600730 w 6236145"/>
              <a:gd name="connsiteY61" fmla="*/ 3875213 h 6874196"/>
              <a:gd name="connsiteX62" fmla="*/ 1612318 w 6236145"/>
              <a:gd name="connsiteY62" fmla="*/ 3882344 h 6874196"/>
              <a:gd name="connsiteX63" fmla="*/ 1616531 w 6236145"/>
              <a:gd name="connsiteY63" fmla="*/ 3909814 h 6874196"/>
              <a:gd name="connsiteX64" fmla="*/ 1565966 w 6236145"/>
              <a:gd name="connsiteY64" fmla="*/ 3947849 h 6874196"/>
              <a:gd name="connsiteX65" fmla="*/ 1540684 w 6236145"/>
              <a:gd name="connsiteY65" fmla="*/ 3922492 h 6874196"/>
              <a:gd name="connsiteX66" fmla="*/ 1589142 w 6236145"/>
              <a:gd name="connsiteY66" fmla="*/ 3876005 h 6874196"/>
              <a:gd name="connsiteX67" fmla="*/ 1600730 w 6236145"/>
              <a:gd name="connsiteY67" fmla="*/ 3875213 h 6874196"/>
              <a:gd name="connsiteX68" fmla="*/ 1265279 w 6236145"/>
              <a:gd name="connsiteY68" fmla="*/ 3854703 h 6874196"/>
              <a:gd name="connsiteX69" fmla="*/ 1300943 w 6236145"/>
              <a:gd name="connsiteY69" fmla="*/ 3882540 h 6874196"/>
              <a:gd name="connsiteX70" fmla="*/ 1256888 w 6236145"/>
              <a:gd name="connsiteY70" fmla="*/ 3916801 h 6874196"/>
              <a:gd name="connsiteX71" fmla="*/ 1225419 w 6236145"/>
              <a:gd name="connsiteY71" fmla="*/ 3893247 h 6874196"/>
              <a:gd name="connsiteX72" fmla="*/ 1265279 w 6236145"/>
              <a:gd name="connsiteY72" fmla="*/ 3854703 h 6874196"/>
              <a:gd name="connsiteX73" fmla="*/ 1681291 w 6236145"/>
              <a:gd name="connsiteY73" fmla="*/ 3837183 h 6874196"/>
              <a:gd name="connsiteX74" fmla="*/ 1635258 w 6236145"/>
              <a:gd name="connsiteY74" fmla="*/ 3862466 h 6874196"/>
              <a:gd name="connsiteX75" fmla="*/ 1633165 w 6236145"/>
              <a:gd name="connsiteY75" fmla="*/ 3854038 h 6874196"/>
              <a:gd name="connsiteX76" fmla="*/ 1681291 w 6236145"/>
              <a:gd name="connsiteY76" fmla="*/ 3837183 h 6874196"/>
              <a:gd name="connsiteX77" fmla="*/ 1602251 w 6236145"/>
              <a:gd name="connsiteY77" fmla="*/ 3452187 h 6874196"/>
              <a:gd name="connsiteX78" fmla="*/ 1637822 w 6236145"/>
              <a:gd name="connsiteY78" fmla="*/ 3500747 h 6874196"/>
              <a:gd name="connsiteX79" fmla="*/ 1583420 w 6236145"/>
              <a:gd name="connsiteY79" fmla="*/ 3549307 h 6874196"/>
              <a:gd name="connsiteX80" fmla="*/ 1556218 w 6236145"/>
              <a:gd name="connsiteY80" fmla="*/ 3475411 h 6874196"/>
              <a:gd name="connsiteX81" fmla="*/ 1602251 w 6236145"/>
              <a:gd name="connsiteY81" fmla="*/ 3452187 h 6874196"/>
              <a:gd name="connsiteX82" fmla="*/ 412425 w 6236145"/>
              <a:gd name="connsiteY82" fmla="*/ 3446411 h 6874196"/>
              <a:gd name="connsiteX83" fmla="*/ 456417 w 6236145"/>
              <a:gd name="connsiteY83" fmla="*/ 3555485 h 6874196"/>
              <a:gd name="connsiteX84" fmla="*/ 391476 w 6236145"/>
              <a:gd name="connsiteY84" fmla="*/ 3612119 h 6874196"/>
              <a:gd name="connsiteX85" fmla="*/ 410330 w 6236145"/>
              <a:gd name="connsiteY85" fmla="*/ 3683437 h 6874196"/>
              <a:gd name="connsiteX86" fmla="*/ 374717 w 6236145"/>
              <a:gd name="connsiteY86" fmla="*/ 3714900 h 6874196"/>
              <a:gd name="connsiteX87" fmla="*/ 303492 w 6236145"/>
              <a:gd name="connsiteY87" fmla="*/ 3683437 h 6874196"/>
              <a:gd name="connsiteX88" fmla="*/ 288828 w 6236145"/>
              <a:gd name="connsiteY88" fmla="*/ 3620510 h 6874196"/>
              <a:gd name="connsiteX89" fmla="*/ 313967 w 6236145"/>
              <a:gd name="connsiteY89" fmla="*/ 3561778 h 6874196"/>
              <a:gd name="connsiteX90" fmla="*/ 305587 w 6236145"/>
              <a:gd name="connsiteY90" fmla="*/ 3511436 h 6874196"/>
              <a:gd name="connsiteX91" fmla="*/ 339105 w 6236145"/>
              <a:gd name="connsiteY91" fmla="*/ 3465289 h 6874196"/>
              <a:gd name="connsiteX92" fmla="*/ 412425 w 6236145"/>
              <a:gd name="connsiteY92" fmla="*/ 3446411 h 6874196"/>
              <a:gd name="connsiteX93" fmla="*/ 753405 w 6236145"/>
              <a:gd name="connsiteY93" fmla="*/ 3377675 h 6874196"/>
              <a:gd name="connsiteX94" fmla="*/ 781109 w 6236145"/>
              <a:gd name="connsiteY94" fmla="*/ 3379281 h 6874196"/>
              <a:gd name="connsiteX95" fmla="*/ 814642 w 6236145"/>
              <a:gd name="connsiteY95" fmla="*/ 3398166 h 6874196"/>
              <a:gd name="connsiteX96" fmla="*/ 887995 w 6236145"/>
              <a:gd name="connsiteY96" fmla="*/ 3469510 h 6874196"/>
              <a:gd name="connsiteX97" fmla="*/ 852366 w 6236145"/>
              <a:gd name="connsiteY97" fmla="*/ 3530362 h 6874196"/>
              <a:gd name="connsiteX98" fmla="*/ 772726 w 6236145"/>
              <a:gd name="connsiteY98" fmla="*/ 3547149 h 6874196"/>
              <a:gd name="connsiteX99" fmla="*/ 724522 w 6236145"/>
              <a:gd name="connsiteY99" fmla="*/ 3530362 h 6874196"/>
              <a:gd name="connsiteX100" fmla="*/ 701469 w 6236145"/>
              <a:gd name="connsiteY100" fmla="*/ 3511477 h 6874196"/>
              <a:gd name="connsiteX101" fmla="*/ 686798 w 6236145"/>
              <a:gd name="connsiteY101" fmla="*/ 3427543 h 6874196"/>
              <a:gd name="connsiteX102" fmla="*/ 753405 w 6236145"/>
              <a:gd name="connsiteY102" fmla="*/ 3377675 h 6874196"/>
              <a:gd name="connsiteX103" fmla="*/ 1204284 w 6236145"/>
              <a:gd name="connsiteY103" fmla="*/ 3277748 h 6874196"/>
              <a:gd name="connsiteX104" fmla="*/ 1238274 w 6236145"/>
              <a:gd name="connsiteY104" fmla="*/ 3330358 h 6874196"/>
              <a:gd name="connsiteX105" fmla="*/ 1217030 w 6236145"/>
              <a:gd name="connsiteY105" fmla="*/ 3364029 h 6874196"/>
              <a:gd name="connsiteX106" fmla="*/ 1178791 w 6236145"/>
              <a:gd name="connsiteY106" fmla="*/ 3351403 h 6874196"/>
              <a:gd name="connsiteX107" fmla="*/ 1172418 w 6236145"/>
              <a:gd name="connsiteY107" fmla="*/ 3290374 h 6874196"/>
              <a:gd name="connsiteX108" fmla="*/ 1204284 w 6236145"/>
              <a:gd name="connsiteY108" fmla="*/ 3277748 h 6874196"/>
              <a:gd name="connsiteX109" fmla="*/ 385864 w 6236145"/>
              <a:gd name="connsiteY109" fmla="*/ 3013831 h 6874196"/>
              <a:gd name="connsiteX110" fmla="*/ 480723 w 6236145"/>
              <a:gd name="connsiteY110" fmla="*/ 3036941 h 6874196"/>
              <a:gd name="connsiteX111" fmla="*/ 514451 w 6236145"/>
              <a:gd name="connsiteY111" fmla="*/ 3053748 h 6874196"/>
              <a:gd name="connsiteX112" fmla="*/ 562934 w 6236145"/>
              <a:gd name="connsiteY112" fmla="*/ 3087363 h 6874196"/>
              <a:gd name="connsiteX113" fmla="*/ 609309 w 6236145"/>
              <a:gd name="connsiteY113" fmla="*/ 3160894 h 6874196"/>
              <a:gd name="connsiteX114" fmla="*/ 626173 w 6236145"/>
              <a:gd name="connsiteY114" fmla="*/ 3181903 h 6874196"/>
              <a:gd name="connsiteX115" fmla="*/ 653577 w 6236145"/>
              <a:gd name="connsiteY115" fmla="*/ 3198710 h 6874196"/>
              <a:gd name="connsiteX116" fmla="*/ 647253 w 6236145"/>
              <a:gd name="connsiteY116" fmla="*/ 3240728 h 6874196"/>
              <a:gd name="connsiteX117" fmla="*/ 579798 w 6236145"/>
              <a:gd name="connsiteY117" fmla="*/ 3297452 h 6874196"/>
              <a:gd name="connsiteX118" fmla="*/ 558718 w 6236145"/>
              <a:gd name="connsiteY118" fmla="*/ 3293251 h 6874196"/>
              <a:gd name="connsiteX119" fmla="*/ 514451 w 6236145"/>
              <a:gd name="connsiteY119" fmla="*/ 3322663 h 6874196"/>
              <a:gd name="connsiteX120" fmla="*/ 472291 w 6236145"/>
              <a:gd name="connsiteY120" fmla="*/ 3362580 h 6874196"/>
              <a:gd name="connsiteX121" fmla="*/ 402728 w 6236145"/>
              <a:gd name="connsiteY121" fmla="*/ 3347874 h 6874196"/>
              <a:gd name="connsiteX122" fmla="*/ 383757 w 6236145"/>
              <a:gd name="connsiteY122" fmla="*/ 3341571 h 6874196"/>
              <a:gd name="connsiteX123" fmla="*/ 314193 w 6236145"/>
              <a:gd name="connsiteY123" fmla="*/ 3282746 h 6874196"/>
              <a:gd name="connsiteX124" fmla="*/ 272034 w 6236145"/>
              <a:gd name="connsiteY124" fmla="*/ 3257535 h 6874196"/>
              <a:gd name="connsiteX125" fmla="*/ 240415 w 6236145"/>
              <a:gd name="connsiteY125" fmla="*/ 3263839 h 6874196"/>
              <a:gd name="connsiteX126" fmla="*/ 223551 w 6236145"/>
              <a:gd name="connsiteY126" fmla="*/ 3261737 h 6874196"/>
              <a:gd name="connsiteX127" fmla="*/ 236199 w 6236145"/>
              <a:gd name="connsiteY127" fmla="*/ 3244930 h 6874196"/>
              <a:gd name="connsiteX128" fmla="*/ 278358 w 6236145"/>
              <a:gd name="connsiteY128" fmla="*/ 3167197 h 6874196"/>
              <a:gd name="connsiteX129" fmla="*/ 284682 w 6236145"/>
              <a:gd name="connsiteY129" fmla="*/ 3131481 h 6874196"/>
              <a:gd name="connsiteX130" fmla="*/ 299438 w 6236145"/>
              <a:gd name="connsiteY130" fmla="*/ 3078959 h 6874196"/>
              <a:gd name="connsiteX131" fmla="*/ 303654 w 6236145"/>
              <a:gd name="connsiteY131" fmla="*/ 3068455 h 6874196"/>
              <a:gd name="connsiteX132" fmla="*/ 385864 w 6236145"/>
              <a:gd name="connsiteY132" fmla="*/ 3013831 h 6874196"/>
              <a:gd name="connsiteX133" fmla="*/ 1299061 w 6236145"/>
              <a:gd name="connsiteY133" fmla="*/ 2767540 h 6874196"/>
              <a:gd name="connsiteX134" fmla="*/ 1338599 w 6236145"/>
              <a:gd name="connsiteY134" fmla="*/ 2784343 h 6874196"/>
              <a:gd name="connsiteX135" fmla="*/ 1361489 w 6236145"/>
              <a:gd name="connsiteY135" fmla="*/ 2862056 h 6874196"/>
              <a:gd name="connsiteX136" fmla="*/ 1359408 w 6236145"/>
              <a:gd name="connsiteY136" fmla="*/ 2883059 h 6874196"/>
              <a:gd name="connsiteX137" fmla="*/ 1317790 w 6236145"/>
              <a:gd name="connsiteY137" fmla="*/ 2897762 h 6874196"/>
              <a:gd name="connsiteX138" fmla="*/ 1269928 w 6236145"/>
              <a:gd name="connsiteY138" fmla="*/ 2801146 h 6874196"/>
              <a:gd name="connsiteX139" fmla="*/ 1299061 w 6236145"/>
              <a:gd name="connsiteY139" fmla="*/ 2767540 h 6874196"/>
              <a:gd name="connsiteX140" fmla="*/ 42261 w 6236145"/>
              <a:gd name="connsiteY140" fmla="*/ 2685717 h 6874196"/>
              <a:gd name="connsiteX141" fmla="*/ 76070 w 6236145"/>
              <a:gd name="connsiteY141" fmla="*/ 2723822 h 6874196"/>
              <a:gd name="connsiteX142" fmla="*/ 42261 w 6236145"/>
              <a:gd name="connsiteY142" fmla="*/ 2755577 h 6874196"/>
              <a:gd name="connsiteX143" fmla="*/ 0 w 6236145"/>
              <a:gd name="connsiteY143" fmla="*/ 2721705 h 6874196"/>
              <a:gd name="connsiteX144" fmla="*/ 42261 w 6236145"/>
              <a:gd name="connsiteY144" fmla="*/ 2685717 h 6874196"/>
              <a:gd name="connsiteX145" fmla="*/ 648402 w 6236145"/>
              <a:gd name="connsiteY145" fmla="*/ 2410171 h 6874196"/>
              <a:gd name="connsiteX146" fmla="*/ 655244 w 6236145"/>
              <a:gd name="connsiteY146" fmla="*/ 2413582 h 6874196"/>
              <a:gd name="connsiteX147" fmla="*/ 726824 w 6236145"/>
              <a:gd name="connsiteY147" fmla="*/ 2445071 h 6874196"/>
              <a:gd name="connsiteX148" fmla="*/ 792088 w 6236145"/>
              <a:gd name="connsiteY148" fmla="*/ 2453467 h 6874196"/>
              <a:gd name="connsiteX149" fmla="*/ 840510 w 6236145"/>
              <a:gd name="connsiteY149" fmla="*/ 2476557 h 6874196"/>
              <a:gd name="connsiteX150" fmla="*/ 876300 w 6236145"/>
              <a:gd name="connsiteY150" fmla="*/ 2501748 h 6874196"/>
              <a:gd name="connsiteX151" fmla="*/ 899459 w 6236145"/>
              <a:gd name="connsiteY151" fmla="*/ 2508046 h 6874196"/>
              <a:gd name="connsiteX152" fmla="*/ 924722 w 6236145"/>
              <a:gd name="connsiteY152" fmla="*/ 2587815 h 6874196"/>
              <a:gd name="connsiteX153" fmla="*/ 933143 w 6236145"/>
              <a:gd name="connsiteY153" fmla="*/ 2646590 h 6874196"/>
              <a:gd name="connsiteX154" fmla="*/ 954197 w 6236145"/>
              <a:gd name="connsiteY154" fmla="*/ 2667582 h 6874196"/>
              <a:gd name="connsiteX155" fmla="*/ 956302 w 6236145"/>
              <a:gd name="connsiteY155" fmla="*/ 2673879 h 6874196"/>
              <a:gd name="connsiteX156" fmla="*/ 928933 w 6236145"/>
              <a:gd name="connsiteY156" fmla="*/ 2711664 h 6874196"/>
              <a:gd name="connsiteX157" fmla="*/ 916301 w 6236145"/>
              <a:gd name="connsiteY157" fmla="*/ 2747350 h 6874196"/>
              <a:gd name="connsiteX158" fmla="*/ 893143 w 6236145"/>
              <a:gd name="connsiteY158" fmla="*/ 2780937 h 6874196"/>
              <a:gd name="connsiteX159" fmla="*/ 827878 w 6236145"/>
              <a:gd name="connsiteY159" fmla="*/ 2801929 h 6874196"/>
              <a:gd name="connsiteX160" fmla="*/ 802615 w 6236145"/>
              <a:gd name="connsiteY160" fmla="*/ 2841813 h 6874196"/>
              <a:gd name="connsiteX161" fmla="*/ 804720 w 6236145"/>
              <a:gd name="connsiteY161" fmla="*/ 2858606 h 6874196"/>
              <a:gd name="connsiteX162" fmla="*/ 781562 w 6236145"/>
              <a:gd name="connsiteY162" fmla="*/ 2879598 h 6874196"/>
              <a:gd name="connsiteX163" fmla="*/ 716297 w 6236145"/>
              <a:gd name="connsiteY163" fmla="*/ 2867003 h 6874196"/>
              <a:gd name="connsiteX164" fmla="*/ 667875 w 6236145"/>
              <a:gd name="connsiteY164" fmla="*/ 2856507 h 6874196"/>
              <a:gd name="connsiteX165" fmla="*/ 653138 w 6236145"/>
              <a:gd name="connsiteY165" fmla="*/ 2858606 h 6874196"/>
              <a:gd name="connsiteX166" fmla="*/ 602611 w 6236145"/>
              <a:gd name="connsiteY166" fmla="*/ 2881697 h 6874196"/>
              <a:gd name="connsiteX167" fmla="*/ 571032 w 6236145"/>
              <a:gd name="connsiteY167" fmla="*/ 2887995 h 6874196"/>
              <a:gd name="connsiteX168" fmla="*/ 537347 w 6236145"/>
              <a:gd name="connsiteY168" fmla="*/ 2846011 h 6874196"/>
              <a:gd name="connsiteX169" fmla="*/ 520504 w 6236145"/>
              <a:gd name="connsiteY169" fmla="*/ 2801929 h 6874196"/>
              <a:gd name="connsiteX170" fmla="*/ 486819 w 6236145"/>
              <a:gd name="connsiteY170" fmla="*/ 2759946 h 6874196"/>
              <a:gd name="connsiteX171" fmla="*/ 463661 w 6236145"/>
              <a:gd name="connsiteY171" fmla="*/ 2696970 h 6874196"/>
              <a:gd name="connsiteX172" fmla="*/ 467872 w 6236145"/>
              <a:gd name="connsiteY172" fmla="*/ 2684375 h 6874196"/>
              <a:gd name="connsiteX173" fmla="*/ 446819 w 6236145"/>
              <a:gd name="connsiteY173" fmla="*/ 2663383 h 6874196"/>
              <a:gd name="connsiteX174" fmla="*/ 392081 w 6236145"/>
              <a:gd name="connsiteY174" fmla="*/ 2690672 h 6874196"/>
              <a:gd name="connsiteX175" fmla="*/ 337343 w 6236145"/>
              <a:gd name="connsiteY175" fmla="*/ 2688573 h 6874196"/>
              <a:gd name="connsiteX176" fmla="*/ 299448 w 6236145"/>
              <a:gd name="connsiteY176" fmla="*/ 2680176 h 6874196"/>
              <a:gd name="connsiteX177" fmla="*/ 217341 w 6236145"/>
              <a:gd name="connsiteY177" fmla="*/ 2600410 h 6874196"/>
              <a:gd name="connsiteX178" fmla="*/ 221551 w 6236145"/>
              <a:gd name="connsiteY178" fmla="*/ 2583616 h 6874196"/>
              <a:gd name="connsiteX179" fmla="*/ 318395 w 6236145"/>
              <a:gd name="connsiteY179" fmla="*/ 2558426 h 6874196"/>
              <a:gd name="connsiteX180" fmla="*/ 343659 w 6236145"/>
              <a:gd name="connsiteY180" fmla="*/ 2571021 h 6874196"/>
              <a:gd name="connsiteX181" fmla="*/ 368923 w 6236145"/>
              <a:gd name="connsiteY181" fmla="*/ 2575220 h 6874196"/>
              <a:gd name="connsiteX182" fmla="*/ 436292 w 6236145"/>
              <a:gd name="connsiteY182" fmla="*/ 2545830 h 6874196"/>
              <a:gd name="connsiteX183" fmla="*/ 503662 w 6236145"/>
              <a:gd name="connsiteY183" fmla="*/ 2478657 h 6874196"/>
              <a:gd name="connsiteX184" fmla="*/ 581558 w 6236145"/>
              <a:gd name="connsiteY184" fmla="*/ 2428277 h 6874196"/>
              <a:gd name="connsiteX185" fmla="*/ 638401 w 6236145"/>
              <a:gd name="connsiteY185" fmla="*/ 2411483 h 6874196"/>
              <a:gd name="connsiteX186" fmla="*/ 648402 w 6236145"/>
              <a:gd name="connsiteY186" fmla="*/ 2410171 h 6874196"/>
              <a:gd name="connsiteX187" fmla="*/ 1570168 w 6236145"/>
              <a:gd name="connsiteY187" fmla="*/ 1 h 6874196"/>
              <a:gd name="connsiteX188" fmla="*/ 6236145 w 6236145"/>
              <a:gd name="connsiteY188" fmla="*/ 1 h 6874196"/>
              <a:gd name="connsiteX189" fmla="*/ 6236145 w 6236145"/>
              <a:gd name="connsiteY189" fmla="*/ 6874196 h 6874196"/>
              <a:gd name="connsiteX190" fmla="*/ 1382856 w 6236145"/>
              <a:gd name="connsiteY190" fmla="*/ 6874196 h 6874196"/>
              <a:gd name="connsiteX191" fmla="*/ 1330240 w 6236145"/>
              <a:gd name="connsiteY191" fmla="*/ 6792336 h 6874196"/>
              <a:gd name="connsiteX192" fmla="*/ 1288147 w 6236145"/>
              <a:gd name="connsiteY192" fmla="*/ 6744059 h 6874196"/>
              <a:gd name="connsiteX193" fmla="*/ 1317612 w 6236145"/>
              <a:gd name="connsiteY193" fmla="*/ 6699980 h 6874196"/>
              <a:gd name="connsiteX194" fmla="*/ 1304984 w 6236145"/>
              <a:gd name="connsiteY194" fmla="*/ 6655901 h 6874196"/>
              <a:gd name="connsiteX195" fmla="*/ 1319717 w 6236145"/>
              <a:gd name="connsiteY195" fmla="*/ 6603426 h 6874196"/>
              <a:gd name="connsiteX196" fmla="*/ 1275519 w 6236145"/>
              <a:gd name="connsiteY196" fmla="*/ 6542556 h 6874196"/>
              <a:gd name="connsiteX197" fmla="*/ 1389170 w 6236145"/>
              <a:gd name="connsiteY197" fmla="*/ 6500576 h 6874196"/>
              <a:gd name="connsiteX198" fmla="*/ 1355495 w 6236145"/>
              <a:gd name="connsiteY198" fmla="*/ 6446002 h 6874196"/>
              <a:gd name="connsiteX199" fmla="*/ 1349181 w 6236145"/>
              <a:gd name="connsiteY199" fmla="*/ 6422913 h 6874196"/>
              <a:gd name="connsiteX200" fmla="*/ 1342868 w 6236145"/>
              <a:gd name="connsiteY200" fmla="*/ 6374636 h 6874196"/>
              <a:gd name="connsiteX201" fmla="*/ 1414425 w 6236145"/>
              <a:gd name="connsiteY201" fmla="*/ 6324260 h 6874196"/>
              <a:gd name="connsiteX202" fmla="*/ 1439681 w 6236145"/>
              <a:gd name="connsiteY202" fmla="*/ 6259192 h 6874196"/>
              <a:gd name="connsiteX203" fmla="*/ 1439681 w 6236145"/>
              <a:gd name="connsiteY203" fmla="*/ 6240301 h 6874196"/>
              <a:gd name="connsiteX204" fmla="*/ 1498611 w 6236145"/>
              <a:gd name="connsiteY204" fmla="*/ 6229806 h 6874196"/>
              <a:gd name="connsiteX205" fmla="*/ 1511238 w 6236145"/>
              <a:gd name="connsiteY205" fmla="*/ 6168935 h 6874196"/>
              <a:gd name="connsiteX206" fmla="*/ 1532285 w 6236145"/>
              <a:gd name="connsiteY206" fmla="*/ 6124856 h 6874196"/>
              <a:gd name="connsiteX207" fmla="*/ 1568064 w 6236145"/>
              <a:gd name="connsiteY207" fmla="*/ 6055590 h 6874196"/>
              <a:gd name="connsiteX208" fmla="*/ 1572273 w 6236145"/>
              <a:gd name="connsiteY208" fmla="*/ 6028303 h 6874196"/>
              <a:gd name="connsiteX209" fmla="*/ 1578587 w 6236145"/>
              <a:gd name="connsiteY209" fmla="*/ 5969531 h 6874196"/>
              <a:gd name="connsiteX210" fmla="*/ 1587005 w 6236145"/>
              <a:gd name="connsiteY210" fmla="*/ 5954838 h 6874196"/>
              <a:gd name="connsiteX211" fmla="*/ 1629098 w 6236145"/>
              <a:gd name="connsiteY211" fmla="*/ 5912858 h 6874196"/>
              <a:gd name="connsiteX212" fmla="*/ 1675400 w 6236145"/>
              <a:gd name="connsiteY212" fmla="*/ 5893967 h 6874196"/>
              <a:gd name="connsiteX213" fmla="*/ 1681714 w 6236145"/>
              <a:gd name="connsiteY213" fmla="*/ 5879274 h 6874196"/>
              <a:gd name="connsiteX214" fmla="*/ 1652249 w 6236145"/>
              <a:gd name="connsiteY214" fmla="*/ 5862482 h 6874196"/>
              <a:gd name="connsiteX215" fmla="*/ 1664877 w 6236145"/>
              <a:gd name="connsiteY215" fmla="*/ 5828899 h 6874196"/>
              <a:gd name="connsiteX216" fmla="*/ 1656458 w 6236145"/>
              <a:gd name="connsiteY216" fmla="*/ 5789018 h 6874196"/>
              <a:gd name="connsiteX217" fmla="*/ 1639621 w 6236145"/>
              <a:gd name="connsiteY217" fmla="*/ 5757533 h 6874196"/>
              <a:gd name="connsiteX218" fmla="*/ 1622784 w 6236145"/>
              <a:gd name="connsiteY218" fmla="*/ 5734444 h 6874196"/>
              <a:gd name="connsiteX219" fmla="*/ 1654354 w 6236145"/>
              <a:gd name="connsiteY219" fmla="*/ 5705058 h 6874196"/>
              <a:gd name="connsiteX220" fmla="*/ 1671191 w 6236145"/>
              <a:gd name="connsiteY220" fmla="*/ 5671474 h 6874196"/>
              <a:gd name="connsiteX221" fmla="*/ 1671191 w 6236145"/>
              <a:gd name="connsiteY221" fmla="*/ 5650484 h 6874196"/>
              <a:gd name="connsiteX222" fmla="*/ 1658563 w 6236145"/>
              <a:gd name="connsiteY222" fmla="*/ 5589613 h 6874196"/>
              <a:gd name="connsiteX223" fmla="*/ 1645935 w 6236145"/>
              <a:gd name="connsiteY223" fmla="*/ 5574921 h 6874196"/>
              <a:gd name="connsiteX224" fmla="*/ 1645935 w 6236145"/>
              <a:gd name="connsiteY224" fmla="*/ 5514050 h 6874196"/>
              <a:gd name="connsiteX225" fmla="*/ 1643830 w 6236145"/>
              <a:gd name="connsiteY225" fmla="*/ 5511951 h 6874196"/>
              <a:gd name="connsiteX226" fmla="*/ 1576482 w 6236145"/>
              <a:gd name="connsiteY226" fmla="*/ 5419595 h 6874196"/>
              <a:gd name="connsiteX227" fmla="*/ 1525971 w 6236145"/>
              <a:gd name="connsiteY227" fmla="*/ 5400704 h 6874196"/>
              <a:gd name="connsiteX228" fmla="*/ 1488087 w 6236145"/>
              <a:gd name="connsiteY228" fmla="*/ 5379714 h 6874196"/>
              <a:gd name="connsiteX229" fmla="*/ 1454413 w 6236145"/>
              <a:gd name="connsiteY229" fmla="*/ 5348229 h 6874196"/>
              <a:gd name="connsiteX230" fmla="*/ 1412321 w 6236145"/>
              <a:gd name="connsiteY230" fmla="*/ 5346130 h 6874196"/>
              <a:gd name="connsiteX231" fmla="*/ 1344972 w 6236145"/>
              <a:gd name="connsiteY231" fmla="*/ 5333537 h 6874196"/>
              <a:gd name="connsiteX232" fmla="*/ 1328135 w 6236145"/>
              <a:gd name="connsiteY232" fmla="*/ 5255874 h 6874196"/>
              <a:gd name="connsiteX233" fmla="*/ 1366019 w 6236145"/>
              <a:gd name="connsiteY233" fmla="*/ 5232785 h 6874196"/>
              <a:gd name="connsiteX234" fmla="*/ 1416530 w 6236145"/>
              <a:gd name="connsiteY234" fmla="*/ 5247478 h 6874196"/>
              <a:gd name="connsiteX235" fmla="*/ 1485983 w 6236145"/>
              <a:gd name="connsiteY235" fmla="*/ 5245379 h 6874196"/>
              <a:gd name="connsiteX236" fmla="*/ 1492297 w 6236145"/>
              <a:gd name="connsiteY236" fmla="*/ 5207597 h 6874196"/>
              <a:gd name="connsiteX237" fmla="*/ 1429158 w 6236145"/>
              <a:gd name="connsiteY237" fmla="*/ 5144627 h 6874196"/>
              <a:gd name="connsiteX238" fmla="*/ 1410216 w 6236145"/>
              <a:gd name="connsiteY238" fmla="*/ 5090054 h 6874196"/>
              <a:gd name="connsiteX239" fmla="*/ 1395483 w 6236145"/>
              <a:gd name="connsiteY239" fmla="*/ 5058569 h 6874196"/>
              <a:gd name="connsiteX240" fmla="*/ 1372332 w 6236145"/>
              <a:gd name="connsiteY240" fmla="*/ 5001896 h 6874196"/>
              <a:gd name="connsiteX241" fmla="*/ 1355495 w 6236145"/>
              <a:gd name="connsiteY241" fmla="*/ 4934728 h 6874196"/>
              <a:gd name="connsiteX242" fmla="*/ 1315507 w 6236145"/>
              <a:gd name="connsiteY242" fmla="*/ 4875956 h 6874196"/>
              <a:gd name="connsiteX243" fmla="*/ 1248159 w 6236145"/>
              <a:gd name="connsiteY243" fmla="*/ 4779403 h 6874196"/>
              <a:gd name="connsiteX244" fmla="*/ 1243950 w 6236145"/>
              <a:gd name="connsiteY244" fmla="*/ 4741621 h 6874196"/>
              <a:gd name="connsiteX245" fmla="*/ 1256577 w 6236145"/>
              <a:gd name="connsiteY245" fmla="*/ 4642968 h 6874196"/>
              <a:gd name="connsiteX246" fmla="*/ 1233426 w 6236145"/>
              <a:gd name="connsiteY246" fmla="*/ 4624077 h 6874196"/>
              <a:gd name="connsiteX247" fmla="*/ 1187125 w 6236145"/>
              <a:gd name="connsiteY247" fmla="*/ 4584197 h 6874196"/>
              <a:gd name="connsiteX248" fmla="*/ 1163974 w 6236145"/>
              <a:gd name="connsiteY248" fmla="*/ 4544316 h 6874196"/>
              <a:gd name="connsiteX249" fmla="*/ 1159764 w 6236145"/>
              <a:gd name="connsiteY249" fmla="*/ 4456158 h 6874196"/>
              <a:gd name="connsiteX250" fmla="*/ 1166078 w 6236145"/>
              <a:gd name="connsiteY250" fmla="*/ 4426772 h 6874196"/>
              <a:gd name="connsiteX251" fmla="*/ 1208171 w 6236145"/>
              <a:gd name="connsiteY251" fmla="*/ 4378495 h 6874196"/>
              <a:gd name="connsiteX252" fmla="*/ 1300775 w 6236145"/>
              <a:gd name="connsiteY252" fmla="*/ 4395287 h 6874196"/>
              <a:gd name="connsiteX253" fmla="*/ 1395483 w 6236145"/>
              <a:gd name="connsiteY253" fmla="*/ 4382693 h 6874196"/>
              <a:gd name="connsiteX254" fmla="*/ 1471250 w 6236145"/>
              <a:gd name="connsiteY254" fmla="*/ 4305031 h 6874196"/>
              <a:gd name="connsiteX255" fmla="*/ 1483878 w 6236145"/>
              <a:gd name="connsiteY255" fmla="*/ 4294536 h 6874196"/>
              <a:gd name="connsiteX256" fmla="*/ 1574377 w 6236145"/>
              <a:gd name="connsiteY256" fmla="*/ 4248358 h 6874196"/>
              <a:gd name="connsiteX257" fmla="*/ 1603842 w 6236145"/>
              <a:gd name="connsiteY257" fmla="*/ 4235764 h 6874196"/>
              <a:gd name="connsiteX258" fmla="*/ 1637516 w 6236145"/>
              <a:gd name="connsiteY258" fmla="*/ 4208477 h 6874196"/>
              <a:gd name="connsiteX259" fmla="*/ 1626993 w 6236145"/>
              <a:gd name="connsiteY259" fmla="*/ 4174893 h 6874196"/>
              <a:gd name="connsiteX260" fmla="*/ 1624889 w 6236145"/>
              <a:gd name="connsiteY260" fmla="*/ 4168596 h 6874196"/>
              <a:gd name="connsiteX261" fmla="*/ 1679609 w 6236145"/>
              <a:gd name="connsiteY261" fmla="*/ 4061548 h 6874196"/>
              <a:gd name="connsiteX262" fmla="*/ 1673295 w 6236145"/>
              <a:gd name="connsiteY262" fmla="*/ 4036360 h 6874196"/>
              <a:gd name="connsiteX263" fmla="*/ 1658563 w 6236145"/>
              <a:gd name="connsiteY263" fmla="*/ 4017469 h 6874196"/>
              <a:gd name="connsiteX264" fmla="*/ 1645935 w 6236145"/>
              <a:gd name="connsiteY264" fmla="*/ 3973390 h 6874196"/>
              <a:gd name="connsiteX265" fmla="*/ 1696446 w 6236145"/>
              <a:gd name="connsiteY265" fmla="*/ 3914618 h 6874196"/>
              <a:gd name="connsiteX266" fmla="*/ 1749062 w 6236145"/>
              <a:gd name="connsiteY266" fmla="*/ 3927212 h 6874196"/>
              <a:gd name="connsiteX267" fmla="*/ 1797469 w 6236145"/>
              <a:gd name="connsiteY267" fmla="*/ 3946103 h 6874196"/>
              <a:gd name="connsiteX268" fmla="*/ 1873236 w 6236145"/>
              <a:gd name="connsiteY268" fmla="*/ 3944004 h 6874196"/>
              <a:gd name="connsiteX269" fmla="*/ 1894282 w 6236145"/>
              <a:gd name="connsiteY269" fmla="*/ 3929311 h 6874196"/>
              <a:gd name="connsiteX270" fmla="*/ 1860608 w 6236145"/>
              <a:gd name="connsiteY270" fmla="*/ 3826461 h 6874196"/>
              <a:gd name="connsiteX271" fmla="*/ 1835352 w 6236145"/>
              <a:gd name="connsiteY271" fmla="*/ 3803372 h 6874196"/>
              <a:gd name="connsiteX272" fmla="*/ 1801678 w 6236145"/>
              <a:gd name="connsiteY272" fmla="*/ 3807570 h 6874196"/>
              <a:gd name="connsiteX273" fmla="*/ 1744853 w 6236145"/>
              <a:gd name="connsiteY273" fmla="*/ 3815966 h 6874196"/>
              <a:gd name="connsiteX274" fmla="*/ 1715388 w 6236145"/>
              <a:gd name="connsiteY274" fmla="*/ 3813867 h 6874196"/>
              <a:gd name="connsiteX275" fmla="*/ 1713283 w 6236145"/>
              <a:gd name="connsiteY275" fmla="*/ 3700521 h 6874196"/>
              <a:gd name="connsiteX276" fmla="*/ 1732225 w 6236145"/>
              <a:gd name="connsiteY276" fmla="*/ 3654343 h 6874196"/>
              <a:gd name="connsiteX277" fmla="*/ 1831143 w 6236145"/>
              <a:gd name="connsiteY277" fmla="*/ 3555691 h 6874196"/>
              <a:gd name="connsiteX278" fmla="*/ 1833248 w 6236145"/>
              <a:gd name="connsiteY278" fmla="*/ 3509513 h 6874196"/>
              <a:gd name="connsiteX279" fmla="*/ 1824829 w 6236145"/>
              <a:gd name="connsiteY279" fmla="*/ 3478028 h 6874196"/>
              <a:gd name="connsiteX280" fmla="*/ 1835352 w 6236145"/>
              <a:gd name="connsiteY280" fmla="*/ 3421355 h 6874196"/>
              <a:gd name="connsiteX281" fmla="*/ 1831143 w 6236145"/>
              <a:gd name="connsiteY281" fmla="*/ 3377278 h 6874196"/>
              <a:gd name="connsiteX282" fmla="*/ 1757481 w 6236145"/>
              <a:gd name="connsiteY282" fmla="*/ 3341595 h 6874196"/>
              <a:gd name="connsiteX283" fmla="*/ 1772213 w 6236145"/>
              <a:gd name="connsiteY283" fmla="*/ 3314308 h 6874196"/>
              <a:gd name="connsiteX284" fmla="*/ 1763795 w 6236145"/>
              <a:gd name="connsiteY284" fmla="*/ 3308011 h 6874196"/>
              <a:gd name="connsiteX285" fmla="*/ 1702760 w 6236145"/>
              <a:gd name="connsiteY285" fmla="*/ 3295418 h 6874196"/>
              <a:gd name="connsiteX286" fmla="*/ 1662772 w 6236145"/>
              <a:gd name="connsiteY286" fmla="*/ 3255536 h 6874196"/>
              <a:gd name="connsiteX287" fmla="*/ 1656458 w 6236145"/>
              <a:gd name="connsiteY287" fmla="*/ 3238745 h 6874196"/>
              <a:gd name="connsiteX288" fmla="*/ 1616470 w 6236145"/>
              <a:gd name="connsiteY288" fmla="*/ 3251339 h 6874196"/>
              <a:gd name="connsiteX289" fmla="*/ 1664877 w 6236145"/>
              <a:gd name="connsiteY289" fmla="*/ 3190468 h 6874196"/>
              <a:gd name="connsiteX290" fmla="*/ 1645935 w 6236145"/>
              <a:gd name="connsiteY290" fmla="*/ 3182072 h 6874196"/>
              <a:gd name="connsiteX291" fmla="*/ 1626993 w 6236145"/>
              <a:gd name="connsiteY291" fmla="*/ 3158983 h 6874196"/>
              <a:gd name="connsiteX292" fmla="*/ 1591215 w 6236145"/>
              <a:gd name="connsiteY292" fmla="*/ 3108608 h 6874196"/>
              <a:gd name="connsiteX293" fmla="*/ 1603842 w 6236145"/>
              <a:gd name="connsiteY293" fmla="*/ 3072925 h 6874196"/>
              <a:gd name="connsiteX294" fmla="*/ 1603842 w 6236145"/>
              <a:gd name="connsiteY294" fmla="*/ 3039341 h 6874196"/>
              <a:gd name="connsiteX295" fmla="*/ 1637516 w 6236145"/>
              <a:gd name="connsiteY295" fmla="*/ 3009956 h 6874196"/>
              <a:gd name="connsiteX296" fmla="*/ 1608052 w 6236145"/>
              <a:gd name="connsiteY296" fmla="*/ 2982668 h 6874196"/>
              <a:gd name="connsiteX297" fmla="*/ 1578587 w 6236145"/>
              <a:gd name="connsiteY297" fmla="*/ 2976371 h 6874196"/>
              <a:gd name="connsiteX298" fmla="*/ 1589110 w 6236145"/>
              <a:gd name="connsiteY298" fmla="*/ 2955382 h 6874196"/>
              <a:gd name="connsiteX299" fmla="*/ 1591215 w 6236145"/>
              <a:gd name="connsiteY299" fmla="*/ 2932292 h 6874196"/>
              <a:gd name="connsiteX300" fmla="*/ 1568064 w 6236145"/>
              <a:gd name="connsiteY300" fmla="*/ 2932292 h 6874196"/>
              <a:gd name="connsiteX301" fmla="*/ 1490192 w 6236145"/>
              <a:gd name="connsiteY301" fmla="*/ 2923897 h 6874196"/>
              <a:gd name="connsiteX302" fmla="*/ 1536494 w 6236145"/>
              <a:gd name="connsiteY302" fmla="*/ 2860927 h 6874196"/>
              <a:gd name="connsiteX303" fmla="*/ 1473355 w 6236145"/>
              <a:gd name="connsiteY303" fmla="*/ 2869322 h 6874196"/>
              <a:gd name="connsiteX304" fmla="*/ 1488087 w 6236145"/>
              <a:gd name="connsiteY304" fmla="*/ 2818947 h 6874196"/>
              <a:gd name="connsiteX305" fmla="*/ 1445995 w 6236145"/>
              <a:gd name="connsiteY305" fmla="*/ 2793759 h 6874196"/>
              <a:gd name="connsiteX306" fmla="*/ 1458622 w 6236145"/>
              <a:gd name="connsiteY306" fmla="*/ 2772769 h 6874196"/>
              <a:gd name="connsiteX307" fmla="*/ 1433367 w 6236145"/>
              <a:gd name="connsiteY307" fmla="*/ 2758076 h 6874196"/>
              <a:gd name="connsiteX308" fmla="*/ 1467041 w 6236145"/>
              <a:gd name="connsiteY308" fmla="*/ 2737087 h 6874196"/>
              <a:gd name="connsiteX309" fmla="*/ 1437576 w 6236145"/>
              <a:gd name="connsiteY309" fmla="*/ 2709799 h 6874196"/>
              <a:gd name="connsiteX310" fmla="*/ 1494401 w 6236145"/>
              <a:gd name="connsiteY310" fmla="*/ 2636335 h 6874196"/>
              <a:gd name="connsiteX311" fmla="*/ 1498611 w 6236145"/>
              <a:gd name="connsiteY311" fmla="*/ 2590158 h 6874196"/>
              <a:gd name="connsiteX312" fmla="*/ 1509134 w 6236145"/>
              <a:gd name="connsiteY312" fmla="*/ 2535584 h 6874196"/>
              <a:gd name="connsiteX313" fmla="*/ 1521762 w 6236145"/>
              <a:gd name="connsiteY313" fmla="*/ 2483109 h 6874196"/>
              <a:gd name="connsiteX314" fmla="*/ 1521762 w 6236145"/>
              <a:gd name="connsiteY314" fmla="*/ 2455821 h 6874196"/>
              <a:gd name="connsiteX315" fmla="*/ 1502820 w 6236145"/>
              <a:gd name="connsiteY315" fmla="*/ 2399148 h 6874196"/>
              <a:gd name="connsiteX316" fmla="*/ 1450204 w 6236145"/>
              <a:gd name="connsiteY316" fmla="*/ 2420138 h 6874196"/>
              <a:gd name="connsiteX317" fmla="*/ 1376542 w 6236145"/>
              <a:gd name="connsiteY317" fmla="*/ 2460019 h 6874196"/>
              <a:gd name="connsiteX318" fmla="*/ 1359705 w 6236145"/>
              <a:gd name="connsiteY318" fmla="*/ 2460019 h 6874196"/>
              <a:gd name="connsiteX319" fmla="*/ 1298670 w 6236145"/>
              <a:gd name="connsiteY319" fmla="*/ 2464218 h 6874196"/>
              <a:gd name="connsiteX320" fmla="*/ 1302879 w 6236145"/>
              <a:gd name="connsiteY320" fmla="*/ 2430633 h 6874196"/>
              <a:gd name="connsiteX321" fmla="*/ 1250264 w 6236145"/>
              <a:gd name="connsiteY321" fmla="*/ 2430633 h 6874196"/>
              <a:gd name="connsiteX322" fmla="*/ 1239740 w 6236145"/>
              <a:gd name="connsiteY322" fmla="*/ 2415940 h 6874196"/>
              <a:gd name="connsiteX323" fmla="*/ 1214485 w 6236145"/>
              <a:gd name="connsiteY323" fmla="*/ 2382357 h 6874196"/>
              <a:gd name="connsiteX324" fmla="*/ 1174497 w 6236145"/>
              <a:gd name="connsiteY324" fmla="*/ 2338279 h 6874196"/>
              <a:gd name="connsiteX325" fmla="*/ 1136613 w 6236145"/>
              <a:gd name="connsiteY325" fmla="*/ 2308893 h 6874196"/>
              <a:gd name="connsiteX326" fmla="*/ 1056637 w 6236145"/>
              <a:gd name="connsiteY326" fmla="*/ 2193447 h 6874196"/>
              <a:gd name="connsiteX327" fmla="*/ 1069265 w 6236145"/>
              <a:gd name="connsiteY327" fmla="*/ 2159863 h 6874196"/>
              <a:gd name="connsiteX328" fmla="*/ 1062951 w 6236145"/>
              <a:gd name="connsiteY328" fmla="*/ 2119982 h 6874196"/>
              <a:gd name="connsiteX329" fmla="*/ 1039800 w 6236145"/>
              <a:gd name="connsiteY329" fmla="*/ 2073806 h 6874196"/>
              <a:gd name="connsiteX330" fmla="*/ 1029277 w 6236145"/>
              <a:gd name="connsiteY330" fmla="*/ 2054915 h 6874196"/>
              <a:gd name="connsiteX331" fmla="*/ 985080 w 6236145"/>
              <a:gd name="connsiteY331" fmla="*/ 2015034 h 6874196"/>
              <a:gd name="connsiteX332" fmla="*/ 978766 w 6236145"/>
              <a:gd name="connsiteY332" fmla="*/ 1979351 h 6874196"/>
              <a:gd name="connsiteX333" fmla="*/ 970347 w 6236145"/>
              <a:gd name="connsiteY333" fmla="*/ 1914282 h 6874196"/>
              <a:gd name="connsiteX334" fmla="*/ 945091 w 6236145"/>
              <a:gd name="connsiteY334" fmla="*/ 1851313 h 6874196"/>
              <a:gd name="connsiteX335" fmla="*/ 945091 w 6236145"/>
              <a:gd name="connsiteY335" fmla="*/ 1782046 h 6874196"/>
              <a:gd name="connsiteX336" fmla="*/ 936673 w 6236145"/>
              <a:gd name="connsiteY336" fmla="*/ 1698086 h 6874196"/>
              <a:gd name="connsiteX337" fmla="*/ 934568 w 6236145"/>
              <a:gd name="connsiteY337" fmla="*/ 1681293 h 6874196"/>
              <a:gd name="connsiteX338" fmla="*/ 951405 w 6236145"/>
              <a:gd name="connsiteY338" fmla="*/ 1488187 h 6874196"/>
              <a:gd name="connsiteX339" fmla="*/ 951405 w 6236145"/>
              <a:gd name="connsiteY339" fmla="*/ 1481889 h 6874196"/>
              <a:gd name="connsiteX340" fmla="*/ 1025068 w 6236145"/>
              <a:gd name="connsiteY340" fmla="*/ 1282485 h 6874196"/>
              <a:gd name="connsiteX341" fmla="*/ 1035591 w 6236145"/>
              <a:gd name="connsiteY341" fmla="*/ 1259396 h 6874196"/>
              <a:gd name="connsiteX342" fmla="*/ 1081893 w 6236145"/>
              <a:gd name="connsiteY342" fmla="*/ 1194327 h 6874196"/>
              <a:gd name="connsiteX343" fmla="*/ 1094521 w 6236145"/>
              <a:gd name="connsiteY343" fmla="*/ 1179635 h 6874196"/>
              <a:gd name="connsiteX344" fmla="*/ 1182915 w 6236145"/>
              <a:gd name="connsiteY344" fmla="*/ 1059992 h 6874196"/>
              <a:gd name="connsiteX345" fmla="*/ 1203962 w 6236145"/>
              <a:gd name="connsiteY345" fmla="*/ 1009616 h 6874196"/>
              <a:gd name="connsiteX346" fmla="*/ 1243950 w 6236145"/>
              <a:gd name="connsiteY346" fmla="*/ 963438 h 6874196"/>
              <a:gd name="connsiteX347" fmla="*/ 1275519 w 6236145"/>
              <a:gd name="connsiteY347" fmla="*/ 927755 h 6874196"/>
              <a:gd name="connsiteX348" fmla="*/ 1275519 w 6236145"/>
              <a:gd name="connsiteY348" fmla="*/ 904667 h 6874196"/>
              <a:gd name="connsiteX349" fmla="*/ 1309193 w 6236145"/>
              <a:gd name="connsiteY349" fmla="*/ 801816 h 6874196"/>
              <a:gd name="connsiteX350" fmla="*/ 1288147 w 6236145"/>
              <a:gd name="connsiteY350" fmla="*/ 751440 h 6874196"/>
              <a:gd name="connsiteX351" fmla="*/ 1294461 w 6236145"/>
              <a:gd name="connsiteY351" fmla="*/ 703163 h 6874196"/>
              <a:gd name="connsiteX352" fmla="*/ 1273415 w 6236145"/>
              <a:gd name="connsiteY352" fmla="*/ 663283 h 6874196"/>
              <a:gd name="connsiteX353" fmla="*/ 1307089 w 6236145"/>
              <a:gd name="connsiteY353" fmla="*/ 629699 h 6874196"/>
              <a:gd name="connsiteX354" fmla="*/ 1296566 w 6236145"/>
              <a:gd name="connsiteY354" fmla="*/ 568828 h 6874196"/>
              <a:gd name="connsiteX355" fmla="*/ 1294461 w 6236145"/>
              <a:gd name="connsiteY355" fmla="*/ 552036 h 6874196"/>
              <a:gd name="connsiteX356" fmla="*/ 1317612 w 6236145"/>
              <a:gd name="connsiteY356" fmla="*/ 465977 h 6874196"/>
              <a:gd name="connsiteX357" fmla="*/ 1347077 w 6236145"/>
              <a:gd name="connsiteY357" fmla="*/ 436591 h 6874196"/>
              <a:gd name="connsiteX358" fmla="*/ 1355495 w 6236145"/>
              <a:gd name="connsiteY358" fmla="*/ 423997 h 6874196"/>
              <a:gd name="connsiteX359" fmla="*/ 1378646 w 6236145"/>
              <a:gd name="connsiteY359" fmla="*/ 361028 h 6874196"/>
              <a:gd name="connsiteX360" fmla="*/ 1389170 w 6236145"/>
              <a:gd name="connsiteY360" fmla="*/ 340038 h 6874196"/>
              <a:gd name="connsiteX361" fmla="*/ 1410216 w 6236145"/>
              <a:gd name="connsiteY361" fmla="*/ 277068 h 6874196"/>
              <a:gd name="connsiteX362" fmla="*/ 1418634 w 6236145"/>
              <a:gd name="connsiteY362" fmla="*/ 241385 h 6874196"/>
              <a:gd name="connsiteX363" fmla="*/ 1494401 w 6236145"/>
              <a:gd name="connsiteY363" fmla="*/ 203603 h 6874196"/>
              <a:gd name="connsiteX364" fmla="*/ 1504924 w 6236145"/>
              <a:gd name="connsiteY364" fmla="*/ 161623 h 6874196"/>
              <a:gd name="connsiteX365" fmla="*/ 1492297 w 6236145"/>
              <a:gd name="connsiteY365" fmla="*/ 157426 h 6874196"/>
              <a:gd name="connsiteX366" fmla="*/ 1460727 w 6236145"/>
              <a:gd name="connsiteY366" fmla="*/ 138535 h 6874196"/>
              <a:gd name="connsiteX367" fmla="*/ 1485983 w 6236145"/>
              <a:gd name="connsiteY367" fmla="*/ 90258 h 6874196"/>
              <a:gd name="connsiteX368" fmla="*/ 1540703 w 6236145"/>
              <a:gd name="connsiteY368" fmla="*/ 65070 h 6874196"/>
              <a:gd name="connsiteX369" fmla="*/ 1572273 w 6236145"/>
              <a:gd name="connsiteY369" fmla="*/ 10496 h 6874196"/>
              <a:gd name="connsiteX370" fmla="*/ 1570168 w 6236145"/>
              <a:gd name="connsiteY370" fmla="*/ 1 h 6874196"/>
              <a:gd name="connsiteX371" fmla="*/ 467044 w 6236145"/>
              <a:gd name="connsiteY371" fmla="*/ 0 h 6874196"/>
              <a:gd name="connsiteX372" fmla="*/ 1031266 w 6236145"/>
              <a:gd name="connsiteY372" fmla="*/ 0 h 6874196"/>
              <a:gd name="connsiteX373" fmla="*/ 1012318 w 6236145"/>
              <a:gd name="connsiteY373" fmla="*/ 69212 h 6874196"/>
              <a:gd name="connsiteX374" fmla="*/ 1010213 w 6236145"/>
              <a:gd name="connsiteY374" fmla="*/ 109062 h 6874196"/>
              <a:gd name="connsiteX375" fmla="*/ 1027055 w 6236145"/>
              <a:gd name="connsiteY375" fmla="*/ 136327 h 6874196"/>
              <a:gd name="connsiteX376" fmla="*/ 1024950 w 6236145"/>
              <a:gd name="connsiteY376" fmla="*/ 190858 h 6874196"/>
              <a:gd name="connsiteX377" fmla="*/ 1010213 w 6236145"/>
              <a:gd name="connsiteY377" fmla="*/ 243291 h 6874196"/>
              <a:gd name="connsiteX378" fmla="*/ 999686 w 6236145"/>
              <a:gd name="connsiteY378" fmla="*/ 297822 h 6874196"/>
              <a:gd name="connsiteX379" fmla="*/ 989160 w 6236145"/>
              <a:gd name="connsiteY379" fmla="*/ 358644 h 6874196"/>
              <a:gd name="connsiteX380" fmla="*/ 944948 w 6236145"/>
              <a:gd name="connsiteY380" fmla="*/ 444635 h 6874196"/>
              <a:gd name="connsiteX381" fmla="*/ 904947 w 6236145"/>
              <a:gd name="connsiteY381" fmla="*/ 459316 h 6874196"/>
              <a:gd name="connsiteX382" fmla="*/ 869157 w 6236145"/>
              <a:gd name="connsiteY382" fmla="*/ 471900 h 6874196"/>
              <a:gd name="connsiteX383" fmla="*/ 820735 w 6236145"/>
              <a:gd name="connsiteY383" fmla="*/ 499166 h 6874196"/>
              <a:gd name="connsiteX384" fmla="*/ 757576 w 6236145"/>
              <a:gd name="connsiteY384" fmla="*/ 553696 h 6874196"/>
              <a:gd name="connsiteX385" fmla="*/ 683890 w 6236145"/>
              <a:gd name="connsiteY385" fmla="*/ 585156 h 6874196"/>
              <a:gd name="connsiteX386" fmla="*/ 624942 w 6236145"/>
              <a:gd name="connsiteY386" fmla="*/ 595643 h 6874196"/>
              <a:gd name="connsiteX387" fmla="*/ 555467 w 6236145"/>
              <a:gd name="connsiteY387" fmla="*/ 627103 h 6874196"/>
              <a:gd name="connsiteX388" fmla="*/ 483887 w 6236145"/>
              <a:gd name="connsiteY388" fmla="*/ 568378 h 6874196"/>
              <a:gd name="connsiteX389" fmla="*/ 424938 w 6236145"/>
              <a:gd name="connsiteY389" fmla="*/ 515944 h 6874196"/>
              <a:gd name="connsiteX390" fmla="*/ 395464 w 6236145"/>
              <a:gd name="connsiteY390" fmla="*/ 520139 h 6874196"/>
              <a:gd name="connsiteX391" fmla="*/ 361779 w 6236145"/>
              <a:gd name="connsiteY391" fmla="*/ 490776 h 6874196"/>
              <a:gd name="connsiteX392" fmla="*/ 349147 w 6236145"/>
              <a:gd name="connsiteY392" fmla="*/ 427856 h 6874196"/>
              <a:gd name="connsiteX393" fmla="*/ 328094 w 6236145"/>
              <a:gd name="connsiteY393" fmla="*/ 402688 h 6874196"/>
              <a:gd name="connsiteX394" fmla="*/ 315462 w 6236145"/>
              <a:gd name="connsiteY394" fmla="*/ 337671 h 6874196"/>
              <a:gd name="connsiteX395" fmla="*/ 361779 w 6236145"/>
              <a:gd name="connsiteY395" fmla="*/ 241194 h 6874196"/>
              <a:gd name="connsiteX396" fmla="*/ 344937 w 6236145"/>
              <a:gd name="connsiteY396" fmla="*/ 195052 h 6874196"/>
              <a:gd name="connsiteX397" fmla="*/ 323884 w 6236145"/>
              <a:gd name="connsiteY397" fmla="*/ 184566 h 6874196"/>
              <a:gd name="connsiteX398" fmla="*/ 323884 w 6236145"/>
              <a:gd name="connsiteY398" fmla="*/ 123743 h 6874196"/>
              <a:gd name="connsiteX399" fmla="*/ 357569 w 6236145"/>
              <a:gd name="connsiteY399" fmla="*/ 92283 h 6874196"/>
              <a:gd name="connsiteX400" fmla="*/ 365990 w 6236145"/>
              <a:gd name="connsiteY400" fmla="*/ 85991 h 6874196"/>
              <a:gd name="connsiteX401" fmla="*/ 443886 w 6236145"/>
              <a:gd name="connsiteY401" fmla="*/ 44044 h 6874196"/>
              <a:gd name="connsiteX402" fmla="*/ 467044 w 6236145"/>
              <a:gd name="connsiteY402" fmla="*/ 0 h 68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Lst>
            <a:rect l="l" t="t" r="r" b="b"/>
            <a:pathLst>
              <a:path w="6236145" h="6874196">
                <a:moveTo>
                  <a:pt x="600833" y="5577552"/>
                </a:moveTo>
                <a:cubicBezTo>
                  <a:pt x="624782" y="5579646"/>
                  <a:pt x="647941" y="5592214"/>
                  <a:pt x="660573" y="5614207"/>
                </a:cubicBezTo>
                <a:cubicBezTo>
                  <a:pt x="675311" y="5643531"/>
                  <a:pt x="658468" y="5679139"/>
                  <a:pt x="624782" y="5689612"/>
                </a:cubicBezTo>
                <a:cubicBezTo>
                  <a:pt x="616360" y="5691706"/>
                  <a:pt x="607939" y="5691706"/>
                  <a:pt x="599517" y="5691706"/>
                </a:cubicBezTo>
                <a:cubicBezTo>
                  <a:pt x="563726" y="5695895"/>
                  <a:pt x="546883" y="5670760"/>
                  <a:pt x="530040" y="5645626"/>
                </a:cubicBezTo>
                <a:cubicBezTo>
                  <a:pt x="521619" y="5633058"/>
                  <a:pt x="525829" y="5616302"/>
                  <a:pt x="536356" y="5603734"/>
                </a:cubicBezTo>
                <a:cubicBezTo>
                  <a:pt x="552147" y="5583836"/>
                  <a:pt x="576885" y="5575457"/>
                  <a:pt x="600833" y="5577552"/>
                </a:cubicBezTo>
                <a:close/>
                <a:moveTo>
                  <a:pt x="982805" y="5347170"/>
                </a:moveTo>
                <a:cubicBezTo>
                  <a:pt x="999660" y="5351423"/>
                  <a:pt x="1005980" y="5359927"/>
                  <a:pt x="1003873" y="5379063"/>
                </a:cubicBezTo>
                <a:cubicBezTo>
                  <a:pt x="999660" y="5413082"/>
                  <a:pt x="968056" y="5440722"/>
                  <a:pt x="932239" y="5440722"/>
                </a:cubicBezTo>
                <a:cubicBezTo>
                  <a:pt x="913277" y="5442848"/>
                  <a:pt x="898529" y="5427965"/>
                  <a:pt x="892209" y="5408829"/>
                </a:cubicBezTo>
                <a:cubicBezTo>
                  <a:pt x="887995" y="5387568"/>
                  <a:pt x="894315" y="5368432"/>
                  <a:pt x="909064" y="5359927"/>
                </a:cubicBezTo>
                <a:cubicBezTo>
                  <a:pt x="932239" y="5347170"/>
                  <a:pt x="957522" y="5345044"/>
                  <a:pt x="982805" y="5347170"/>
                </a:cubicBezTo>
                <a:close/>
                <a:moveTo>
                  <a:pt x="1346962" y="5073367"/>
                </a:moveTo>
                <a:cubicBezTo>
                  <a:pt x="1361710" y="5073367"/>
                  <a:pt x="1376458" y="5094371"/>
                  <a:pt x="1376458" y="5117475"/>
                </a:cubicBezTo>
                <a:cubicBezTo>
                  <a:pt x="1378565" y="5132177"/>
                  <a:pt x="1368031" y="5142679"/>
                  <a:pt x="1353283" y="5142679"/>
                </a:cubicBezTo>
                <a:cubicBezTo>
                  <a:pt x="1334320" y="5144779"/>
                  <a:pt x="1319572" y="5125876"/>
                  <a:pt x="1319572" y="5102772"/>
                </a:cubicBezTo>
                <a:cubicBezTo>
                  <a:pt x="1319572" y="5085969"/>
                  <a:pt x="1332214" y="5073367"/>
                  <a:pt x="1346962" y="5073367"/>
                </a:cubicBezTo>
                <a:close/>
                <a:moveTo>
                  <a:pt x="1185895" y="4642988"/>
                </a:moveTo>
                <a:cubicBezTo>
                  <a:pt x="1196265" y="4641401"/>
                  <a:pt x="1205746" y="4649339"/>
                  <a:pt x="1215226" y="4652515"/>
                </a:cubicBezTo>
                <a:cubicBezTo>
                  <a:pt x="1227868" y="4656749"/>
                  <a:pt x="1234188" y="4667334"/>
                  <a:pt x="1232081" y="4680035"/>
                </a:cubicBezTo>
                <a:cubicBezTo>
                  <a:pt x="1227868" y="4694854"/>
                  <a:pt x="1221547" y="4709673"/>
                  <a:pt x="1213119" y="4728725"/>
                </a:cubicBezTo>
                <a:cubicBezTo>
                  <a:pt x="1198371" y="4722374"/>
                  <a:pt x="1187837" y="4718140"/>
                  <a:pt x="1177302" y="4713907"/>
                </a:cubicBezTo>
                <a:cubicBezTo>
                  <a:pt x="1147806" y="4694854"/>
                  <a:pt x="1145699" y="4669451"/>
                  <a:pt x="1175196" y="4648281"/>
                </a:cubicBezTo>
                <a:cubicBezTo>
                  <a:pt x="1178883" y="4645105"/>
                  <a:pt x="1182438" y="4643518"/>
                  <a:pt x="1185895" y="4642988"/>
                </a:cubicBezTo>
                <a:close/>
                <a:moveTo>
                  <a:pt x="1276387" y="4137247"/>
                </a:moveTo>
                <a:cubicBezTo>
                  <a:pt x="1297556" y="4137247"/>
                  <a:pt x="1310258" y="4149774"/>
                  <a:pt x="1308141" y="4168564"/>
                </a:cubicBezTo>
                <a:cubicBezTo>
                  <a:pt x="1308141" y="4185266"/>
                  <a:pt x="1291206" y="4197793"/>
                  <a:pt x="1272153" y="4197793"/>
                </a:cubicBezTo>
                <a:cubicBezTo>
                  <a:pt x="1255217" y="4195705"/>
                  <a:pt x="1240398" y="4183179"/>
                  <a:pt x="1240398" y="4166476"/>
                </a:cubicBezTo>
                <a:cubicBezTo>
                  <a:pt x="1242515" y="4149774"/>
                  <a:pt x="1257334" y="4137247"/>
                  <a:pt x="1276387" y="4137247"/>
                </a:cubicBezTo>
                <a:close/>
                <a:moveTo>
                  <a:pt x="1098848" y="4131037"/>
                </a:moveTo>
                <a:cubicBezTo>
                  <a:pt x="1126275" y="4131037"/>
                  <a:pt x="1141043" y="4141527"/>
                  <a:pt x="1141043" y="4162506"/>
                </a:cubicBezTo>
                <a:cubicBezTo>
                  <a:pt x="1141043" y="4187680"/>
                  <a:pt x="1119946" y="4208659"/>
                  <a:pt x="1098848" y="4208659"/>
                </a:cubicBezTo>
                <a:cubicBezTo>
                  <a:pt x="1075641" y="4206561"/>
                  <a:pt x="1058763" y="4187680"/>
                  <a:pt x="1058763" y="4162506"/>
                </a:cubicBezTo>
                <a:cubicBezTo>
                  <a:pt x="1058763" y="4137331"/>
                  <a:pt x="1067202" y="4131037"/>
                  <a:pt x="1098848" y="4131037"/>
                </a:cubicBezTo>
                <a:close/>
                <a:moveTo>
                  <a:pt x="1382991" y="4073596"/>
                </a:moveTo>
                <a:cubicBezTo>
                  <a:pt x="1406245" y="4075706"/>
                  <a:pt x="1418928" y="4092584"/>
                  <a:pt x="1416814" y="4120010"/>
                </a:cubicBezTo>
                <a:cubicBezTo>
                  <a:pt x="1416814" y="4145327"/>
                  <a:pt x="1406245" y="4155876"/>
                  <a:pt x="1380877" y="4155876"/>
                </a:cubicBezTo>
                <a:cubicBezTo>
                  <a:pt x="1344940" y="4153766"/>
                  <a:pt x="1319572" y="4149547"/>
                  <a:pt x="1321686" y="4090474"/>
                </a:cubicBezTo>
                <a:cubicBezTo>
                  <a:pt x="1338598" y="4077816"/>
                  <a:pt x="1359737" y="4073596"/>
                  <a:pt x="1382991" y="4073596"/>
                </a:cubicBezTo>
                <a:close/>
                <a:moveTo>
                  <a:pt x="1484416" y="3966081"/>
                </a:moveTo>
                <a:cubicBezTo>
                  <a:pt x="1496962" y="3961821"/>
                  <a:pt x="1507417" y="3978862"/>
                  <a:pt x="1505326" y="3991642"/>
                </a:cubicBezTo>
                <a:cubicBezTo>
                  <a:pt x="1503235" y="4008683"/>
                  <a:pt x="1450959" y="4053415"/>
                  <a:pt x="1436322" y="4051285"/>
                </a:cubicBezTo>
                <a:cubicBezTo>
                  <a:pt x="1417502" y="4051285"/>
                  <a:pt x="1404956" y="4019334"/>
                  <a:pt x="1419594" y="4006553"/>
                </a:cubicBezTo>
                <a:cubicBezTo>
                  <a:pt x="1438413" y="3989512"/>
                  <a:pt x="1461414" y="3976732"/>
                  <a:pt x="1484416" y="3966081"/>
                </a:cubicBezTo>
                <a:close/>
                <a:moveTo>
                  <a:pt x="930979" y="3928515"/>
                </a:moveTo>
                <a:cubicBezTo>
                  <a:pt x="945705" y="3926398"/>
                  <a:pt x="962535" y="3943333"/>
                  <a:pt x="981468" y="3951801"/>
                </a:cubicBezTo>
                <a:cubicBezTo>
                  <a:pt x="983571" y="3951801"/>
                  <a:pt x="989882" y="3949684"/>
                  <a:pt x="994090" y="3945450"/>
                </a:cubicBezTo>
                <a:cubicBezTo>
                  <a:pt x="1027748" y="3913696"/>
                  <a:pt x="1061407" y="3932749"/>
                  <a:pt x="1095066" y="3945450"/>
                </a:cubicBezTo>
                <a:cubicBezTo>
                  <a:pt x="1103480" y="3947567"/>
                  <a:pt x="1109791" y="3958152"/>
                  <a:pt x="1111895" y="3966620"/>
                </a:cubicBezTo>
                <a:cubicBezTo>
                  <a:pt x="1122413" y="3996257"/>
                  <a:pt x="1090858" y="4049181"/>
                  <a:pt x="1061407" y="4051298"/>
                </a:cubicBezTo>
                <a:cubicBezTo>
                  <a:pt x="1025645" y="4053415"/>
                  <a:pt x="996193" y="4047064"/>
                  <a:pt x="981468" y="4011076"/>
                </a:cubicBezTo>
                <a:cubicBezTo>
                  <a:pt x="979364" y="4004725"/>
                  <a:pt x="973053" y="3998374"/>
                  <a:pt x="964638" y="3989906"/>
                </a:cubicBezTo>
                <a:cubicBezTo>
                  <a:pt x="939394" y="4004725"/>
                  <a:pt x="920461" y="4030129"/>
                  <a:pt x="888906" y="4019544"/>
                </a:cubicBezTo>
                <a:cubicBezTo>
                  <a:pt x="865765" y="4013193"/>
                  <a:pt x="846832" y="4000491"/>
                  <a:pt x="832107" y="3975088"/>
                </a:cubicBezTo>
                <a:cubicBezTo>
                  <a:pt x="857351" y="3941217"/>
                  <a:pt x="893113" y="3928515"/>
                  <a:pt x="930979" y="3928515"/>
                </a:cubicBezTo>
                <a:close/>
                <a:moveTo>
                  <a:pt x="726274" y="3890953"/>
                </a:moveTo>
                <a:cubicBezTo>
                  <a:pt x="751823" y="3890953"/>
                  <a:pt x="773114" y="3914007"/>
                  <a:pt x="773114" y="3939156"/>
                </a:cubicBezTo>
                <a:cubicBezTo>
                  <a:pt x="773114" y="3960114"/>
                  <a:pt x="760339" y="3972689"/>
                  <a:pt x="736920" y="3972689"/>
                </a:cubicBezTo>
                <a:cubicBezTo>
                  <a:pt x="713500" y="3970593"/>
                  <a:pt x="700726" y="3953827"/>
                  <a:pt x="698597" y="3924486"/>
                </a:cubicBezTo>
                <a:cubicBezTo>
                  <a:pt x="698597" y="3899336"/>
                  <a:pt x="707113" y="3888857"/>
                  <a:pt x="726274" y="3890953"/>
                </a:cubicBezTo>
                <a:close/>
                <a:moveTo>
                  <a:pt x="1600730" y="3875213"/>
                </a:moveTo>
                <a:cubicBezTo>
                  <a:pt x="1605470" y="3876533"/>
                  <a:pt x="1610211" y="3879175"/>
                  <a:pt x="1612318" y="3882344"/>
                </a:cubicBezTo>
                <a:cubicBezTo>
                  <a:pt x="1616531" y="3888684"/>
                  <a:pt x="1620745" y="3905588"/>
                  <a:pt x="1616531" y="3909814"/>
                </a:cubicBezTo>
                <a:cubicBezTo>
                  <a:pt x="1599676" y="3924606"/>
                  <a:pt x="1578608" y="3937284"/>
                  <a:pt x="1565966" y="3947849"/>
                </a:cubicBezTo>
                <a:cubicBezTo>
                  <a:pt x="1542791" y="3947849"/>
                  <a:pt x="1532256" y="3933058"/>
                  <a:pt x="1540684" y="3922492"/>
                </a:cubicBezTo>
                <a:cubicBezTo>
                  <a:pt x="1553325" y="3905588"/>
                  <a:pt x="1570180" y="3888684"/>
                  <a:pt x="1589142" y="3876005"/>
                </a:cubicBezTo>
                <a:cubicBezTo>
                  <a:pt x="1591249" y="3873892"/>
                  <a:pt x="1595989" y="3873892"/>
                  <a:pt x="1600730" y="3875213"/>
                </a:cubicBezTo>
                <a:close/>
                <a:moveTo>
                  <a:pt x="1265279" y="3854703"/>
                </a:moveTo>
                <a:cubicBezTo>
                  <a:pt x="1284160" y="3854703"/>
                  <a:pt x="1300943" y="3867551"/>
                  <a:pt x="1300943" y="3882540"/>
                </a:cubicBezTo>
                <a:cubicBezTo>
                  <a:pt x="1300943" y="3899671"/>
                  <a:pt x="1279964" y="3916801"/>
                  <a:pt x="1256888" y="3916801"/>
                </a:cubicBezTo>
                <a:cubicBezTo>
                  <a:pt x="1235909" y="3916801"/>
                  <a:pt x="1223321" y="3908236"/>
                  <a:pt x="1225419" y="3893247"/>
                </a:cubicBezTo>
                <a:cubicBezTo>
                  <a:pt x="1225419" y="3873975"/>
                  <a:pt x="1246398" y="3854703"/>
                  <a:pt x="1265279" y="3854703"/>
                </a:cubicBezTo>
                <a:close/>
                <a:moveTo>
                  <a:pt x="1681291" y="3837183"/>
                </a:moveTo>
                <a:cubicBezTo>
                  <a:pt x="1662459" y="3847718"/>
                  <a:pt x="1649905" y="3854038"/>
                  <a:pt x="1635258" y="3862466"/>
                </a:cubicBezTo>
                <a:cubicBezTo>
                  <a:pt x="1633165" y="3858252"/>
                  <a:pt x="1633165" y="3856145"/>
                  <a:pt x="1633165" y="3854038"/>
                </a:cubicBezTo>
                <a:cubicBezTo>
                  <a:pt x="1643627" y="3839290"/>
                  <a:pt x="1658274" y="3832969"/>
                  <a:pt x="1681291" y="3837183"/>
                </a:cubicBezTo>
                <a:close/>
                <a:moveTo>
                  <a:pt x="1602251" y="3452187"/>
                </a:moveTo>
                <a:cubicBezTo>
                  <a:pt x="1616898" y="3456409"/>
                  <a:pt x="1637822" y="3485968"/>
                  <a:pt x="1637822" y="3500747"/>
                </a:cubicBezTo>
                <a:cubicBezTo>
                  <a:pt x="1637822" y="3530306"/>
                  <a:pt x="1610621" y="3553530"/>
                  <a:pt x="1583420" y="3549307"/>
                </a:cubicBezTo>
                <a:cubicBezTo>
                  <a:pt x="1560403" y="3542974"/>
                  <a:pt x="1541571" y="3496524"/>
                  <a:pt x="1556218" y="3475411"/>
                </a:cubicBezTo>
                <a:cubicBezTo>
                  <a:pt x="1566680" y="3458521"/>
                  <a:pt x="1589697" y="3447964"/>
                  <a:pt x="1602251" y="3452187"/>
                </a:cubicBezTo>
                <a:close/>
                <a:moveTo>
                  <a:pt x="412425" y="3446411"/>
                </a:moveTo>
                <a:cubicBezTo>
                  <a:pt x="441753" y="3479972"/>
                  <a:pt x="452227" y="3515631"/>
                  <a:pt x="456417" y="3555485"/>
                </a:cubicBezTo>
                <a:cubicBezTo>
                  <a:pt x="433373" y="3574363"/>
                  <a:pt x="414520" y="3593241"/>
                  <a:pt x="391476" y="3612119"/>
                </a:cubicBezTo>
                <a:cubicBezTo>
                  <a:pt x="410330" y="3633095"/>
                  <a:pt x="410330" y="3658266"/>
                  <a:pt x="410330" y="3683437"/>
                </a:cubicBezTo>
                <a:cubicBezTo>
                  <a:pt x="410330" y="3708608"/>
                  <a:pt x="397761" y="3721193"/>
                  <a:pt x="374717" y="3714900"/>
                </a:cubicBezTo>
                <a:cubicBezTo>
                  <a:pt x="349579" y="3706510"/>
                  <a:pt x="326536" y="3696022"/>
                  <a:pt x="303492" y="3683437"/>
                </a:cubicBezTo>
                <a:cubicBezTo>
                  <a:pt x="288828" y="3675047"/>
                  <a:pt x="282544" y="3637290"/>
                  <a:pt x="288828" y="3620510"/>
                </a:cubicBezTo>
                <a:cubicBezTo>
                  <a:pt x="297208" y="3603729"/>
                  <a:pt x="305587" y="3584851"/>
                  <a:pt x="313967" y="3561778"/>
                </a:cubicBezTo>
                <a:cubicBezTo>
                  <a:pt x="311872" y="3549192"/>
                  <a:pt x="307682" y="3530314"/>
                  <a:pt x="305587" y="3511436"/>
                </a:cubicBezTo>
                <a:cubicBezTo>
                  <a:pt x="303492" y="3482070"/>
                  <a:pt x="309777" y="3471582"/>
                  <a:pt x="339105" y="3465289"/>
                </a:cubicBezTo>
                <a:cubicBezTo>
                  <a:pt x="364243" y="3456899"/>
                  <a:pt x="389381" y="3452704"/>
                  <a:pt x="412425" y="3446411"/>
                </a:cubicBezTo>
                <a:close/>
                <a:moveTo>
                  <a:pt x="753405" y="3377675"/>
                </a:moveTo>
                <a:cubicBezTo>
                  <a:pt x="763164" y="3376265"/>
                  <a:pt x="772726" y="3376659"/>
                  <a:pt x="781109" y="3379281"/>
                </a:cubicBezTo>
                <a:cubicBezTo>
                  <a:pt x="793684" y="3383478"/>
                  <a:pt x="806259" y="3389773"/>
                  <a:pt x="814642" y="3398166"/>
                </a:cubicBezTo>
                <a:cubicBezTo>
                  <a:pt x="839791" y="3421248"/>
                  <a:pt x="864941" y="3446428"/>
                  <a:pt x="887995" y="3469510"/>
                </a:cubicBezTo>
                <a:cubicBezTo>
                  <a:pt x="873324" y="3494690"/>
                  <a:pt x="864941" y="3513575"/>
                  <a:pt x="852366" y="3530362"/>
                </a:cubicBezTo>
                <a:cubicBezTo>
                  <a:pt x="841887" y="3551346"/>
                  <a:pt x="797875" y="3559739"/>
                  <a:pt x="772726" y="3547149"/>
                </a:cubicBezTo>
                <a:cubicBezTo>
                  <a:pt x="755959" y="3540854"/>
                  <a:pt x="739193" y="3536657"/>
                  <a:pt x="724522" y="3530362"/>
                </a:cubicBezTo>
                <a:cubicBezTo>
                  <a:pt x="716139" y="3526166"/>
                  <a:pt x="707756" y="3519870"/>
                  <a:pt x="701469" y="3511477"/>
                </a:cubicBezTo>
                <a:cubicBezTo>
                  <a:pt x="682606" y="3486297"/>
                  <a:pt x="678415" y="3456920"/>
                  <a:pt x="686798" y="3427543"/>
                </a:cubicBezTo>
                <a:cubicBezTo>
                  <a:pt x="693085" y="3402363"/>
                  <a:pt x="724130" y="3381905"/>
                  <a:pt x="753405" y="3377675"/>
                </a:cubicBezTo>
                <a:close/>
                <a:moveTo>
                  <a:pt x="1204284" y="3277748"/>
                </a:moveTo>
                <a:cubicBezTo>
                  <a:pt x="1225527" y="3284062"/>
                  <a:pt x="1238274" y="3303002"/>
                  <a:pt x="1238274" y="3330358"/>
                </a:cubicBezTo>
                <a:cubicBezTo>
                  <a:pt x="1240398" y="3345089"/>
                  <a:pt x="1234025" y="3357717"/>
                  <a:pt x="1217030" y="3364029"/>
                </a:cubicBezTo>
                <a:cubicBezTo>
                  <a:pt x="1202159" y="3370342"/>
                  <a:pt x="1189413" y="3361925"/>
                  <a:pt x="1178791" y="3351403"/>
                </a:cubicBezTo>
                <a:cubicBezTo>
                  <a:pt x="1161796" y="3332463"/>
                  <a:pt x="1159671" y="3307209"/>
                  <a:pt x="1172418" y="3290374"/>
                </a:cubicBezTo>
                <a:cubicBezTo>
                  <a:pt x="1180915" y="3279853"/>
                  <a:pt x="1191537" y="3275644"/>
                  <a:pt x="1204284" y="3277748"/>
                </a:cubicBezTo>
                <a:close/>
                <a:moveTo>
                  <a:pt x="385864" y="3013831"/>
                </a:moveTo>
                <a:cubicBezTo>
                  <a:pt x="417484" y="3015932"/>
                  <a:pt x="453320" y="3015932"/>
                  <a:pt x="480723" y="3036941"/>
                </a:cubicBezTo>
                <a:cubicBezTo>
                  <a:pt x="491263" y="3043243"/>
                  <a:pt x="503911" y="3047445"/>
                  <a:pt x="514451" y="3053748"/>
                </a:cubicBezTo>
                <a:cubicBezTo>
                  <a:pt x="531314" y="3064252"/>
                  <a:pt x="548178" y="3074757"/>
                  <a:pt x="562934" y="3087363"/>
                </a:cubicBezTo>
                <a:cubicBezTo>
                  <a:pt x="586122" y="3108372"/>
                  <a:pt x="611417" y="3125179"/>
                  <a:pt x="609309" y="3160894"/>
                </a:cubicBezTo>
                <a:cubicBezTo>
                  <a:pt x="609309" y="3167197"/>
                  <a:pt x="619849" y="3175601"/>
                  <a:pt x="626173" y="3181903"/>
                </a:cubicBezTo>
                <a:cubicBezTo>
                  <a:pt x="634605" y="3188206"/>
                  <a:pt x="645145" y="3194509"/>
                  <a:pt x="653577" y="3198710"/>
                </a:cubicBezTo>
                <a:cubicBezTo>
                  <a:pt x="649361" y="3215517"/>
                  <a:pt x="649361" y="3228123"/>
                  <a:pt x="647253" y="3240728"/>
                </a:cubicBezTo>
                <a:cubicBezTo>
                  <a:pt x="590338" y="3249132"/>
                  <a:pt x="590338" y="3249132"/>
                  <a:pt x="579798" y="3297452"/>
                </a:cubicBezTo>
                <a:cubicBezTo>
                  <a:pt x="573474" y="3295352"/>
                  <a:pt x="565042" y="3295352"/>
                  <a:pt x="558718" y="3293251"/>
                </a:cubicBezTo>
                <a:cubicBezTo>
                  <a:pt x="531314" y="3289048"/>
                  <a:pt x="518667" y="3297452"/>
                  <a:pt x="514451" y="3322663"/>
                </a:cubicBezTo>
                <a:cubicBezTo>
                  <a:pt x="512343" y="3343672"/>
                  <a:pt x="493371" y="3362580"/>
                  <a:pt x="472291" y="3362580"/>
                </a:cubicBezTo>
                <a:cubicBezTo>
                  <a:pt x="449104" y="3362580"/>
                  <a:pt x="423808" y="3362580"/>
                  <a:pt x="402728" y="3347874"/>
                </a:cubicBezTo>
                <a:cubicBezTo>
                  <a:pt x="398512" y="3345773"/>
                  <a:pt x="390080" y="3341571"/>
                  <a:pt x="383757" y="3341571"/>
                </a:cubicBezTo>
                <a:cubicBezTo>
                  <a:pt x="343705" y="3341571"/>
                  <a:pt x="326841" y="3314260"/>
                  <a:pt x="314193" y="3282746"/>
                </a:cubicBezTo>
                <a:cubicBezTo>
                  <a:pt x="305762" y="3257535"/>
                  <a:pt x="299438" y="3253334"/>
                  <a:pt x="272034" y="3257535"/>
                </a:cubicBezTo>
                <a:cubicBezTo>
                  <a:pt x="261494" y="3259636"/>
                  <a:pt x="250954" y="3263839"/>
                  <a:pt x="240415" y="3263839"/>
                </a:cubicBezTo>
                <a:cubicBezTo>
                  <a:pt x="236199" y="3265939"/>
                  <a:pt x="231983" y="3263839"/>
                  <a:pt x="223551" y="3261737"/>
                </a:cubicBezTo>
                <a:cubicBezTo>
                  <a:pt x="229875" y="3255435"/>
                  <a:pt x="231983" y="3247031"/>
                  <a:pt x="236199" y="3244930"/>
                </a:cubicBezTo>
                <a:cubicBezTo>
                  <a:pt x="278358" y="3228123"/>
                  <a:pt x="286790" y="3215517"/>
                  <a:pt x="278358" y="3167197"/>
                </a:cubicBezTo>
                <a:cubicBezTo>
                  <a:pt x="276250" y="3156693"/>
                  <a:pt x="280466" y="3144087"/>
                  <a:pt x="284682" y="3131481"/>
                </a:cubicBezTo>
                <a:cubicBezTo>
                  <a:pt x="291006" y="3114674"/>
                  <a:pt x="307870" y="3099968"/>
                  <a:pt x="299438" y="3078959"/>
                </a:cubicBezTo>
                <a:cubicBezTo>
                  <a:pt x="299438" y="3076859"/>
                  <a:pt x="301546" y="3070555"/>
                  <a:pt x="303654" y="3068455"/>
                </a:cubicBezTo>
                <a:cubicBezTo>
                  <a:pt x="328949" y="3047445"/>
                  <a:pt x="347921" y="3011730"/>
                  <a:pt x="385864" y="3013831"/>
                </a:cubicBezTo>
                <a:close/>
                <a:moveTo>
                  <a:pt x="1299061" y="2767540"/>
                </a:moveTo>
                <a:cubicBezTo>
                  <a:pt x="1315709" y="2763339"/>
                  <a:pt x="1328194" y="2771741"/>
                  <a:pt x="1338599" y="2784343"/>
                </a:cubicBezTo>
                <a:cubicBezTo>
                  <a:pt x="1355246" y="2807447"/>
                  <a:pt x="1359408" y="2834752"/>
                  <a:pt x="1361489" y="2862056"/>
                </a:cubicBezTo>
                <a:cubicBezTo>
                  <a:pt x="1361489" y="2868357"/>
                  <a:pt x="1361489" y="2876758"/>
                  <a:pt x="1359408" y="2883059"/>
                </a:cubicBezTo>
                <a:cubicBezTo>
                  <a:pt x="1353166" y="2899862"/>
                  <a:pt x="1334437" y="2906164"/>
                  <a:pt x="1317790" y="2897762"/>
                </a:cubicBezTo>
                <a:cubicBezTo>
                  <a:pt x="1292818" y="2885160"/>
                  <a:pt x="1263685" y="2830551"/>
                  <a:pt x="1269928" y="2801146"/>
                </a:cubicBezTo>
                <a:cubicBezTo>
                  <a:pt x="1272009" y="2784343"/>
                  <a:pt x="1282414" y="2771741"/>
                  <a:pt x="1299061" y="2767540"/>
                </a:cubicBezTo>
                <a:close/>
                <a:moveTo>
                  <a:pt x="42261" y="2685717"/>
                </a:moveTo>
                <a:cubicBezTo>
                  <a:pt x="59165" y="2685717"/>
                  <a:pt x="73957" y="2702652"/>
                  <a:pt x="76070" y="2723822"/>
                </a:cubicBezTo>
                <a:cubicBezTo>
                  <a:pt x="76070" y="2742875"/>
                  <a:pt x="63391" y="2755577"/>
                  <a:pt x="42261" y="2755577"/>
                </a:cubicBezTo>
                <a:cubicBezTo>
                  <a:pt x="23243" y="2755577"/>
                  <a:pt x="2113" y="2738641"/>
                  <a:pt x="0" y="2721705"/>
                </a:cubicBezTo>
                <a:cubicBezTo>
                  <a:pt x="0" y="2704769"/>
                  <a:pt x="21130" y="2685717"/>
                  <a:pt x="42261" y="2685717"/>
                </a:cubicBezTo>
                <a:close/>
                <a:moveTo>
                  <a:pt x="648402" y="2410171"/>
                </a:moveTo>
                <a:cubicBezTo>
                  <a:pt x="651559" y="2410433"/>
                  <a:pt x="654191" y="2411483"/>
                  <a:pt x="655244" y="2413582"/>
                </a:cubicBezTo>
                <a:cubicBezTo>
                  <a:pt x="674191" y="2436673"/>
                  <a:pt x="703666" y="2434574"/>
                  <a:pt x="726824" y="2445071"/>
                </a:cubicBezTo>
                <a:cubicBezTo>
                  <a:pt x="747877" y="2455566"/>
                  <a:pt x="766825" y="2461863"/>
                  <a:pt x="792088" y="2453467"/>
                </a:cubicBezTo>
                <a:cubicBezTo>
                  <a:pt x="811036" y="2445071"/>
                  <a:pt x="827878" y="2455566"/>
                  <a:pt x="840510" y="2476557"/>
                </a:cubicBezTo>
                <a:cubicBezTo>
                  <a:pt x="846826" y="2493351"/>
                  <a:pt x="857353" y="2499649"/>
                  <a:pt x="876300" y="2501748"/>
                </a:cubicBezTo>
                <a:cubicBezTo>
                  <a:pt x="884722" y="2501748"/>
                  <a:pt x="891037" y="2503848"/>
                  <a:pt x="899459" y="2508046"/>
                </a:cubicBezTo>
                <a:cubicBezTo>
                  <a:pt x="937355" y="2524839"/>
                  <a:pt x="945776" y="2550030"/>
                  <a:pt x="924722" y="2587815"/>
                </a:cubicBezTo>
                <a:cubicBezTo>
                  <a:pt x="914196" y="2608806"/>
                  <a:pt x="916301" y="2627699"/>
                  <a:pt x="933143" y="2646590"/>
                </a:cubicBezTo>
                <a:cubicBezTo>
                  <a:pt x="941565" y="2652887"/>
                  <a:pt x="947881" y="2661285"/>
                  <a:pt x="954197" y="2667582"/>
                </a:cubicBezTo>
                <a:cubicBezTo>
                  <a:pt x="956302" y="2669681"/>
                  <a:pt x="954197" y="2669681"/>
                  <a:pt x="956302" y="2673879"/>
                </a:cubicBezTo>
                <a:cubicBezTo>
                  <a:pt x="947881" y="2684375"/>
                  <a:pt x="939460" y="2699069"/>
                  <a:pt x="928933" y="2711664"/>
                </a:cubicBezTo>
                <a:cubicBezTo>
                  <a:pt x="918406" y="2722160"/>
                  <a:pt x="914196" y="2732656"/>
                  <a:pt x="916301" y="2747350"/>
                </a:cubicBezTo>
                <a:cubicBezTo>
                  <a:pt x="918406" y="2766243"/>
                  <a:pt x="909985" y="2776738"/>
                  <a:pt x="893143" y="2780937"/>
                </a:cubicBezTo>
                <a:cubicBezTo>
                  <a:pt x="872090" y="2789334"/>
                  <a:pt x="851037" y="2795632"/>
                  <a:pt x="827878" y="2801929"/>
                </a:cubicBezTo>
                <a:cubicBezTo>
                  <a:pt x="804720" y="2810325"/>
                  <a:pt x="800509" y="2816623"/>
                  <a:pt x="802615" y="2841813"/>
                </a:cubicBezTo>
                <a:cubicBezTo>
                  <a:pt x="804720" y="2848111"/>
                  <a:pt x="806825" y="2854408"/>
                  <a:pt x="804720" y="2858606"/>
                </a:cubicBezTo>
                <a:cubicBezTo>
                  <a:pt x="804720" y="2875400"/>
                  <a:pt x="798404" y="2883796"/>
                  <a:pt x="781562" y="2879598"/>
                </a:cubicBezTo>
                <a:cubicBezTo>
                  <a:pt x="760509" y="2875400"/>
                  <a:pt x="737350" y="2879598"/>
                  <a:pt x="716297" y="2867003"/>
                </a:cubicBezTo>
                <a:cubicBezTo>
                  <a:pt x="701560" y="2858606"/>
                  <a:pt x="684718" y="2858606"/>
                  <a:pt x="667875" y="2856507"/>
                </a:cubicBezTo>
                <a:cubicBezTo>
                  <a:pt x="663665" y="2854408"/>
                  <a:pt x="655244" y="2856507"/>
                  <a:pt x="653138" y="2858606"/>
                </a:cubicBezTo>
                <a:cubicBezTo>
                  <a:pt x="640506" y="2877499"/>
                  <a:pt x="623664" y="2881697"/>
                  <a:pt x="602611" y="2881697"/>
                </a:cubicBezTo>
                <a:cubicBezTo>
                  <a:pt x="592085" y="2883796"/>
                  <a:pt x="577347" y="2892193"/>
                  <a:pt x="571032" y="2887995"/>
                </a:cubicBezTo>
                <a:cubicBezTo>
                  <a:pt x="556294" y="2877499"/>
                  <a:pt x="545768" y="2860706"/>
                  <a:pt x="537347" y="2846011"/>
                </a:cubicBezTo>
                <a:cubicBezTo>
                  <a:pt x="528925" y="2833417"/>
                  <a:pt x="522610" y="2816623"/>
                  <a:pt x="520504" y="2801929"/>
                </a:cubicBezTo>
                <a:cubicBezTo>
                  <a:pt x="516294" y="2780937"/>
                  <a:pt x="503662" y="2770441"/>
                  <a:pt x="486819" y="2759946"/>
                </a:cubicBezTo>
                <a:cubicBezTo>
                  <a:pt x="459450" y="2741053"/>
                  <a:pt x="455240" y="2730557"/>
                  <a:pt x="463661" y="2696970"/>
                </a:cubicBezTo>
                <a:cubicBezTo>
                  <a:pt x="463661" y="2692772"/>
                  <a:pt x="467872" y="2688573"/>
                  <a:pt x="467872" y="2684375"/>
                </a:cubicBezTo>
                <a:cubicBezTo>
                  <a:pt x="469977" y="2667582"/>
                  <a:pt x="463661" y="2657086"/>
                  <a:pt x="446819" y="2663383"/>
                </a:cubicBezTo>
                <a:cubicBezTo>
                  <a:pt x="427871" y="2669681"/>
                  <a:pt x="408923" y="2678077"/>
                  <a:pt x="392081" y="2690672"/>
                </a:cubicBezTo>
                <a:cubicBezTo>
                  <a:pt x="362607" y="2709565"/>
                  <a:pt x="364712" y="2711664"/>
                  <a:pt x="337343" y="2688573"/>
                </a:cubicBezTo>
                <a:cubicBezTo>
                  <a:pt x="326816" y="2678077"/>
                  <a:pt x="314185" y="2678077"/>
                  <a:pt x="299448" y="2680176"/>
                </a:cubicBezTo>
                <a:cubicBezTo>
                  <a:pt x="253131" y="2682276"/>
                  <a:pt x="217341" y="2648690"/>
                  <a:pt x="217341" y="2600410"/>
                </a:cubicBezTo>
                <a:cubicBezTo>
                  <a:pt x="217341" y="2596211"/>
                  <a:pt x="217341" y="2589913"/>
                  <a:pt x="221551" y="2583616"/>
                </a:cubicBezTo>
                <a:cubicBezTo>
                  <a:pt x="234183" y="2560525"/>
                  <a:pt x="295237" y="2545830"/>
                  <a:pt x="318395" y="2558426"/>
                </a:cubicBezTo>
                <a:cubicBezTo>
                  <a:pt x="326816" y="2562625"/>
                  <a:pt x="335238" y="2566823"/>
                  <a:pt x="343659" y="2571021"/>
                </a:cubicBezTo>
                <a:cubicBezTo>
                  <a:pt x="352080" y="2573120"/>
                  <a:pt x="362607" y="2579417"/>
                  <a:pt x="368923" y="2575220"/>
                </a:cubicBezTo>
                <a:cubicBezTo>
                  <a:pt x="392081" y="2566823"/>
                  <a:pt x="413134" y="2556327"/>
                  <a:pt x="436292" y="2545830"/>
                </a:cubicBezTo>
                <a:cubicBezTo>
                  <a:pt x="440503" y="2505947"/>
                  <a:pt x="472082" y="2493351"/>
                  <a:pt x="503662" y="2478657"/>
                </a:cubicBezTo>
                <a:cubicBezTo>
                  <a:pt x="531031" y="2463963"/>
                  <a:pt x="554189" y="2442971"/>
                  <a:pt x="581558" y="2428277"/>
                </a:cubicBezTo>
                <a:cubicBezTo>
                  <a:pt x="598400" y="2417781"/>
                  <a:pt x="619453" y="2415681"/>
                  <a:pt x="638401" y="2411483"/>
                </a:cubicBezTo>
                <a:cubicBezTo>
                  <a:pt x="641559" y="2410433"/>
                  <a:pt x="645244" y="2409909"/>
                  <a:pt x="648402" y="2410171"/>
                </a:cubicBezTo>
                <a:close/>
                <a:moveTo>
                  <a:pt x="1570168" y="1"/>
                </a:moveTo>
                <a:cubicBezTo>
                  <a:pt x="3125494" y="1"/>
                  <a:pt x="4680819" y="1"/>
                  <a:pt x="6236145" y="1"/>
                </a:cubicBezTo>
                <a:cubicBezTo>
                  <a:pt x="6236145" y="2290000"/>
                  <a:pt x="6236145" y="4579999"/>
                  <a:pt x="6236145" y="6874196"/>
                </a:cubicBezTo>
                <a:cubicBezTo>
                  <a:pt x="4617680" y="6874196"/>
                  <a:pt x="3001320" y="6874196"/>
                  <a:pt x="1382856" y="6874196"/>
                </a:cubicBezTo>
                <a:cubicBezTo>
                  <a:pt x="1378646" y="6838513"/>
                  <a:pt x="1349181" y="6817523"/>
                  <a:pt x="1330240" y="6792336"/>
                </a:cubicBezTo>
                <a:cubicBezTo>
                  <a:pt x="1319717" y="6775544"/>
                  <a:pt x="1304984" y="6762950"/>
                  <a:pt x="1288147" y="6744059"/>
                </a:cubicBezTo>
                <a:cubicBezTo>
                  <a:pt x="1296566" y="6731465"/>
                  <a:pt x="1304984" y="6714673"/>
                  <a:pt x="1317612" y="6699980"/>
                </a:cubicBezTo>
                <a:cubicBezTo>
                  <a:pt x="1340763" y="6674792"/>
                  <a:pt x="1340763" y="6672693"/>
                  <a:pt x="1304984" y="6655901"/>
                </a:cubicBezTo>
                <a:cubicBezTo>
                  <a:pt x="1309193" y="6639109"/>
                  <a:pt x="1315507" y="6620218"/>
                  <a:pt x="1319717" y="6603426"/>
                </a:cubicBezTo>
                <a:cubicBezTo>
                  <a:pt x="1307089" y="6584535"/>
                  <a:pt x="1294461" y="6565645"/>
                  <a:pt x="1275519" y="6542556"/>
                </a:cubicBezTo>
                <a:cubicBezTo>
                  <a:pt x="1317612" y="6527863"/>
                  <a:pt x="1355495" y="6519467"/>
                  <a:pt x="1389170" y="6500576"/>
                </a:cubicBezTo>
                <a:cubicBezTo>
                  <a:pt x="1376542" y="6479586"/>
                  <a:pt x="1366019" y="6462794"/>
                  <a:pt x="1355495" y="6446002"/>
                </a:cubicBezTo>
                <a:cubicBezTo>
                  <a:pt x="1351286" y="6439705"/>
                  <a:pt x="1349181" y="6431309"/>
                  <a:pt x="1349181" y="6422913"/>
                </a:cubicBezTo>
                <a:cubicBezTo>
                  <a:pt x="1353391" y="6395626"/>
                  <a:pt x="1353391" y="6395626"/>
                  <a:pt x="1342868" y="6374636"/>
                </a:cubicBezTo>
                <a:cubicBezTo>
                  <a:pt x="1366019" y="6357844"/>
                  <a:pt x="1391274" y="6341052"/>
                  <a:pt x="1414425" y="6324260"/>
                </a:cubicBezTo>
                <a:cubicBezTo>
                  <a:pt x="1437576" y="6309568"/>
                  <a:pt x="1448099" y="6288578"/>
                  <a:pt x="1439681" y="6259192"/>
                </a:cubicBezTo>
                <a:cubicBezTo>
                  <a:pt x="1437576" y="6254994"/>
                  <a:pt x="1439681" y="6248697"/>
                  <a:pt x="1439681" y="6240301"/>
                </a:cubicBezTo>
                <a:cubicBezTo>
                  <a:pt x="1458622" y="6236103"/>
                  <a:pt x="1475460" y="6234004"/>
                  <a:pt x="1498611" y="6229806"/>
                </a:cubicBezTo>
                <a:cubicBezTo>
                  <a:pt x="1485983" y="6204618"/>
                  <a:pt x="1494401" y="6185727"/>
                  <a:pt x="1511238" y="6168935"/>
                </a:cubicBezTo>
                <a:cubicBezTo>
                  <a:pt x="1523866" y="6156341"/>
                  <a:pt x="1530180" y="6141648"/>
                  <a:pt x="1532285" y="6124856"/>
                </a:cubicBezTo>
                <a:cubicBezTo>
                  <a:pt x="1536494" y="6097569"/>
                  <a:pt x="1542808" y="6072382"/>
                  <a:pt x="1568064" y="6055590"/>
                </a:cubicBezTo>
                <a:cubicBezTo>
                  <a:pt x="1578587" y="6049293"/>
                  <a:pt x="1576482" y="6038798"/>
                  <a:pt x="1572273" y="6028303"/>
                </a:cubicBezTo>
                <a:cubicBezTo>
                  <a:pt x="1557540" y="6007313"/>
                  <a:pt x="1563854" y="5986323"/>
                  <a:pt x="1578587" y="5969531"/>
                </a:cubicBezTo>
                <a:cubicBezTo>
                  <a:pt x="1580691" y="5963234"/>
                  <a:pt x="1587005" y="5959036"/>
                  <a:pt x="1587005" y="5954838"/>
                </a:cubicBezTo>
                <a:cubicBezTo>
                  <a:pt x="1580691" y="5919155"/>
                  <a:pt x="1608052" y="5921254"/>
                  <a:pt x="1629098" y="5912858"/>
                </a:cubicBezTo>
                <a:cubicBezTo>
                  <a:pt x="1643830" y="5908660"/>
                  <a:pt x="1660667" y="5900264"/>
                  <a:pt x="1675400" y="5893967"/>
                </a:cubicBezTo>
                <a:cubicBezTo>
                  <a:pt x="1677505" y="5891868"/>
                  <a:pt x="1679609" y="5885571"/>
                  <a:pt x="1681714" y="5879274"/>
                </a:cubicBezTo>
                <a:cubicBezTo>
                  <a:pt x="1673295" y="5875076"/>
                  <a:pt x="1664877" y="5868779"/>
                  <a:pt x="1652249" y="5862482"/>
                </a:cubicBezTo>
                <a:cubicBezTo>
                  <a:pt x="1656458" y="5851987"/>
                  <a:pt x="1658563" y="5839393"/>
                  <a:pt x="1664877" y="5828899"/>
                </a:cubicBezTo>
                <a:cubicBezTo>
                  <a:pt x="1671191" y="5814206"/>
                  <a:pt x="1673295" y="5799513"/>
                  <a:pt x="1656458" y="5789018"/>
                </a:cubicBezTo>
                <a:cubicBezTo>
                  <a:pt x="1645935" y="5782721"/>
                  <a:pt x="1639621" y="5772226"/>
                  <a:pt x="1639621" y="5757533"/>
                </a:cubicBezTo>
                <a:cubicBezTo>
                  <a:pt x="1639621" y="5751236"/>
                  <a:pt x="1629098" y="5742840"/>
                  <a:pt x="1622784" y="5734444"/>
                </a:cubicBezTo>
                <a:cubicBezTo>
                  <a:pt x="1626993" y="5717652"/>
                  <a:pt x="1641726" y="5711355"/>
                  <a:pt x="1654354" y="5705058"/>
                </a:cubicBezTo>
                <a:cubicBezTo>
                  <a:pt x="1666981" y="5696662"/>
                  <a:pt x="1675400" y="5686167"/>
                  <a:pt x="1671191" y="5671474"/>
                </a:cubicBezTo>
                <a:cubicBezTo>
                  <a:pt x="1669086" y="5665177"/>
                  <a:pt x="1666981" y="5654682"/>
                  <a:pt x="1671191" y="5650484"/>
                </a:cubicBezTo>
                <a:cubicBezTo>
                  <a:pt x="1690132" y="5625296"/>
                  <a:pt x="1673295" y="5608504"/>
                  <a:pt x="1658563" y="5589613"/>
                </a:cubicBezTo>
                <a:cubicBezTo>
                  <a:pt x="1654354" y="5585415"/>
                  <a:pt x="1650144" y="5581218"/>
                  <a:pt x="1645935" y="5574921"/>
                </a:cubicBezTo>
                <a:cubicBezTo>
                  <a:pt x="1660667" y="5556030"/>
                  <a:pt x="1664877" y="5535040"/>
                  <a:pt x="1645935" y="5514050"/>
                </a:cubicBezTo>
                <a:cubicBezTo>
                  <a:pt x="1645935" y="5514050"/>
                  <a:pt x="1643830" y="5511951"/>
                  <a:pt x="1643830" y="5511951"/>
                </a:cubicBezTo>
                <a:cubicBezTo>
                  <a:pt x="1643830" y="5465773"/>
                  <a:pt x="1612261" y="5442684"/>
                  <a:pt x="1576482" y="5419595"/>
                </a:cubicBezTo>
                <a:cubicBezTo>
                  <a:pt x="1561750" y="5409100"/>
                  <a:pt x="1547017" y="5400704"/>
                  <a:pt x="1525971" y="5400704"/>
                </a:cubicBezTo>
                <a:cubicBezTo>
                  <a:pt x="1511238" y="5400704"/>
                  <a:pt x="1496506" y="5394407"/>
                  <a:pt x="1488087" y="5379714"/>
                </a:cubicBezTo>
                <a:cubicBezTo>
                  <a:pt x="1479669" y="5367120"/>
                  <a:pt x="1467041" y="5358724"/>
                  <a:pt x="1454413" y="5348229"/>
                </a:cubicBezTo>
                <a:cubicBezTo>
                  <a:pt x="1441785" y="5337735"/>
                  <a:pt x="1429158" y="5337735"/>
                  <a:pt x="1412321" y="5346130"/>
                </a:cubicBezTo>
                <a:cubicBezTo>
                  <a:pt x="1384960" y="5358724"/>
                  <a:pt x="1361809" y="5354526"/>
                  <a:pt x="1344972" y="5333537"/>
                </a:cubicBezTo>
                <a:cubicBezTo>
                  <a:pt x="1326030" y="5310448"/>
                  <a:pt x="1319717" y="5285260"/>
                  <a:pt x="1328135" y="5255874"/>
                </a:cubicBezTo>
                <a:cubicBezTo>
                  <a:pt x="1334449" y="5239082"/>
                  <a:pt x="1349181" y="5230686"/>
                  <a:pt x="1366019" y="5232785"/>
                </a:cubicBezTo>
                <a:cubicBezTo>
                  <a:pt x="1382856" y="5234884"/>
                  <a:pt x="1399693" y="5241181"/>
                  <a:pt x="1416530" y="5247478"/>
                </a:cubicBezTo>
                <a:cubicBezTo>
                  <a:pt x="1439681" y="5255874"/>
                  <a:pt x="1462832" y="5255874"/>
                  <a:pt x="1485983" y="5245379"/>
                </a:cubicBezTo>
                <a:cubicBezTo>
                  <a:pt x="1504924" y="5234884"/>
                  <a:pt x="1507029" y="5224389"/>
                  <a:pt x="1492297" y="5207597"/>
                </a:cubicBezTo>
                <a:cubicBezTo>
                  <a:pt x="1471250" y="5186607"/>
                  <a:pt x="1452309" y="5163518"/>
                  <a:pt x="1429158" y="5144627"/>
                </a:cubicBezTo>
                <a:cubicBezTo>
                  <a:pt x="1414425" y="5127835"/>
                  <a:pt x="1401797" y="5113142"/>
                  <a:pt x="1410216" y="5090054"/>
                </a:cubicBezTo>
                <a:cubicBezTo>
                  <a:pt x="1414425" y="5075361"/>
                  <a:pt x="1408111" y="5064866"/>
                  <a:pt x="1395483" y="5058569"/>
                </a:cubicBezTo>
                <a:cubicBezTo>
                  <a:pt x="1372332" y="5045975"/>
                  <a:pt x="1366019" y="5029183"/>
                  <a:pt x="1372332" y="5001896"/>
                </a:cubicBezTo>
                <a:cubicBezTo>
                  <a:pt x="1374437" y="4980906"/>
                  <a:pt x="1366019" y="4955718"/>
                  <a:pt x="1355495" y="4934728"/>
                </a:cubicBezTo>
                <a:cubicBezTo>
                  <a:pt x="1344972" y="4913738"/>
                  <a:pt x="1328135" y="4894847"/>
                  <a:pt x="1315507" y="4875956"/>
                </a:cubicBezTo>
                <a:cubicBezTo>
                  <a:pt x="1292356" y="4844472"/>
                  <a:pt x="1269205" y="4812987"/>
                  <a:pt x="1248159" y="4779403"/>
                </a:cubicBezTo>
                <a:cubicBezTo>
                  <a:pt x="1241845" y="4771007"/>
                  <a:pt x="1241845" y="4754215"/>
                  <a:pt x="1243950" y="4741621"/>
                </a:cubicBezTo>
                <a:cubicBezTo>
                  <a:pt x="1246054" y="4708037"/>
                  <a:pt x="1252368" y="4676552"/>
                  <a:pt x="1256577" y="4642968"/>
                </a:cubicBezTo>
                <a:cubicBezTo>
                  <a:pt x="1258682" y="4630374"/>
                  <a:pt x="1246054" y="4624077"/>
                  <a:pt x="1233426" y="4624077"/>
                </a:cubicBezTo>
                <a:cubicBezTo>
                  <a:pt x="1206066" y="4626176"/>
                  <a:pt x="1193438" y="4611483"/>
                  <a:pt x="1187125" y="4584197"/>
                </a:cubicBezTo>
                <a:cubicBezTo>
                  <a:pt x="1185020" y="4569504"/>
                  <a:pt x="1174497" y="4554811"/>
                  <a:pt x="1163974" y="4544316"/>
                </a:cubicBezTo>
                <a:cubicBezTo>
                  <a:pt x="1136613" y="4510732"/>
                  <a:pt x="1134509" y="4489742"/>
                  <a:pt x="1159764" y="4456158"/>
                </a:cubicBezTo>
                <a:cubicBezTo>
                  <a:pt x="1166078" y="4447762"/>
                  <a:pt x="1170287" y="4439366"/>
                  <a:pt x="1166078" y="4426772"/>
                </a:cubicBezTo>
                <a:cubicBezTo>
                  <a:pt x="1161869" y="4397386"/>
                  <a:pt x="1176601" y="4380594"/>
                  <a:pt x="1208171" y="4378495"/>
                </a:cubicBezTo>
                <a:cubicBezTo>
                  <a:pt x="1239740" y="4374297"/>
                  <a:pt x="1273415" y="4380594"/>
                  <a:pt x="1300775" y="4395287"/>
                </a:cubicBezTo>
                <a:cubicBezTo>
                  <a:pt x="1336554" y="4414178"/>
                  <a:pt x="1366019" y="4412079"/>
                  <a:pt x="1395483" y="4382693"/>
                </a:cubicBezTo>
                <a:cubicBezTo>
                  <a:pt x="1420739" y="4357506"/>
                  <a:pt x="1452309" y="4338615"/>
                  <a:pt x="1471250" y="4305031"/>
                </a:cubicBezTo>
                <a:cubicBezTo>
                  <a:pt x="1473355" y="4300833"/>
                  <a:pt x="1477564" y="4294536"/>
                  <a:pt x="1483878" y="4294536"/>
                </a:cubicBezTo>
                <a:cubicBezTo>
                  <a:pt x="1519657" y="4292437"/>
                  <a:pt x="1542808" y="4265150"/>
                  <a:pt x="1574377" y="4248358"/>
                </a:cubicBezTo>
                <a:cubicBezTo>
                  <a:pt x="1582796" y="4244160"/>
                  <a:pt x="1593319" y="4235764"/>
                  <a:pt x="1603842" y="4235764"/>
                </a:cubicBezTo>
                <a:cubicBezTo>
                  <a:pt x="1622784" y="4233665"/>
                  <a:pt x="1629098" y="4221071"/>
                  <a:pt x="1637516" y="4208477"/>
                </a:cubicBezTo>
                <a:cubicBezTo>
                  <a:pt x="1650144" y="4193784"/>
                  <a:pt x="1635412" y="4185388"/>
                  <a:pt x="1626993" y="4174893"/>
                </a:cubicBezTo>
                <a:cubicBezTo>
                  <a:pt x="1624889" y="4172794"/>
                  <a:pt x="1624889" y="4170695"/>
                  <a:pt x="1624889" y="4168596"/>
                </a:cubicBezTo>
                <a:cubicBezTo>
                  <a:pt x="1654354" y="4139210"/>
                  <a:pt x="1662772" y="4097230"/>
                  <a:pt x="1679609" y="4061548"/>
                </a:cubicBezTo>
                <a:cubicBezTo>
                  <a:pt x="1681714" y="4055251"/>
                  <a:pt x="1677505" y="4044756"/>
                  <a:pt x="1673295" y="4036360"/>
                </a:cubicBezTo>
                <a:cubicBezTo>
                  <a:pt x="1671191" y="4030063"/>
                  <a:pt x="1664877" y="4023766"/>
                  <a:pt x="1658563" y="4017469"/>
                </a:cubicBezTo>
                <a:cubicBezTo>
                  <a:pt x="1650144" y="4002776"/>
                  <a:pt x="1645935" y="3990182"/>
                  <a:pt x="1645935" y="3973390"/>
                </a:cubicBezTo>
                <a:cubicBezTo>
                  <a:pt x="1648040" y="3937707"/>
                  <a:pt x="1671191" y="3925113"/>
                  <a:pt x="1696446" y="3914618"/>
                </a:cubicBezTo>
                <a:cubicBezTo>
                  <a:pt x="1715388" y="3904123"/>
                  <a:pt x="1732225" y="3916717"/>
                  <a:pt x="1749062" y="3927212"/>
                </a:cubicBezTo>
                <a:cubicBezTo>
                  <a:pt x="1763795" y="3935608"/>
                  <a:pt x="1780632" y="3944004"/>
                  <a:pt x="1797469" y="3946103"/>
                </a:cubicBezTo>
                <a:cubicBezTo>
                  <a:pt x="1822724" y="3950301"/>
                  <a:pt x="1847980" y="3946103"/>
                  <a:pt x="1873236" y="3944004"/>
                </a:cubicBezTo>
                <a:cubicBezTo>
                  <a:pt x="1879550" y="3944004"/>
                  <a:pt x="1885863" y="3935608"/>
                  <a:pt x="1894282" y="3929311"/>
                </a:cubicBezTo>
                <a:cubicBezTo>
                  <a:pt x="1850085" y="3902024"/>
                  <a:pt x="1852189" y="3866341"/>
                  <a:pt x="1860608" y="3826461"/>
                </a:cubicBezTo>
                <a:cubicBezTo>
                  <a:pt x="1866922" y="3803372"/>
                  <a:pt x="1860608" y="3799174"/>
                  <a:pt x="1835352" y="3803372"/>
                </a:cubicBezTo>
                <a:cubicBezTo>
                  <a:pt x="1824829" y="3807570"/>
                  <a:pt x="1814306" y="3805471"/>
                  <a:pt x="1801678" y="3807570"/>
                </a:cubicBezTo>
                <a:cubicBezTo>
                  <a:pt x="1782736" y="3809669"/>
                  <a:pt x="1763795" y="3813867"/>
                  <a:pt x="1744853" y="3815966"/>
                </a:cubicBezTo>
                <a:cubicBezTo>
                  <a:pt x="1736434" y="3815966"/>
                  <a:pt x="1728016" y="3815966"/>
                  <a:pt x="1715388" y="3813867"/>
                </a:cubicBezTo>
                <a:cubicBezTo>
                  <a:pt x="1713283" y="3773986"/>
                  <a:pt x="1713283" y="3736204"/>
                  <a:pt x="1713283" y="3700521"/>
                </a:cubicBezTo>
                <a:cubicBezTo>
                  <a:pt x="1713283" y="3681630"/>
                  <a:pt x="1723807" y="3669036"/>
                  <a:pt x="1732225" y="3654343"/>
                </a:cubicBezTo>
                <a:cubicBezTo>
                  <a:pt x="1759585" y="3614462"/>
                  <a:pt x="1801678" y="3591374"/>
                  <a:pt x="1831143" y="3555691"/>
                </a:cubicBezTo>
                <a:cubicBezTo>
                  <a:pt x="1850085" y="3532602"/>
                  <a:pt x="1852189" y="3530503"/>
                  <a:pt x="1833248" y="3509513"/>
                </a:cubicBezTo>
                <a:cubicBezTo>
                  <a:pt x="1824829" y="3499018"/>
                  <a:pt x="1822724" y="3490622"/>
                  <a:pt x="1824829" y="3478028"/>
                </a:cubicBezTo>
                <a:cubicBezTo>
                  <a:pt x="1831143" y="3461236"/>
                  <a:pt x="1835352" y="3440246"/>
                  <a:pt x="1835352" y="3421355"/>
                </a:cubicBezTo>
                <a:cubicBezTo>
                  <a:pt x="1837457" y="3406662"/>
                  <a:pt x="1833248" y="3391970"/>
                  <a:pt x="1831143" y="3377278"/>
                </a:cubicBezTo>
                <a:cubicBezTo>
                  <a:pt x="1807992" y="3364683"/>
                  <a:pt x="1782736" y="3354188"/>
                  <a:pt x="1757481" y="3341595"/>
                </a:cubicBezTo>
                <a:cubicBezTo>
                  <a:pt x="1763795" y="3329001"/>
                  <a:pt x="1768004" y="3322704"/>
                  <a:pt x="1772213" y="3314308"/>
                </a:cubicBezTo>
                <a:cubicBezTo>
                  <a:pt x="1768004" y="3312210"/>
                  <a:pt x="1765899" y="3310111"/>
                  <a:pt x="1763795" y="3308011"/>
                </a:cubicBezTo>
                <a:cubicBezTo>
                  <a:pt x="1742748" y="3303814"/>
                  <a:pt x="1723807" y="3299616"/>
                  <a:pt x="1702760" y="3295418"/>
                </a:cubicBezTo>
                <a:cubicBezTo>
                  <a:pt x="1681714" y="3289121"/>
                  <a:pt x="1664877" y="3278626"/>
                  <a:pt x="1662772" y="3255536"/>
                </a:cubicBezTo>
                <a:cubicBezTo>
                  <a:pt x="1662772" y="3251339"/>
                  <a:pt x="1660667" y="3247141"/>
                  <a:pt x="1656458" y="3238745"/>
                </a:cubicBezTo>
                <a:cubicBezTo>
                  <a:pt x="1643830" y="3242943"/>
                  <a:pt x="1629098" y="3247141"/>
                  <a:pt x="1616470" y="3251339"/>
                </a:cubicBezTo>
                <a:cubicBezTo>
                  <a:pt x="1614366" y="3217755"/>
                  <a:pt x="1648040" y="3213557"/>
                  <a:pt x="1664877" y="3190468"/>
                </a:cubicBezTo>
                <a:cubicBezTo>
                  <a:pt x="1656458" y="3186270"/>
                  <a:pt x="1652249" y="3182072"/>
                  <a:pt x="1645935" y="3182072"/>
                </a:cubicBezTo>
                <a:cubicBezTo>
                  <a:pt x="1631203" y="3179973"/>
                  <a:pt x="1626993" y="3171577"/>
                  <a:pt x="1626993" y="3158983"/>
                </a:cubicBezTo>
                <a:cubicBezTo>
                  <a:pt x="1626993" y="3135895"/>
                  <a:pt x="1616470" y="3119102"/>
                  <a:pt x="1591215" y="3108608"/>
                </a:cubicBezTo>
                <a:cubicBezTo>
                  <a:pt x="1595424" y="3096014"/>
                  <a:pt x="1597528" y="3081321"/>
                  <a:pt x="1603842" y="3072925"/>
                </a:cubicBezTo>
                <a:cubicBezTo>
                  <a:pt x="1612261" y="3060332"/>
                  <a:pt x="1616470" y="3051935"/>
                  <a:pt x="1603842" y="3039341"/>
                </a:cubicBezTo>
                <a:cubicBezTo>
                  <a:pt x="1622784" y="3037242"/>
                  <a:pt x="1637516" y="3026747"/>
                  <a:pt x="1637516" y="3009956"/>
                </a:cubicBezTo>
                <a:cubicBezTo>
                  <a:pt x="1637516" y="2993163"/>
                  <a:pt x="1622784" y="2986866"/>
                  <a:pt x="1608052" y="2982668"/>
                </a:cubicBezTo>
                <a:cubicBezTo>
                  <a:pt x="1599633" y="2980569"/>
                  <a:pt x="1591215" y="2978470"/>
                  <a:pt x="1578587" y="2976371"/>
                </a:cubicBezTo>
                <a:cubicBezTo>
                  <a:pt x="1584901" y="2967975"/>
                  <a:pt x="1589110" y="2961678"/>
                  <a:pt x="1589110" y="2955382"/>
                </a:cubicBezTo>
                <a:cubicBezTo>
                  <a:pt x="1591215" y="2949085"/>
                  <a:pt x="1591215" y="2940688"/>
                  <a:pt x="1591215" y="2932292"/>
                </a:cubicBezTo>
                <a:cubicBezTo>
                  <a:pt x="1582796" y="2932292"/>
                  <a:pt x="1576482" y="2930194"/>
                  <a:pt x="1568064" y="2932292"/>
                </a:cubicBezTo>
                <a:cubicBezTo>
                  <a:pt x="1534389" y="2944886"/>
                  <a:pt x="1523866" y="2942788"/>
                  <a:pt x="1490192" y="2923897"/>
                </a:cubicBezTo>
                <a:cubicBezTo>
                  <a:pt x="1519657" y="2913402"/>
                  <a:pt x="1542808" y="2898708"/>
                  <a:pt x="1536494" y="2860927"/>
                </a:cubicBezTo>
                <a:cubicBezTo>
                  <a:pt x="1513343" y="2848333"/>
                  <a:pt x="1494401" y="2869322"/>
                  <a:pt x="1473355" y="2869322"/>
                </a:cubicBezTo>
                <a:cubicBezTo>
                  <a:pt x="1479669" y="2852531"/>
                  <a:pt x="1488087" y="2835739"/>
                  <a:pt x="1488087" y="2818947"/>
                </a:cubicBezTo>
                <a:cubicBezTo>
                  <a:pt x="1488087" y="2797957"/>
                  <a:pt x="1464936" y="2800056"/>
                  <a:pt x="1445995" y="2793759"/>
                </a:cubicBezTo>
                <a:cubicBezTo>
                  <a:pt x="1450204" y="2787463"/>
                  <a:pt x="1452309" y="2783265"/>
                  <a:pt x="1458622" y="2772769"/>
                </a:cubicBezTo>
                <a:cubicBezTo>
                  <a:pt x="1452309" y="2768571"/>
                  <a:pt x="1443890" y="2764373"/>
                  <a:pt x="1433367" y="2758076"/>
                </a:cubicBezTo>
                <a:cubicBezTo>
                  <a:pt x="1445995" y="2749680"/>
                  <a:pt x="1454413" y="2745482"/>
                  <a:pt x="1467041" y="2737087"/>
                </a:cubicBezTo>
                <a:cubicBezTo>
                  <a:pt x="1456518" y="2726591"/>
                  <a:pt x="1448099" y="2720293"/>
                  <a:pt x="1437576" y="2709799"/>
                </a:cubicBezTo>
                <a:cubicBezTo>
                  <a:pt x="1471250" y="2697204"/>
                  <a:pt x="1475460" y="2661522"/>
                  <a:pt x="1494401" y="2636335"/>
                </a:cubicBezTo>
                <a:cubicBezTo>
                  <a:pt x="1500715" y="2625841"/>
                  <a:pt x="1500715" y="2606950"/>
                  <a:pt x="1498611" y="2590158"/>
                </a:cubicBezTo>
                <a:cubicBezTo>
                  <a:pt x="1494401" y="2569168"/>
                  <a:pt x="1496506" y="2552376"/>
                  <a:pt x="1509134" y="2535584"/>
                </a:cubicBezTo>
                <a:cubicBezTo>
                  <a:pt x="1523866" y="2520891"/>
                  <a:pt x="1530180" y="2504099"/>
                  <a:pt x="1521762" y="2483109"/>
                </a:cubicBezTo>
                <a:cubicBezTo>
                  <a:pt x="1519657" y="2474712"/>
                  <a:pt x="1519657" y="2464218"/>
                  <a:pt x="1521762" y="2455821"/>
                </a:cubicBezTo>
                <a:cubicBezTo>
                  <a:pt x="1532285" y="2430633"/>
                  <a:pt x="1523866" y="2413841"/>
                  <a:pt x="1502820" y="2399148"/>
                </a:cubicBezTo>
                <a:cubicBezTo>
                  <a:pt x="1483878" y="2401248"/>
                  <a:pt x="1467041" y="2407544"/>
                  <a:pt x="1450204" y="2420138"/>
                </a:cubicBezTo>
                <a:cubicBezTo>
                  <a:pt x="1429158" y="2436930"/>
                  <a:pt x="1401797" y="2447425"/>
                  <a:pt x="1376542" y="2460019"/>
                </a:cubicBezTo>
                <a:cubicBezTo>
                  <a:pt x="1370228" y="2462118"/>
                  <a:pt x="1363914" y="2462118"/>
                  <a:pt x="1359705" y="2460019"/>
                </a:cubicBezTo>
                <a:cubicBezTo>
                  <a:pt x="1336554" y="2447425"/>
                  <a:pt x="1317612" y="2455821"/>
                  <a:pt x="1298670" y="2464218"/>
                </a:cubicBezTo>
                <a:cubicBezTo>
                  <a:pt x="1281833" y="2447425"/>
                  <a:pt x="1307089" y="2443227"/>
                  <a:pt x="1302879" y="2430633"/>
                </a:cubicBezTo>
                <a:cubicBezTo>
                  <a:pt x="1286042" y="2413841"/>
                  <a:pt x="1286042" y="2413841"/>
                  <a:pt x="1250264" y="2430633"/>
                </a:cubicBezTo>
                <a:cubicBezTo>
                  <a:pt x="1246054" y="2426435"/>
                  <a:pt x="1243950" y="2420138"/>
                  <a:pt x="1239740" y="2415940"/>
                </a:cubicBezTo>
                <a:cubicBezTo>
                  <a:pt x="1231322" y="2405445"/>
                  <a:pt x="1225008" y="2390752"/>
                  <a:pt x="1214485" y="2382357"/>
                </a:cubicBezTo>
                <a:cubicBezTo>
                  <a:pt x="1199752" y="2369762"/>
                  <a:pt x="1185020" y="2357169"/>
                  <a:pt x="1174497" y="2338279"/>
                </a:cubicBezTo>
                <a:cubicBezTo>
                  <a:pt x="1168183" y="2325683"/>
                  <a:pt x="1151346" y="2319386"/>
                  <a:pt x="1136613" y="2308893"/>
                </a:cubicBezTo>
                <a:cubicBezTo>
                  <a:pt x="1132404" y="2220734"/>
                  <a:pt x="1128195" y="2216537"/>
                  <a:pt x="1056637" y="2193447"/>
                </a:cubicBezTo>
                <a:cubicBezTo>
                  <a:pt x="1060846" y="2182953"/>
                  <a:pt x="1062951" y="2170359"/>
                  <a:pt x="1069265" y="2159863"/>
                </a:cubicBezTo>
                <a:cubicBezTo>
                  <a:pt x="1077683" y="2145169"/>
                  <a:pt x="1075579" y="2130479"/>
                  <a:pt x="1062951" y="2119982"/>
                </a:cubicBezTo>
                <a:cubicBezTo>
                  <a:pt x="1046114" y="2109489"/>
                  <a:pt x="1041905" y="2092696"/>
                  <a:pt x="1039800" y="2073806"/>
                </a:cubicBezTo>
                <a:cubicBezTo>
                  <a:pt x="1039800" y="2067509"/>
                  <a:pt x="1033486" y="2059113"/>
                  <a:pt x="1029277" y="2054915"/>
                </a:cubicBezTo>
                <a:cubicBezTo>
                  <a:pt x="1014544" y="2040222"/>
                  <a:pt x="999812" y="2027628"/>
                  <a:pt x="985080" y="2015034"/>
                </a:cubicBezTo>
                <a:cubicBezTo>
                  <a:pt x="972452" y="2004539"/>
                  <a:pt x="970347" y="1996143"/>
                  <a:pt x="978766" y="1979351"/>
                </a:cubicBezTo>
                <a:cubicBezTo>
                  <a:pt x="993498" y="1949965"/>
                  <a:pt x="989289" y="1941569"/>
                  <a:pt x="970347" y="1914282"/>
                </a:cubicBezTo>
                <a:cubicBezTo>
                  <a:pt x="957719" y="1895391"/>
                  <a:pt x="949301" y="1872303"/>
                  <a:pt x="945091" y="1851313"/>
                </a:cubicBezTo>
                <a:cubicBezTo>
                  <a:pt x="940882" y="1828224"/>
                  <a:pt x="945091" y="1805135"/>
                  <a:pt x="945091" y="1782046"/>
                </a:cubicBezTo>
                <a:cubicBezTo>
                  <a:pt x="942987" y="1754758"/>
                  <a:pt x="949301" y="1725373"/>
                  <a:pt x="936673" y="1698086"/>
                </a:cubicBezTo>
                <a:cubicBezTo>
                  <a:pt x="934568" y="1693888"/>
                  <a:pt x="934568" y="1687591"/>
                  <a:pt x="934568" y="1681293"/>
                </a:cubicBezTo>
                <a:cubicBezTo>
                  <a:pt x="945091" y="1618325"/>
                  <a:pt x="945091" y="1553255"/>
                  <a:pt x="951405" y="1488187"/>
                </a:cubicBezTo>
                <a:cubicBezTo>
                  <a:pt x="951405" y="1486088"/>
                  <a:pt x="951405" y="1483988"/>
                  <a:pt x="951405" y="1481889"/>
                </a:cubicBezTo>
                <a:cubicBezTo>
                  <a:pt x="982975" y="1416821"/>
                  <a:pt x="982975" y="1341257"/>
                  <a:pt x="1025068" y="1282485"/>
                </a:cubicBezTo>
                <a:cubicBezTo>
                  <a:pt x="1029277" y="1274089"/>
                  <a:pt x="1033486" y="1267792"/>
                  <a:pt x="1035591" y="1259396"/>
                </a:cubicBezTo>
                <a:cubicBezTo>
                  <a:pt x="1041905" y="1232109"/>
                  <a:pt x="1056637" y="1209021"/>
                  <a:pt x="1081893" y="1194327"/>
                </a:cubicBezTo>
                <a:cubicBezTo>
                  <a:pt x="1086102" y="1190130"/>
                  <a:pt x="1092416" y="1183832"/>
                  <a:pt x="1094521" y="1179635"/>
                </a:cubicBezTo>
                <a:cubicBezTo>
                  <a:pt x="1113462" y="1131359"/>
                  <a:pt x="1149241" y="1095675"/>
                  <a:pt x="1182915" y="1059992"/>
                </a:cubicBezTo>
                <a:cubicBezTo>
                  <a:pt x="1195543" y="1045299"/>
                  <a:pt x="1201857" y="1028507"/>
                  <a:pt x="1203962" y="1009616"/>
                </a:cubicBezTo>
                <a:cubicBezTo>
                  <a:pt x="1206066" y="969735"/>
                  <a:pt x="1206066" y="967636"/>
                  <a:pt x="1243950" y="963438"/>
                </a:cubicBezTo>
                <a:cubicBezTo>
                  <a:pt x="1267101" y="961339"/>
                  <a:pt x="1275519" y="950844"/>
                  <a:pt x="1275519" y="927755"/>
                </a:cubicBezTo>
                <a:cubicBezTo>
                  <a:pt x="1275519" y="919359"/>
                  <a:pt x="1271310" y="910964"/>
                  <a:pt x="1275519" y="904667"/>
                </a:cubicBezTo>
                <a:cubicBezTo>
                  <a:pt x="1294461" y="871083"/>
                  <a:pt x="1298670" y="833301"/>
                  <a:pt x="1309193" y="801816"/>
                </a:cubicBezTo>
                <a:cubicBezTo>
                  <a:pt x="1302879" y="782925"/>
                  <a:pt x="1296566" y="768232"/>
                  <a:pt x="1288147" y="751440"/>
                </a:cubicBezTo>
                <a:cubicBezTo>
                  <a:pt x="1277624" y="734648"/>
                  <a:pt x="1283938" y="719955"/>
                  <a:pt x="1294461" y="703163"/>
                </a:cubicBezTo>
                <a:cubicBezTo>
                  <a:pt x="1279728" y="692668"/>
                  <a:pt x="1262891" y="684272"/>
                  <a:pt x="1273415" y="663283"/>
                </a:cubicBezTo>
                <a:cubicBezTo>
                  <a:pt x="1279728" y="648590"/>
                  <a:pt x="1275519" y="625501"/>
                  <a:pt x="1307089" y="629699"/>
                </a:cubicBezTo>
                <a:cubicBezTo>
                  <a:pt x="1294461" y="606610"/>
                  <a:pt x="1286042" y="589818"/>
                  <a:pt x="1296566" y="568828"/>
                </a:cubicBezTo>
                <a:cubicBezTo>
                  <a:pt x="1298670" y="564630"/>
                  <a:pt x="1296566" y="556234"/>
                  <a:pt x="1294461" y="552036"/>
                </a:cubicBezTo>
                <a:cubicBezTo>
                  <a:pt x="1279728" y="518452"/>
                  <a:pt x="1292356" y="489066"/>
                  <a:pt x="1317612" y="465977"/>
                </a:cubicBezTo>
                <a:cubicBezTo>
                  <a:pt x="1326030" y="455482"/>
                  <a:pt x="1336554" y="447086"/>
                  <a:pt x="1347077" y="436591"/>
                </a:cubicBezTo>
                <a:cubicBezTo>
                  <a:pt x="1351286" y="432393"/>
                  <a:pt x="1355495" y="428195"/>
                  <a:pt x="1355495" y="423997"/>
                </a:cubicBezTo>
                <a:cubicBezTo>
                  <a:pt x="1349181" y="396710"/>
                  <a:pt x="1370228" y="382018"/>
                  <a:pt x="1378646" y="361028"/>
                </a:cubicBezTo>
                <a:cubicBezTo>
                  <a:pt x="1382856" y="354731"/>
                  <a:pt x="1389170" y="348434"/>
                  <a:pt x="1389170" y="340038"/>
                </a:cubicBezTo>
                <a:cubicBezTo>
                  <a:pt x="1387065" y="316949"/>
                  <a:pt x="1406007" y="300157"/>
                  <a:pt x="1410216" y="277068"/>
                </a:cubicBezTo>
                <a:cubicBezTo>
                  <a:pt x="1412321" y="266573"/>
                  <a:pt x="1414425" y="253979"/>
                  <a:pt x="1418634" y="241385"/>
                </a:cubicBezTo>
                <a:cubicBezTo>
                  <a:pt x="1450204" y="245583"/>
                  <a:pt x="1473355" y="226692"/>
                  <a:pt x="1494401" y="203603"/>
                </a:cubicBezTo>
                <a:cubicBezTo>
                  <a:pt x="1504924" y="193108"/>
                  <a:pt x="1511238" y="178415"/>
                  <a:pt x="1504924" y="161623"/>
                </a:cubicBezTo>
                <a:cubicBezTo>
                  <a:pt x="1500715" y="159524"/>
                  <a:pt x="1496506" y="157426"/>
                  <a:pt x="1492297" y="157426"/>
                </a:cubicBezTo>
                <a:cubicBezTo>
                  <a:pt x="1479669" y="155326"/>
                  <a:pt x="1464936" y="157426"/>
                  <a:pt x="1460727" y="138535"/>
                </a:cubicBezTo>
                <a:cubicBezTo>
                  <a:pt x="1458622" y="125941"/>
                  <a:pt x="1475460" y="94456"/>
                  <a:pt x="1485983" y="90258"/>
                </a:cubicBezTo>
                <a:cubicBezTo>
                  <a:pt x="1504924" y="81862"/>
                  <a:pt x="1521762" y="73466"/>
                  <a:pt x="1540703" y="65070"/>
                </a:cubicBezTo>
                <a:cubicBezTo>
                  <a:pt x="1572273" y="52476"/>
                  <a:pt x="1576482" y="46179"/>
                  <a:pt x="1572273" y="10496"/>
                </a:cubicBezTo>
                <a:cubicBezTo>
                  <a:pt x="1572273" y="6298"/>
                  <a:pt x="1570168" y="4199"/>
                  <a:pt x="1570168" y="1"/>
                </a:cubicBezTo>
                <a:close/>
                <a:moveTo>
                  <a:pt x="467044" y="0"/>
                </a:moveTo>
                <a:cubicBezTo>
                  <a:pt x="654416" y="0"/>
                  <a:pt x="843893" y="0"/>
                  <a:pt x="1031266" y="0"/>
                </a:cubicBezTo>
                <a:cubicBezTo>
                  <a:pt x="1033371" y="25168"/>
                  <a:pt x="1031266" y="48239"/>
                  <a:pt x="1012318" y="69212"/>
                </a:cubicBezTo>
                <a:cubicBezTo>
                  <a:pt x="999686" y="79699"/>
                  <a:pt x="999686" y="94380"/>
                  <a:pt x="1010213" y="109062"/>
                </a:cubicBezTo>
                <a:cubicBezTo>
                  <a:pt x="1018634" y="117451"/>
                  <a:pt x="1020739" y="125840"/>
                  <a:pt x="1027055" y="136327"/>
                </a:cubicBezTo>
                <a:cubicBezTo>
                  <a:pt x="1035476" y="155203"/>
                  <a:pt x="1035476" y="171982"/>
                  <a:pt x="1024950" y="190858"/>
                </a:cubicBezTo>
                <a:cubicBezTo>
                  <a:pt x="1016529" y="207636"/>
                  <a:pt x="1014423" y="226512"/>
                  <a:pt x="1010213" y="243291"/>
                </a:cubicBezTo>
                <a:cubicBezTo>
                  <a:pt x="1006002" y="260070"/>
                  <a:pt x="1003897" y="278946"/>
                  <a:pt x="999686" y="297822"/>
                </a:cubicBezTo>
                <a:cubicBezTo>
                  <a:pt x="995475" y="316698"/>
                  <a:pt x="991265" y="337671"/>
                  <a:pt x="989160" y="358644"/>
                </a:cubicBezTo>
                <a:cubicBezTo>
                  <a:pt x="984949" y="392202"/>
                  <a:pt x="968107" y="421564"/>
                  <a:pt x="944948" y="444635"/>
                </a:cubicBezTo>
                <a:cubicBezTo>
                  <a:pt x="934421" y="453024"/>
                  <a:pt x="917579" y="457219"/>
                  <a:pt x="904947" y="459316"/>
                </a:cubicBezTo>
                <a:cubicBezTo>
                  <a:pt x="890210" y="459316"/>
                  <a:pt x="881789" y="463511"/>
                  <a:pt x="869157" y="471900"/>
                </a:cubicBezTo>
                <a:cubicBezTo>
                  <a:pt x="854420" y="482387"/>
                  <a:pt x="837577" y="490776"/>
                  <a:pt x="820735" y="499166"/>
                </a:cubicBezTo>
                <a:cubicBezTo>
                  <a:pt x="793366" y="511750"/>
                  <a:pt x="770208" y="522236"/>
                  <a:pt x="757576" y="553696"/>
                </a:cubicBezTo>
                <a:cubicBezTo>
                  <a:pt x="749155" y="580962"/>
                  <a:pt x="715470" y="595643"/>
                  <a:pt x="683890" y="585156"/>
                </a:cubicBezTo>
                <a:cubicBezTo>
                  <a:pt x="660732" y="576767"/>
                  <a:pt x="645995" y="578864"/>
                  <a:pt x="624942" y="595643"/>
                </a:cubicBezTo>
                <a:cubicBezTo>
                  <a:pt x="605994" y="612422"/>
                  <a:pt x="578625" y="620811"/>
                  <a:pt x="555467" y="627103"/>
                </a:cubicBezTo>
                <a:cubicBezTo>
                  <a:pt x="528098" y="633395"/>
                  <a:pt x="492308" y="599838"/>
                  <a:pt x="483887" y="568378"/>
                </a:cubicBezTo>
                <a:cubicBezTo>
                  <a:pt x="475465" y="534820"/>
                  <a:pt x="458623" y="518042"/>
                  <a:pt x="424938" y="515944"/>
                </a:cubicBezTo>
                <a:cubicBezTo>
                  <a:pt x="416517" y="513847"/>
                  <a:pt x="405990" y="518042"/>
                  <a:pt x="395464" y="520139"/>
                </a:cubicBezTo>
                <a:cubicBezTo>
                  <a:pt x="368095" y="522236"/>
                  <a:pt x="363884" y="518042"/>
                  <a:pt x="361779" y="490776"/>
                </a:cubicBezTo>
                <a:cubicBezTo>
                  <a:pt x="357569" y="469803"/>
                  <a:pt x="355463" y="448830"/>
                  <a:pt x="349147" y="427856"/>
                </a:cubicBezTo>
                <a:cubicBezTo>
                  <a:pt x="347042" y="417370"/>
                  <a:pt x="336515" y="408980"/>
                  <a:pt x="328094" y="402688"/>
                </a:cubicBezTo>
                <a:cubicBezTo>
                  <a:pt x="304936" y="383812"/>
                  <a:pt x="300725" y="362839"/>
                  <a:pt x="315462" y="337671"/>
                </a:cubicBezTo>
                <a:cubicBezTo>
                  <a:pt x="330200" y="306211"/>
                  <a:pt x="347042" y="274751"/>
                  <a:pt x="361779" y="241194"/>
                </a:cubicBezTo>
                <a:cubicBezTo>
                  <a:pt x="368095" y="226512"/>
                  <a:pt x="359674" y="203442"/>
                  <a:pt x="344937" y="195052"/>
                </a:cubicBezTo>
                <a:cubicBezTo>
                  <a:pt x="338621" y="190858"/>
                  <a:pt x="330200" y="188760"/>
                  <a:pt x="323884" y="184566"/>
                </a:cubicBezTo>
                <a:cubicBezTo>
                  <a:pt x="296515" y="163592"/>
                  <a:pt x="296515" y="142619"/>
                  <a:pt x="323884" y="123743"/>
                </a:cubicBezTo>
                <a:cubicBezTo>
                  <a:pt x="336515" y="115354"/>
                  <a:pt x="347042" y="102770"/>
                  <a:pt x="357569" y="92283"/>
                </a:cubicBezTo>
                <a:cubicBezTo>
                  <a:pt x="361779" y="90186"/>
                  <a:pt x="363884" y="85991"/>
                  <a:pt x="365990" y="85991"/>
                </a:cubicBezTo>
                <a:cubicBezTo>
                  <a:pt x="397569" y="81796"/>
                  <a:pt x="416517" y="56628"/>
                  <a:pt x="443886" y="44044"/>
                </a:cubicBezTo>
                <a:cubicBezTo>
                  <a:pt x="462834" y="33558"/>
                  <a:pt x="469150" y="20974"/>
                  <a:pt x="467044" y="0"/>
                </a:cubicBezTo>
                <a:close/>
              </a:path>
            </a:pathLst>
          </a:custGeom>
          <a:solidFill>
            <a:schemeClr val="bg1">
              <a:lumMod val="95000"/>
            </a:schemeClr>
          </a:solidFill>
        </p:spPr>
        <p:txBody>
          <a:bodyPr wrap="square" anchor="ctr">
            <a:noAutofit/>
          </a:bodyPr>
          <a:lstStyle>
            <a:lvl1pPr marL="0" indent="0" algn="ctr">
              <a:buFontTx/>
              <a:buNone/>
              <a:defRPr sz="2000"/>
            </a:lvl1pPr>
          </a:lstStyle>
          <a:p>
            <a:endParaRPr lang="en-IN" dirty="0"/>
          </a:p>
        </p:txBody>
      </p:sp>
      <p:sp>
        <p:nvSpPr>
          <p:cNvPr id="2" name="Title 1"/>
          <p:cNvSpPr>
            <a:spLocks noGrp="1"/>
          </p:cNvSpPr>
          <p:nvPr userDrawn="1">
            <p:ph type="ctrTitle"/>
          </p:nvPr>
        </p:nvSpPr>
        <p:spPr>
          <a:xfrm>
            <a:off x="1020551" y="1037062"/>
            <a:ext cx="4354331" cy="4806177"/>
          </a:xfrm>
        </p:spPr>
        <p:txBody>
          <a:bodyPr anchor="t">
            <a:noAutofit/>
          </a:bodyPr>
          <a:lstStyle>
            <a:lvl1pPr algn="l">
              <a:defRPr lang="en-US" sz="48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Rectangle 12">
            <a:extLst>
              <a:ext uri="{FF2B5EF4-FFF2-40B4-BE49-F238E27FC236}">
                <a16:creationId xmlns:a16="http://schemas.microsoft.com/office/drawing/2014/main" id="{2552714D-0694-445A-9D39-2C72A4E769E4}"/>
              </a:ext>
            </a:extLst>
          </p:cNvPr>
          <p:cNvSpPr/>
          <p:nvPr userDrawn="1"/>
        </p:nvSpPr>
        <p:spPr>
          <a:xfrm>
            <a:off x="11608962" y="6278137"/>
            <a:ext cx="579863" cy="5798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droid Device Mockup">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9441" y="6197962"/>
            <a:ext cx="3859795" cy="365125"/>
          </a:xfrm>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18" name="Rectangle: Rounded Corners 17">
            <a:extLst>
              <a:ext uri="{FF2B5EF4-FFF2-40B4-BE49-F238E27FC236}">
                <a16:creationId xmlns:a16="http://schemas.microsoft.com/office/drawing/2014/main" id="{A1AA5A39-1949-4685-AE11-AF48FA8B52C1}"/>
              </a:ext>
            </a:extLst>
          </p:cNvPr>
          <p:cNvSpPr/>
          <p:nvPr userDrawn="1"/>
        </p:nvSpPr>
        <p:spPr>
          <a:xfrm>
            <a:off x="8422043" y="776401"/>
            <a:ext cx="2455055" cy="5163464"/>
          </a:xfrm>
          <a:prstGeom prst="roundRect">
            <a:avLst>
              <a:gd name="adj" fmla="val 117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E4ABE9EF-F5A9-42A0-8811-806E127750FC}"/>
              </a:ext>
            </a:extLst>
          </p:cNvPr>
          <p:cNvGrpSpPr/>
          <p:nvPr userDrawn="1"/>
        </p:nvGrpSpPr>
        <p:grpSpPr>
          <a:xfrm>
            <a:off x="8398668" y="740594"/>
            <a:ext cx="2520280" cy="5208686"/>
            <a:chOff x="8119010" y="985720"/>
            <a:chExt cx="2323816" cy="4802652"/>
          </a:xfrm>
          <a:solidFill>
            <a:schemeClr val="tx1">
              <a:lumMod val="75000"/>
              <a:lumOff val="25000"/>
            </a:schemeClr>
          </a:solidFill>
        </p:grpSpPr>
        <p:sp>
          <p:nvSpPr>
            <p:cNvPr id="14" name="Freeform 5">
              <a:extLst>
                <a:ext uri="{FF2B5EF4-FFF2-40B4-BE49-F238E27FC236}">
                  <a16:creationId xmlns:a16="http://schemas.microsoft.com/office/drawing/2014/main" id="{A492BE83-FF7F-4D92-9E72-89ACC87CA939}"/>
                </a:ext>
              </a:extLst>
            </p:cNvPr>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6">
              <a:extLst>
                <a:ext uri="{FF2B5EF4-FFF2-40B4-BE49-F238E27FC236}">
                  <a16:creationId xmlns:a16="http://schemas.microsoft.com/office/drawing/2014/main" id="{6D6BA0EA-FB70-4ACD-9515-3CECCA044430}"/>
                </a:ext>
              </a:extLst>
            </p:cNvPr>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7">
              <a:extLst>
                <a:ext uri="{FF2B5EF4-FFF2-40B4-BE49-F238E27FC236}">
                  <a16:creationId xmlns:a16="http://schemas.microsoft.com/office/drawing/2014/main" id="{ED5AEA57-83DA-4E77-8C32-CDA59D014028}"/>
                </a:ext>
              </a:extLst>
            </p:cNvPr>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8">
              <a:extLst>
                <a:ext uri="{FF2B5EF4-FFF2-40B4-BE49-F238E27FC236}">
                  <a16:creationId xmlns:a16="http://schemas.microsoft.com/office/drawing/2014/main" id="{0621DF8F-BF5D-45B1-BAE9-A9851FFA8241}"/>
                </a:ext>
              </a:extLst>
            </p:cNvPr>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5" name="Picture Placeholder 4">
            <a:extLst>
              <a:ext uri="{FF2B5EF4-FFF2-40B4-BE49-F238E27FC236}">
                <a16:creationId xmlns:a16="http://schemas.microsoft.com/office/drawing/2014/main" id="{165AD1BD-5737-457F-88E3-D5BA217A8943}"/>
              </a:ext>
            </a:extLst>
          </p:cNvPr>
          <p:cNvSpPr>
            <a:spLocks noGrp="1"/>
          </p:cNvSpPr>
          <p:nvPr>
            <p:ph type="pic" sz="quarter" idx="13"/>
          </p:nvPr>
        </p:nvSpPr>
        <p:spPr>
          <a:xfrm>
            <a:off x="8525163" y="1353128"/>
            <a:ext cx="2267528" cy="3980872"/>
          </a:xfrm>
        </p:spPr>
        <p:txBody>
          <a:bodyPr anchor="ctr">
            <a:normAutofit/>
          </a:bodyPr>
          <a:lstStyle>
            <a:lvl1pPr marL="0" indent="0" algn="ctr">
              <a:buFontTx/>
              <a:buNone/>
              <a:defRPr sz="1800"/>
            </a:lvl1pPr>
          </a:lstStyle>
          <a:p>
            <a:endParaRPr lang="en-IN"/>
          </a:p>
        </p:txBody>
      </p:sp>
    </p:spTree>
    <p:extLst>
      <p:ext uri="{BB962C8B-B14F-4D97-AF65-F5344CB8AC3E}">
        <p14:creationId xmlns:p14="http://schemas.microsoft.com/office/powerpoint/2010/main" val="130423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4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98F4C9-F0CD-4308-9B91-68CFD9696502}"/>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66E2E-5305-42B5-AB69-6AF170AA72EA}"/>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ull-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934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66E2E-5305-42B5-AB69-6AF170AA72EA}"/>
              </a:ext>
            </a:extLst>
          </p:cNvPr>
          <p:cNvSpPr/>
          <p:nvPr userDrawn="1"/>
        </p:nvSpPr>
        <p:spPr>
          <a:xfrm>
            <a:off x="11135978"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134977"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6" name="Picture Placeholder 5">
            <a:extLst>
              <a:ext uri="{FF2B5EF4-FFF2-40B4-BE49-F238E27FC236}">
                <a16:creationId xmlns:a16="http://schemas.microsoft.com/office/drawing/2014/main" id="{220E4446-6823-40C7-8C92-6B4F2C2C157C}"/>
              </a:ext>
            </a:extLst>
          </p:cNvPr>
          <p:cNvSpPr>
            <a:spLocks noGrp="1"/>
          </p:cNvSpPr>
          <p:nvPr>
            <p:ph type="pic" sz="quarter" idx="13"/>
          </p:nvPr>
        </p:nvSpPr>
        <p:spPr>
          <a:xfrm>
            <a:off x="609601" y="584791"/>
            <a:ext cx="3540596" cy="2529042"/>
          </a:xfrm>
        </p:spPr>
        <p:txBody>
          <a:bodyPr anchor="ctr">
            <a:normAutofit/>
          </a:bodyPr>
          <a:lstStyle>
            <a:lvl1pPr marL="0" indent="0" algn="ctr">
              <a:buFontTx/>
              <a:buNone/>
              <a:defRPr sz="2000"/>
            </a:lvl1pPr>
          </a:lstStyle>
          <a:p>
            <a:endParaRPr lang="en-IN" dirty="0"/>
          </a:p>
        </p:txBody>
      </p:sp>
      <p:sp>
        <p:nvSpPr>
          <p:cNvPr id="18" name="Picture Placeholder 5">
            <a:extLst>
              <a:ext uri="{FF2B5EF4-FFF2-40B4-BE49-F238E27FC236}">
                <a16:creationId xmlns:a16="http://schemas.microsoft.com/office/drawing/2014/main" id="{1B501687-0F58-4FC7-A1BC-6ABBBCE278A1}"/>
              </a:ext>
            </a:extLst>
          </p:cNvPr>
          <p:cNvSpPr>
            <a:spLocks noGrp="1"/>
          </p:cNvSpPr>
          <p:nvPr>
            <p:ph type="pic" sz="quarter" idx="14"/>
          </p:nvPr>
        </p:nvSpPr>
        <p:spPr>
          <a:xfrm>
            <a:off x="4288464" y="579862"/>
            <a:ext cx="2976917" cy="1750485"/>
          </a:xfrm>
        </p:spPr>
        <p:txBody>
          <a:bodyPr anchor="ctr">
            <a:normAutofit/>
          </a:bodyPr>
          <a:lstStyle>
            <a:lvl1pPr marL="0" indent="0" algn="ctr">
              <a:buFontTx/>
              <a:buNone/>
              <a:defRPr sz="2000"/>
            </a:lvl1pPr>
          </a:lstStyle>
          <a:p>
            <a:endParaRPr lang="en-IN" dirty="0"/>
          </a:p>
        </p:txBody>
      </p:sp>
      <p:sp>
        <p:nvSpPr>
          <p:cNvPr id="19" name="Picture Placeholder 5">
            <a:extLst>
              <a:ext uri="{FF2B5EF4-FFF2-40B4-BE49-F238E27FC236}">
                <a16:creationId xmlns:a16="http://schemas.microsoft.com/office/drawing/2014/main" id="{BD16E389-AF1F-4246-8D53-BD5F85AB6940}"/>
              </a:ext>
            </a:extLst>
          </p:cNvPr>
          <p:cNvSpPr>
            <a:spLocks noGrp="1"/>
          </p:cNvSpPr>
          <p:nvPr>
            <p:ph type="pic" sz="quarter" idx="15"/>
          </p:nvPr>
        </p:nvSpPr>
        <p:spPr>
          <a:xfrm>
            <a:off x="609601" y="3251562"/>
            <a:ext cx="3540596" cy="2828369"/>
          </a:xfrm>
        </p:spPr>
        <p:txBody>
          <a:bodyPr anchor="ctr">
            <a:normAutofit/>
          </a:bodyPr>
          <a:lstStyle>
            <a:lvl1pPr marL="0" indent="0" algn="ctr">
              <a:buFontTx/>
              <a:buNone/>
              <a:defRPr sz="2000"/>
            </a:lvl1pPr>
          </a:lstStyle>
          <a:p>
            <a:endParaRPr lang="en-IN" dirty="0"/>
          </a:p>
        </p:txBody>
      </p:sp>
      <p:sp>
        <p:nvSpPr>
          <p:cNvPr id="20" name="Picture Placeholder 5">
            <a:extLst>
              <a:ext uri="{FF2B5EF4-FFF2-40B4-BE49-F238E27FC236}">
                <a16:creationId xmlns:a16="http://schemas.microsoft.com/office/drawing/2014/main" id="{71C79467-43C4-4F9F-B9DE-61FD2265F7E1}"/>
              </a:ext>
            </a:extLst>
          </p:cNvPr>
          <p:cNvSpPr>
            <a:spLocks noGrp="1"/>
          </p:cNvSpPr>
          <p:nvPr>
            <p:ph type="pic" sz="quarter" idx="16"/>
          </p:nvPr>
        </p:nvSpPr>
        <p:spPr>
          <a:xfrm>
            <a:off x="4288464" y="2454654"/>
            <a:ext cx="2976917" cy="1750485"/>
          </a:xfrm>
        </p:spPr>
        <p:txBody>
          <a:bodyPr anchor="ctr">
            <a:normAutofit/>
          </a:bodyPr>
          <a:lstStyle>
            <a:lvl1pPr marL="0" indent="0" algn="ctr">
              <a:buFontTx/>
              <a:buNone/>
              <a:defRPr sz="2000"/>
            </a:lvl1pPr>
          </a:lstStyle>
          <a:p>
            <a:endParaRPr lang="en-IN" dirty="0"/>
          </a:p>
        </p:txBody>
      </p:sp>
      <p:sp>
        <p:nvSpPr>
          <p:cNvPr id="21" name="Picture Placeholder 5">
            <a:extLst>
              <a:ext uri="{FF2B5EF4-FFF2-40B4-BE49-F238E27FC236}">
                <a16:creationId xmlns:a16="http://schemas.microsoft.com/office/drawing/2014/main" id="{1E649C42-90CE-4817-AB69-FF5D1FEDDF95}"/>
              </a:ext>
            </a:extLst>
          </p:cNvPr>
          <p:cNvSpPr>
            <a:spLocks noGrp="1"/>
          </p:cNvSpPr>
          <p:nvPr>
            <p:ph type="pic" sz="quarter" idx="17"/>
          </p:nvPr>
        </p:nvSpPr>
        <p:spPr>
          <a:xfrm>
            <a:off x="4288464" y="4329446"/>
            <a:ext cx="2976917" cy="1750485"/>
          </a:xfrm>
        </p:spPr>
        <p:txBody>
          <a:bodyPr anchor="ctr">
            <a:normAutofit/>
          </a:bodyPr>
          <a:lstStyle>
            <a:lvl1pPr marL="0" indent="0" algn="ctr">
              <a:buFontTx/>
              <a:buNone/>
              <a:defRPr sz="2000"/>
            </a:lvl1pPr>
          </a:lstStyle>
          <a:p>
            <a:endParaRPr lang="en-IN" dirty="0"/>
          </a:p>
        </p:txBody>
      </p:sp>
    </p:spTree>
    <p:extLst>
      <p:ext uri="{BB962C8B-B14F-4D97-AF65-F5344CB8AC3E}">
        <p14:creationId xmlns:p14="http://schemas.microsoft.com/office/powerpoint/2010/main" val="2594586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Slide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B66E2E-5305-42B5-AB69-6AF170AA72EA}"/>
              </a:ext>
            </a:extLst>
          </p:cNvPr>
          <p:cNvSpPr/>
          <p:nvPr userDrawn="1"/>
        </p:nvSpPr>
        <p:spPr>
          <a:xfrm>
            <a:off x="11135978"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en-US" dirty="0"/>
              <a:t>companyname.com</a:t>
            </a:r>
          </a:p>
        </p:txBody>
      </p:sp>
      <p:sp>
        <p:nvSpPr>
          <p:cNvPr id="4" name="Slide Number Placeholder 3"/>
          <p:cNvSpPr>
            <a:spLocks noGrp="1"/>
          </p:cNvSpPr>
          <p:nvPr>
            <p:ph type="sldNum" sz="quarter" idx="12"/>
          </p:nvPr>
        </p:nvSpPr>
        <p:spPr>
          <a:xfrm>
            <a:off x="11134977"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6" name="Picture Placeholder 5">
            <a:extLst>
              <a:ext uri="{FF2B5EF4-FFF2-40B4-BE49-F238E27FC236}">
                <a16:creationId xmlns:a16="http://schemas.microsoft.com/office/drawing/2014/main" id="{220E4446-6823-40C7-8C92-6B4F2C2C157C}"/>
              </a:ext>
            </a:extLst>
          </p:cNvPr>
          <p:cNvSpPr>
            <a:spLocks noGrp="1"/>
          </p:cNvSpPr>
          <p:nvPr>
            <p:ph type="pic" sz="quarter" idx="13"/>
          </p:nvPr>
        </p:nvSpPr>
        <p:spPr>
          <a:xfrm>
            <a:off x="4324114" y="584791"/>
            <a:ext cx="3540596" cy="2529042"/>
          </a:xfrm>
        </p:spPr>
        <p:txBody>
          <a:bodyPr anchor="ctr">
            <a:normAutofit/>
          </a:bodyPr>
          <a:lstStyle>
            <a:lvl1pPr marL="0" indent="0" algn="ctr">
              <a:buFontTx/>
              <a:buNone/>
              <a:defRPr sz="2000"/>
            </a:lvl1pPr>
          </a:lstStyle>
          <a:p>
            <a:endParaRPr lang="en-IN" dirty="0"/>
          </a:p>
        </p:txBody>
      </p:sp>
      <p:sp>
        <p:nvSpPr>
          <p:cNvPr id="19" name="Picture Placeholder 5">
            <a:extLst>
              <a:ext uri="{FF2B5EF4-FFF2-40B4-BE49-F238E27FC236}">
                <a16:creationId xmlns:a16="http://schemas.microsoft.com/office/drawing/2014/main" id="{BD16E389-AF1F-4246-8D53-BD5F85AB6940}"/>
              </a:ext>
            </a:extLst>
          </p:cNvPr>
          <p:cNvSpPr>
            <a:spLocks noGrp="1"/>
          </p:cNvSpPr>
          <p:nvPr>
            <p:ph type="pic" sz="quarter" idx="15"/>
          </p:nvPr>
        </p:nvSpPr>
        <p:spPr>
          <a:xfrm>
            <a:off x="4324114" y="3251562"/>
            <a:ext cx="3540596" cy="2828369"/>
          </a:xfrm>
        </p:spPr>
        <p:txBody>
          <a:bodyPr anchor="ctr">
            <a:normAutofit/>
          </a:bodyPr>
          <a:lstStyle>
            <a:lvl1pPr marL="0" indent="0" algn="ctr">
              <a:buFontTx/>
              <a:buNone/>
              <a:defRPr sz="2000"/>
            </a:lvl1pPr>
          </a:lstStyle>
          <a:p>
            <a:endParaRPr lang="en-IN" dirty="0"/>
          </a:p>
        </p:txBody>
      </p:sp>
      <p:sp>
        <p:nvSpPr>
          <p:cNvPr id="10" name="Picture Placeholder 5">
            <a:extLst>
              <a:ext uri="{FF2B5EF4-FFF2-40B4-BE49-F238E27FC236}">
                <a16:creationId xmlns:a16="http://schemas.microsoft.com/office/drawing/2014/main" id="{ECFE1ADF-8E72-4EC1-BD77-F7D6920A4EEF}"/>
              </a:ext>
            </a:extLst>
          </p:cNvPr>
          <p:cNvSpPr>
            <a:spLocks noGrp="1"/>
          </p:cNvSpPr>
          <p:nvPr>
            <p:ph type="pic" sz="quarter" idx="16"/>
          </p:nvPr>
        </p:nvSpPr>
        <p:spPr>
          <a:xfrm>
            <a:off x="8013612" y="584791"/>
            <a:ext cx="3540596" cy="2529042"/>
          </a:xfrm>
        </p:spPr>
        <p:txBody>
          <a:bodyPr anchor="ctr">
            <a:normAutofit/>
          </a:bodyPr>
          <a:lstStyle>
            <a:lvl1pPr marL="0" indent="0" algn="ctr">
              <a:buFontTx/>
              <a:buNone/>
              <a:defRPr sz="2000"/>
            </a:lvl1pPr>
          </a:lstStyle>
          <a:p>
            <a:endParaRPr lang="en-IN" dirty="0"/>
          </a:p>
        </p:txBody>
      </p:sp>
      <p:sp>
        <p:nvSpPr>
          <p:cNvPr id="11" name="Picture Placeholder 5">
            <a:extLst>
              <a:ext uri="{FF2B5EF4-FFF2-40B4-BE49-F238E27FC236}">
                <a16:creationId xmlns:a16="http://schemas.microsoft.com/office/drawing/2014/main" id="{BE75714A-3425-4012-90A6-87D047F00344}"/>
              </a:ext>
            </a:extLst>
          </p:cNvPr>
          <p:cNvSpPr>
            <a:spLocks noGrp="1"/>
          </p:cNvSpPr>
          <p:nvPr>
            <p:ph type="pic" sz="quarter" idx="17"/>
          </p:nvPr>
        </p:nvSpPr>
        <p:spPr>
          <a:xfrm>
            <a:off x="8013612" y="3251562"/>
            <a:ext cx="3540596" cy="2828369"/>
          </a:xfrm>
        </p:spPr>
        <p:txBody>
          <a:bodyPr anchor="ctr">
            <a:normAutofit/>
          </a:bodyPr>
          <a:lstStyle>
            <a:lvl1pPr marL="0" indent="0" algn="ctr">
              <a:buFontTx/>
              <a:buNone/>
              <a:defRPr sz="2000"/>
            </a:lvl1pPr>
          </a:lstStyle>
          <a:p>
            <a:endParaRPr lang="en-IN" dirty="0"/>
          </a:p>
        </p:txBody>
      </p:sp>
    </p:spTree>
    <p:extLst>
      <p:ext uri="{BB962C8B-B14F-4D97-AF65-F5344CB8AC3E}">
        <p14:creationId xmlns:p14="http://schemas.microsoft.com/office/powerpoint/2010/main" val="45864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BC01B8-D77A-4204-BF98-0D32BB2C6391}"/>
              </a:ext>
            </a:extLst>
          </p:cNvPr>
          <p:cNvGrpSpPr/>
          <p:nvPr userDrawn="1"/>
        </p:nvGrpSpPr>
        <p:grpSpPr>
          <a:xfrm>
            <a:off x="-2145" y="-1494"/>
            <a:ext cx="12192792" cy="6862277"/>
            <a:chOff x="-2145" y="-1494"/>
            <a:chExt cx="12192792" cy="6862277"/>
          </a:xfrm>
        </p:grpSpPr>
        <p:cxnSp>
          <p:nvCxnSpPr>
            <p:cNvPr id="6" name="Straight Connector 5">
              <a:extLst>
                <a:ext uri="{FF2B5EF4-FFF2-40B4-BE49-F238E27FC236}">
                  <a16:creationId xmlns:a16="http://schemas.microsoft.com/office/drawing/2014/main" id="{E7C72B75-8C7A-4582-AA2C-B5B9FEBBDE56}"/>
                </a:ext>
              </a:extLst>
            </p:cNvPr>
            <p:cNvCxnSpPr/>
            <p:nvPr userDrawn="1"/>
          </p:nvCxnSpPr>
          <p:spPr>
            <a:xfrm>
              <a:off x="0" y="1013809"/>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E86CE3-E78D-4E31-B20B-B25E2204CEB7}"/>
                </a:ext>
              </a:extLst>
            </p:cNvPr>
            <p:cNvCxnSpPr/>
            <p:nvPr userDrawn="1"/>
          </p:nvCxnSpPr>
          <p:spPr>
            <a:xfrm>
              <a:off x="0" y="300180"/>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A33EF68-6274-4B72-BBFD-BFD424A5178F}"/>
                </a:ext>
              </a:extLst>
            </p:cNvPr>
            <p:cNvCxnSpPr/>
            <p:nvPr userDrawn="1"/>
          </p:nvCxnSpPr>
          <p:spPr>
            <a:xfrm>
              <a:off x="599333" y="0"/>
              <a:ext cx="0" cy="685800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BEAA3F-D99F-4D87-B755-15AA3DB2B824}"/>
                </a:ext>
              </a:extLst>
            </p:cNvPr>
            <p:cNvCxnSpPr/>
            <p:nvPr userDrawn="1"/>
          </p:nvCxnSpPr>
          <p:spPr>
            <a:xfrm>
              <a:off x="11584470" y="0"/>
              <a:ext cx="0" cy="685800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07BE96-5C37-4499-B091-5283FB7EB88F}"/>
                </a:ext>
              </a:extLst>
            </p:cNvPr>
            <p:cNvCxnSpPr/>
            <p:nvPr userDrawn="1"/>
          </p:nvCxnSpPr>
          <p:spPr>
            <a:xfrm>
              <a:off x="0" y="6561170"/>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9C967F-C035-4042-AEB9-09973E3D1FAA}"/>
                </a:ext>
              </a:extLst>
            </p:cNvPr>
            <p:cNvCxnSpPr/>
            <p:nvPr userDrawn="1"/>
          </p:nvCxnSpPr>
          <p:spPr>
            <a:xfrm>
              <a:off x="0" y="6185516"/>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074E54-8A16-4436-A39C-C6907C79F4D7}"/>
                </a:ext>
              </a:extLst>
            </p:cNvPr>
            <p:cNvCxnSpPr/>
            <p:nvPr userDrawn="1"/>
          </p:nvCxnSpPr>
          <p:spPr>
            <a:xfrm>
              <a:off x="0" y="6046108"/>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4F48CD-2484-410F-AA70-9C69E0B7F119}"/>
                </a:ext>
              </a:extLst>
            </p:cNvPr>
            <p:cNvCxnSpPr/>
            <p:nvPr userDrawn="1"/>
          </p:nvCxnSpPr>
          <p:spPr>
            <a:xfrm>
              <a:off x="0" y="1138774"/>
              <a:ext cx="12188825" cy="0"/>
            </a:xfrm>
            <a:prstGeom prst="line">
              <a:avLst/>
            </a:prstGeom>
            <a:ln w="3175">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81ACB74-7843-4509-9B78-97A54F682302}"/>
                </a:ext>
              </a:extLst>
            </p:cNvPr>
            <p:cNvSpPr/>
            <p:nvPr userDrawn="1"/>
          </p:nvSpPr>
          <p:spPr>
            <a:xfrm>
              <a:off x="11582079" y="-1494"/>
              <a:ext cx="608568" cy="301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FB92FF8-60E8-457E-A99A-BEDF1EAD3AEE}"/>
                </a:ext>
              </a:extLst>
            </p:cNvPr>
            <p:cNvSpPr/>
            <p:nvPr userDrawn="1"/>
          </p:nvSpPr>
          <p:spPr>
            <a:xfrm>
              <a:off x="-2145" y="6559360"/>
              <a:ext cx="608568" cy="301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04134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523603" y="3602038"/>
            <a:ext cx="9141619"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5" name="Footer Placeholder 4"/>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758812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1325563"/>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837982" y="1825625"/>
            <a:ext cx="10512862"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5" name="Footer Placeholder 4"/>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700687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0"/>
            <a:ext cx="10512862" cy="2852737"/>
          </a:xfrm>
          <a:prstGeom prst="rect">
            <a:avLst/>
          </a:prstGeo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831634" y="4589465"/>
            <a:ext cx="10512862"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5" name="Footer Placeholder 4"/>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2756445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1325563"/>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837982" y="1825625"/>
            <a:ext cx="518025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0592" y="1825625"/>
            <a:ext cx="518025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6" name="Footer Placeholder 5"/>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7" name="Slide Number Placeholder 6"/>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1633952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7"/>
            <a:ext cx="10512862" cy="1325563"/>
          </a:xfrm>
          <a:prstGeom prst="rect">
            <a:avLst/>
          </a:prstGeom>
        </p:spPr>
        <p:txBody>
          <a:bodyPr/>
          <a:lstStyle/>
          <a:p>
            <a:r>
              <a:rPr lang="en-US"/>
              <a:t>Click to edit Master title style</a:t>
            </a:r>
            <a:endParaRPr lang="en-CA"/>
          </a:p>
        </p:txBody>
      </p:sp>
      <p:sp>
        <p:nvSpPr>
          <p:cNvPr id="3" name="Text Placeholder 2"/>
          <p:cNvSpPr>
            <a:spLocks noGrp="1"/>
          </p:cNvSpPr>
          <p:nvPr>
            <p:ph type="body" idx="1"/>
          </p:nvPr>
        </p:nvSpPr>
        <p:spPr>
          <a:xfrm>
            <a:off x="839571" y="1681163"/>
            <a:ext cx="5156443"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571" y="2505075"/>
            <a:ext cx="5156443"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0593" y="1681163"/>
            <a:ext cx="518183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8" name="Footer Placeholder 7"/>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9" name="Slide Number Placeholder 8"/>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336914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1969F85E-01AE-4F1E-BDAC-D3C1BDCF9E30}"/>
              </a:ext>
            </a:extLst>
          </p:cNvPr>
          <p:cNvSpPr>
            <a:spLocks noGrp="1"/>
          </p:cNvSpPr>
          <p:nvPr>
            <p:ph type="body" sz="quarter" idx="13"/>
          </p:nvPr>
        </p:nvSpPr>
        <p:spPr>
          <a:xfrm>
            <a:off x="2639421" y="1718900"/>
            <a:ext cx="6909982" cy="3777818"/>
          </a:xfrm>
        </p:spPr>
        <p:txBody>
          <a:bodyPr lIns="720000" rIns="720000" anchor="ctr">
            <a:normAutofit/>
          </a:bodyPr>
          <a:lstStyle>
            <a:lvl1pPr marL="0" indent="0" algn="ctr">
              <a:buFontTx/>
              <a:buNone/>
              <a:defRPr sz="1800"/>
            </a:lvl1pPr>
          </a:lstStyle>
          <a:p>
            <a:pPr lvl="0"/>
            <a:r>
              <a:rPr lang="en-US" dirty="0"/>
              <a:t>Edit Master text styles</a:t>
            </a:r>
            <a:endParaRPr lang="en-IN" dirty="0"/>
          </a:p>
        </p:txBody>
      </p:sp>
    </p:spTree>
    <p:extLst>
      <p:ext uri="{BB962C8B-B14F-4D97-AF65-F5344CB8AC3E}">
        <p14:creationId xmlns:p14="http://schemas.microsoft.com/office/powerpoint/2010/main" val="4078104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1325563"/>
          </a:xfrm>
          <a:prstGeom prst="rect">
            <a:avLst/>
          </a:prstGeom>
        </p:spPr>
        <p:txBody>
          <a:bodyPr/>
          <a:lstStyle/>
          <a:p>
            <a:r>
              <a:rPr lang="en-US"/>
              <a:t>Click to edit Master title style</a:t>
            </a:r>
            <a:endParaRPr lang="en-CA"/>
          </a:p>
        </p:txBody>
      </p:sp>
      <p:sp>
        <p:nvSpPr>
          <p:cNvPr id="3" name="Date Placeholder 2"/>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4" name="Footer Placeholder 3"/>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5" name="Slide Number Placeholder 4"/>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3962738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3" name="Footer Placeholder 2"/>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4" name="Slide Number Placeholder 3"/>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695875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a:prstGeom prst="rect">
            <a:avLst/>
          </a:prstGeo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5181838" y="987427"/>
            <a:ext cx="6170593"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569" y="2057400"/>
            <a:ext cx="3931213"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6" name="Footer Placeholder 5"/>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7" name="Slide Number Placeholder 6"/>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pic>
        <p:nvPicPr>
          <p:cNvPr id="8" name="Picture 7" descr="lsbf logo_color.eps"/>
          <p:cNvPicPr>
            <a:picLocks noChangeAspect="1"/>
          </p:cNvPicPr>
          <p:nvPr/>
        </p:nvPicPr>
        <p:blipFill>
          <a:blip r:embed="rId2" cstate="print"/>
          <a:stretch>
            <a:fillRect/>
          </a:stretch>
        </p:blipFill>
        <p:spPr>
          <a:xfrm>
            <a:off x="11042260" y="6542237"/>
            <a:ext cx="1061921" cy="244585"/>
          </a:xfrm>
          <a:prstGeom prst="rect">
            <a:avLst/>
          </a:prstGeom>
        </p:spPr>
      </p:pic>
      <p:pic>
        <p:nvPicPr>
          <p:cNvPr id="9" name="Picture 8" descr="lsbf logo_color.eps"/>
          <p:cNvPicPr>
            <a:picLocks noChangeAspect="1"/>
          </p:cNvPicPr>
          <p:nvPr userDrawn="1"/>
        </p:nvPicPr>
        <p:blipFill>
          <a:blip r:embed="rId2" cstate="print"/>
          <a:stretch>
            <a:fillRect/>
          </a:stretch>
        </p:blipFill>
        <p:spPr>
          <a:xfrm>
            <a:off x="11042260" y="6542237"/>
            <a:ext cx="1061921" cy="244585"/>
          </a:xfrm>
          <a:prstGeom prst="rect">
            <a:avLst/>
          </a:prstGeom>
        </p:spPr>
      </p:pic>
    </p:spTree>
    <p:extLst>
      <p:ext uri="{BB962C8B-B14F-4D97-AF65-F5344CB8AC3E}">
        <p14:creationId xmlns:p14="http://schemas.microsoft.com/office/powerpoint/2010/main" val="4104426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a:prstGeom prst="rect">
            <a:avLst/>
          </a:prstGeo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5181838" y="987427"/>
            <a:ext cx="6170593"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CA"/>
          </a:p>
        </p:txBody>
      </p:sp>
      <p:sp>
        <p:nvSpPr>
          <p:cNvPr id="4" name="Text Placeholder 3"/>
          <p:cNvSpPr>
            <a:spLocks noGrp="1"/>
          </p:cNvSpPr>
          <p:nvPr>
            <p:ph type="body" sz="half" idx="2"/>
          </p:nvPr>
        </p:nvSpPr>
        <p:spPr>
          <a:xfrm>
            <a:off x="839569" y="2057400"/>
            <a:ext cx="3931213"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6" name="Footer Placeholder 5"/>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7" name="Slide Number Placeholder 6"/>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25902826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1325563"/>
          </a:xfrm>
          <a:prstGeom prst="rect">
            <a:avLst/>
          </a:prstGeom>
        </p:spPr>
        <p:txBody>
          <a:bodyPr/>
          <a:lstStyle/>
          <a:p>
            <a:r>
              <a:rPr lang="en-US"/>
              <a:t>Click to edit Master title style</a:t>
            </a:r>
            <a:endParaRPr lang="en-CA"/>
          </a:p>
        </p:txBody>
      </p:sp>
      <p:sp>
        <p:nvSpPr>
          <p:cNvPr id="3" name="Vertical Text Placeholder 2"/>
          <p:cNvSpPr>
            <a:spLocks noGrp="1"/>
          </p:cNvSpPr>
          <p:nvPr>
            <p:ph type="body" orient="vert" idx="1"/>
          </p:nvPr>
        </p:nvSpPr>
        <p:spPr>
          <a:xfrm>
            <a:off x="837982" y="1825625"/>
            <a:ext cx="10512862"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5" name="Footer Placeholder 4"/>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3456393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365125"/>
            <a:ext cx="2628215" cy="5811838"/>
          </a:xfrm>
          <a:prstGeom prst="rect">
            <a:avLst/>
          </a:prstGeo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7982" y="365125"/>
            <a:ext cx="7732286"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837982" y="6356352"/>
            <a:ext cx="2742486" cy="365125"/>
          </a:xfrm>
          <a:prstGeom prst="rect">
            <a:avLst/>
          </a:prstGeom>
        </p:spPr>
        <p:txBody>
          <a:bodyPr/>
          <a:lstStyle/>
          <a:p>
            <a:pPr>
              <a:defRPr/>
            </a:pPr>
            <a:fld id="{9F700608-494E-4D6A-A4C9-41568878A12D}" type="datetimeFigureOut">
              <a:rPr lang="en-US" smtClean="0"/>
              <a:pPr>
                <a:defRPr/>
              </a:pPr>
              <a:t>10/12/2021</a:t>
            </a:fld>
            <a:endParaRPr lang="en-GB"/>
          </a:p>
        </p:txBody>
      </p:sp>
      <p:sp>
        <p:nvSpPr>
          <p:cNvPr id="5" name="Footer Placeholder 4"/>
          <p:cNvSpPr>
            <a:spLocks noGrp="1"/>
          </p:cNvSpPr>
          <p:nvPr>
            <p:ph type="ftr" sz="quarter" idx="11"/>
          </p:nvPr>
        </p:nvSpPr>
        <p:spPr>
          <a:xfrm>
            <a:off x="4037549" y="6356352"/>
            <a:ext cx="4113728"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608357" y="6356352"/>
            <a:ext cx="2742486" cy="365125"/>
          </a:xfrm>
          <a:prstGeom prst="rect">
            <a:avLst/>
          </a:prstGeom>
        </p:spPr>
        <p:txBody>
          <a:bodyPr/>
          <a:lstStyle/>
          <a:p>
            <a:pPr>
              <a:defRPr/>
            </a:pPr>
            <a:fld id="{1A8684CD-3ABE-47C7-92E8-4BC65830707E}" type="slidenum">
              <a:rPr lang="en-GB" smtClean="0"/>
              <a:pPr>
                <a:defRPr/>
              </a:pPr>
              <a:t>‹#›</a:t>
            </a:fld>
            <a:endParaRPr lang="en-GB"/>
          </a:p>
        </p:txBody>
      </p:sp>
    </p:spTree>
    <p:extLst>
      <p:ext uri="{BB962C8B-B14F-4D97-AF65-F5344CB8AC3E}">
        <p14:creationId xmlns:p14="http://schemas.microsoft.com/office/powerpoint/2010/main" val="3866918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031471" y="274638"/>
            <a:ext cx="9547913"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133044" y="1600201"/>
            <a:ext cx="4621596"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957788" y="1600201"/>
            <a:ext cx="4621596" cy="4525963"/>
          </a:xfrm>
          <a:prstGeom prst="rect">
            <a:avLst/>
          </a:prstGeom>
        </p:spPr>
        <p:txBody>
          <a:bodyPr rtlCol="0">
            <a:normAutofit/>
          </a:bodyPr>
          <a:lstStyle/>
          <a:p>
            <a:pPr lvl="0"/>
            <a:endParaRPr lang="en-US" noProof="0" dirty="0"/>
          </a:p>
        </p:txBody>
      </p:sp>
      <p:sp>
        <p:nvSpPr>
          <p:cNvPr id="5" name="Date Placeholder 3"/>
          <p:cNvSpPr>
            <a:spLocks noGrp="1"/>
          </p:cNvSpPr>
          <p:nvPr>
            <p:ph type="dt" sz="half" idx="10"/>
          </p:nvPr>
        </p:nvSpPr>
        <p:spPr>
          <a:xfrm>
            <a:off x="609441" y="6356351"/>
            <a:ext cx="2844059" cy="365125"/>
          </a:xfrm>
          <a:prstGeom prst="rect">
            <a:avLst/>
          </a:prstGeom>
        </p:spPr>
        <p:txBody>
          <a:bodyPr/>
          <a:lstStyle>
            <a:lvl1pPr>
              <a:defRPr/>
            </a:lvl1pPr>
          </a:lstStyle>
          <a:p>
            <a:pPr>
              <a:defRPr/>
            </a:pPr>
            <a:endParaRPr lang="en-US" altLang="zh-CN"/>
          </a:p>
        </p:txBody>
      </p:sp>
      <p:sp>
        <p:nvSpPr>
          <p:cNvPr id="6" name="Footer Placeholder 4"/>
          <p:cNvSpPr>
            <a:spLocks noGrp="1"/>
          </p:cNvSpPr>
          <p:nvPr>
            <p:ph type="ftr" sz="quarter" idx="11"/>
          </p:nvPr>
        </p:nvSpPr>
        <p:spPr>
          <a:xfrm>
            <a:off x="4164515" y="6356351"/>
            <a:ext cx="3859795" cy="365125"/>
          </a:xfrm>
          <a:prstGeom prst="rect">
            <a:avLst/>
          </a:prstGeom>
        </p:spPr>
        <p:txBody>
          <a:bodyPr/>
          <a:lstStyle>
            <a:lvl1pPr>
              <a:defRPr/>
            </a:lvl1pPr>
          </a:lstStyle>
          <a:p>
            <a:pPr>
              <a:defRPr/>
            </a:pPr>
            <a:fld id="{63EBBA73-D47C-4E3A-9882-C43C29F8B0AA}" type="slidenum">
              <a:rPr lang="zh-CN" altLang="en-US"/>
              <a:pPr>
                <a:defRPr/>
              </a:pPr>
              <a:t>‹#›</a:t>
            </a:fld>
            <a:endParaRPr lang="en-US" altLang="zh-CN"/>
          </a:p>
        </p:txBody>
      </p:sp>
    </p:spTree>
    <p:extLst>
      <p:ext uri="{BB962C8B-B14F-4D97-AF65-F5344CB8AC3E}">
        <p14:creationId xmlns:p14="http://schemas.microsoft.com/office/powerpoint/2010/main" val="218829490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8D83C1-5BE0-4169-B435-5F6AC39907AA}"/>
              </a:ext>
            </a:extLst>
          </p:cNvPr>
          <p:cNvGrpSpPr/>
          <p:nvPr userDrawn="1"/>
        </p:nvGrpSpPr>
        <p:grpSpPr>
          <a:xfrm>
            <a:off x="1469231" y="60325"/>
            <a:ext cx="9250363" cy="6737350"/>
            <a:chOff x="1466850" y="60326"/>
            <a:chExt cx="9250363" cy="6737350"/>
          </a:xfrm>
          <a:solidFill>
            <a:schemeClr val="bg1">
              <a:lumMod val="95000"/>
            </a:schemeClr>
          </a:solidFill>
        </p:grpSpPr>
        <p:sp>
          <p:nvSpPr>
            <p:cNvPr id="11" name="Freeform 5">
              <a:extLst>
                <a:ext uri="{FF2B5EF4-FFF2-40B4-BE49-F238E27FC236}">
                  <a16:creationId xmlns:a16="http://schemas.microsoft.com/office/drawing/2014/main" id="{C2934FA7-9410-4B12-AA7D-61F9799EDBCE}"/>
                </a:ext>
              </a:extLst>
            </p:cNvPr>
            <p:cNvSpPr>
              <a:spLocks/>
            </p:cNvSpPr>
            <p:nvPr/>
          </p:nvSpPr>
          <p:spPr bwMode="auto">
            <a:xfrm>
              <a:off x="1466850" y="60326"/>
              <a:ext cx="9164638" cy="6737350"/>
            </a:xfrm>
            <a:custGeom>
              <a:avLst/>
              <a:gdLst>
                <a:gd name="T0" fmla="*/ 1724 w 1806"/>
                <a:gd name="T1" fmla="*/ 829 h 1331"/>
                <a:gd name="T2" fmla="*/ 1713 w 1806"/>
                <a:gd name="T3" fmla="*/ 788 h 1331"/>
                <a:gd name="T4" fmla="*/ 1657 w 1806"/>
                <a:gd name="T5" fmla="*/ 757 h 1331"/>
                <a:gd name="T6" fmla="*/ 1552 w 1806"/>
                <a:gd name="T7" fmla="*/ 768 h 1331"/>
                <a:gd name="T8" fmla="*/ 1529 w 1806"/>
                <a:gd name="T9" fmla="*/ 737 h 1331"/>
                <a:gd name="T10" fmla="*/ 1721 w 1806"/>
                <a:gd name="T11" fmla="*/ 616 h 1331"/>
                <a:gd name="T12" fmla="*/ 1667 w 1806"/>
                <a:gd name="T13" fmla="*/ 583 h 1331"/>
                <a:gd name="T14" fmla="*/ 1654 w 1806"/>
                <a:gd name="T15" fmla="*/ 549 h 1331"/>
                <a:gd name="T16" fmla="*/ 1667 w 1806"/>
                <a:gd name="T17" fmla="*/ 499 h 1331"/>
                <a:gd name="T18" fmla="*/ 1581 w 1806"/>
                <a:gd name="T19" fmla="*/ 484 h 1331"/>
                <a:gd name="T20" fmla="*/ 1613 w 1806"/>
                <a:gd name="T21" fmla="*/ 439 h 1331"/>
                <a:gd name="T22" fmla="*/ 1656 w 1806"/>
                <a:gd name="T23" fmla="*/ 367 h 1331"/>
                <a:gd name="T24" fmla="*/ 1723 w 1806"/>
                <a:gd name="T25" fmla="*/ 290 h 1331"/>
                <a:gd name="T26" fmla="*/ 1617 w 1806"/>
                <a:gd name="T27" fmla="*/ 290 h 1331"/>
                <a:gd name="T28" fmla="*/ 1346 w 1806"/>
                <a:gd name="T29" fmla="*/ 360 h 1331"/>
                <a:gd name="T30" fmla="*/ 1370 w 1806"/>
                <a:gd name="T31" fmla="*/ 311 h 1331"/>
                <a:gd name="T32" fmla="*/ 1582 w 1806"/>
                <a:gd name="T33" fmla="*/ 171 h 1331"/>
                <a:gd name="T34" fmla="*/ 1635 w 1806"/>
                <a:gd name="T35" fmla="*/ 111 h 1331"/>
                <a:gd name="T36" fmla="*/ 1565 w 1806"/>
                <a:gd name="T37" fmla="*/ 85 h 1331"/>
                <a:gd name="T38" fmla="*/ 1405 w 1806"/>
                <a:gd name="T39" fmla="*/ 117 h 1331"/>
                <a:gd name="T40" fmla="*/ 1308 w 1806"/>
                <a:gd name="T41" fmla="*/ 114 h 1331"/>
                <a:gd name="T42" fmla="*/ 1281 w 1806"/>
                <a:gd name="T43" fmla="*/ 82 h 1331"/>
                <a:gd name="T44" fmla="*/ 1283 w 1806"/>
                <a:gd name="T45" fmla="*/ 30 h 1331"/>
                <a:gd name="T46" fmla="*/ 1246 w 1806"/>
                <a:gd name="T47" fmla="*/ 2 h 1331"/>
                <a:gd name="T48" fmla="*/ 965 w 1806"/>
                <a:gd name="T49" fmla="*/ 63 h 1331"/>
                <a:gd name="T50" fmla="*/ 951 w 1806"/>
                <a:gd name="T51" fmla="*/ 30 h 1331"/>
                <a:gd name="T52" fmla="*/ 6 w 1806"/>
                <a:gd name="T53" fmla="*/ 394 h 1331"/>
                <a:gd name="T54" fmla="*/ 17 w 1806"/>
                <a:gd name="T55" fmla="*/ 444 h 1331"/>
                <a:gd name="T56" fmla="*/ 44 w 1806"/>
                <a:gd name="T57" fmla="*/ 467 h 1331"/>
                <a:gd name="T58" fmla="*/ 87 w 1806"/>
                <a:gd name="T59" fmla="*/ 509 h 1331"/>
                <a:gd name="T60" fmla="*/ 135 w 1806"/>
                <a:gd name="T61" fmla="*/ 529 h 1331"/>
                <a:gd name="T62" fmla="*/ 108 w 1806"/>
                <a:gd name="T63" fmla="*/ 594 h 1331"/>
                <a:gd name="T64" fmla="*/ 288 w 1806"/>
                <a:gd name="T65" fmla="*/ 669 h 1331"/>
                <a:gd name="T66" fmla="*/ 88 w 1806"/>
                <a:gd name="T67" fmla="*/ 802 h 1331"/>
                <a:gd name="T68" fmla="*/ 80 w 1806"/>
                <a:gd name="T69" fmla="*/ 849 h 1331"/>
                <a:gd name="T70" fmla="*/ 119 w 1806"/>
                <a:gd name="T71" fmla="*/ 884 h 1331"/>
                <a:gd name="T72" fmla="*/ 241 w 1806"/>
                <a:gd name="T73" fmla="*/ 880 h 1331"/>
                <a:gd name="T74" fmla="*/ 218 w 1806"/>
                <a:gd name="T75" fmla="*/ 933 h 1331"/>
                <a:gd name="T76" fmla="*/ 263 w 1806"/>
                <a:gd name="T77" fmla="*/ 932 h 1331"/>
                <a:gd name="T78" fmla="*/ 261 w 1806"/>
                <a:gd name="T79" fmla="*/ 941 h 1331"/>
                <a:gd name="T80" fmla="*/ 261 w 1806"/>
                <a:gd name="T81" fmla="*/ 948 h 1331"/>
                <a:gd name="T82" fmla="*/ 194 w 1806"/>
                <a:gd name="T83" fmla="*/ 1019 h 1331"/>
                <a:gd name="T84" fmla="*/ 193 w 1806"/>
                <a:gd name="T85" fmla="*/ 1059 h 1331"/>
                <a:gd name="T86" fmla="*/ 240 w 1806"/>
                <a:gd name="T87" fmla="*/ 1094 h 1331"/>
                <a:gd name="T88" fmla="*/ 191 w 1806"/>
                <a:gd name="T89" fmla="*/ 1152 h 1331"/>
                <a:gd name="T90" fmla="*/ 166 w 1806"/>
                <a:gd name="T91" fmla="*/ 1208 h 1331"/>
                <a:gd name="T92" fmla="*/ 337 w 1806"/>
                <a:gd name="T93" fmla="*/ 1192 h 1331"/>
                <a:gd name="T94" fmla="*/ 329 w 1806"/>
                <a:gd name="T95" fmla="*/ 1239 h 1331"/>
                <a:gd name="T96" fmla="*/ 373 w 1806"/>
                <a:gd name="T97" fmla="*/ 1266 h 1331"/>
                <a:gd name="T98" fmla="*/ 732 w 1806"/>
                <a:gd name="T99" fmla="*/ 1163 h 1331"/>
                <a:gd name="T100" fmla="*/ 722 w 1806"/>
                <a:gd name="T101" fmla="*/ 1212 h 1331"/>
                <a:gd name="T102" fmla="*/ 740 w 1806"/>
                <a:gd name="T103" fmla="*/ 1253 h 1331"/>
                <a:gd name="T104" fmla="*/ 743 w 1806"/>
                <a:gd name="T105" fmla="*/ 1291 h 1331"/>
                <a:gd name="T106" fmla="*/ 771 w 1806"/>
                <a:gd name="T107" fmla="*/ 1323 h 1331"/>
                <a:gd name="T108" fmla="*/ 1022 w 1806"/>
                <a:gd name="T109" fmla="*/ 1264 h 1331"/>
                <a:gd name="T110" fmla="*/ 1046 w 1806"/>
                <a:gd name="T111" fmla="*/ 1304 h 1331"/>
                <a:gd name="T112" fmla="*/ 1674 w 1806"/>
                <a:gd name="T113" fmla="*/ 1015 h 1331"/>
                <a:gd name="T114" fmla="*/ 1654 w 1806"/>
                <a:gd name="T115" fmla="*/ 978 h 1331"/>
                <a:gd name="T116" fmla="*/ 1761 w 1806"/>
                <a:gd name="T117" fmla="*/ 886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06" h="1331">
                  <a:moveTo>
                    <a:pt x="1792" y="834"/>
                  </a:moveTo>
                  <a:cubicBezTo>
                    <a:pt x="1739" y="855"/>
                    <a:pt x="1739" y="855"/>
                    <a:pt x="1739" y="855"/>
                  </a:cubicBezTo>
                  <a:cubicBezTo>
                    <a:pt x="1739" y="853"/>
                    <a:pt x="1739" y="852"/>
                    <a:pt x="1738" y="850"/>
                  </a:cubicBezTo>
                  <a:cubicBezTo>
                    <a:pt x="1738" y="849"/>
                    <a:pt x="1737" y="847"/>
                    <a:pt x="1736" y="846"/>
                  </a:cubicBezTo>
                  <a:cubicBezTo>
                    <a:pt x="1748" y="841"/>
                    <a:pt x="1748" y="841"/>
                    <a:pt x="1748" y="841"/>
                  </a:cubicBezTo>
                  <a:cubicBezTo>
                    <a:pt x="1752" y="839"/>
                    <a:pt x="1754" y="834"/>
                    <a:pt x="1752" y="829"/>
                  </a:cubicBezTo>
                  <a:cubicBezTo>
                    <a:pt x="1750" y="823"/>
                    <a:pt x="1745" y="821"/>
                    <a:pt x="1741" y="822"/>
                  </a:cubicBezTo>
                  <a:cubicBezTo>
                    <a:pt x="1724" y="829"/>
                    <a:pt x="1724" y="829"/>
                    <a:pt x="1724" y="829"/>
                  </a:cubicBezTo>
                  <a:cubicBezTo>
                    <a:pt x="1722" y="824"/>
                    <a:pt x="1717" y="821"/>
                    <a:pt x="1713" y="823"/>
                  </a:cubicBezTo>
                  <a:cubicBezTo>
                    <a:pt x="1677" y="837"/>
                    <a:pt x="1677" y="837"/>
                    <a:pt x="1677" y="837"/>
                  </a:cubicBezTo>
                  <a:cubicBezTo>
                    <a:pt x="1677" y="836"/>
                    <a:pt x="1676" y="834"/>
                    <a:pt x="1675" y="833"/>
                  </a:cubicBezTo>
                  <a:cubicBezTo>
                    <a:pt x="1679" y="832"/>
                    <a:pt x="1680" y="826"/>
                    <a:pt x="1678" y="821"/>
                  </a:cubicBezTo>
                  <a:cubicBezTo>
                    <a:pt x="1676" y="816"/>
                    <a:pt x="1671" y="813"/>
                    <a:pt x="1667" y="815"/>
                  </a:cubicBezTo>
                  <a:cubicBezTo>
                    <a:pt x="1651" y="821"/>
                    <a:pt x="1651" y="821"/>
                    <a:pt x="1651" y="821"/>
                  </a:cubicBezTo>
                  <a:cubicBezTo>
                    <a:pt x="1650" y="819"/>
                    <a:pt x="1649" y="817"/>
                    <a:pt x="1647" y="816"/>
                  </a:cubicBezTo>
                  <a:cubicBezTo>
                    <a:pt x="1713" y="788"/>
                    <a:pt x="1713" y="788"/>
                    <a:pt x="1713" y="788"/>
                  </a:cubicBezTo>
                  <a:cubicBezTo>
                    <a:pt x="1718" y="787"/>
                    <a:pt x="1719" y="781"/>
                    <a:pt x="1717" y="776"/>
                  </a:cubicBezTo>
                  <a:cubicBezTo>
                    <a:pt x="1715" y="771"/>
                    <a:pt x="1710" y="768"/>
                    <a:pt x="1706" y="770"/>
                  </a:cubicBezTo>
                  <a:cubicBezTo>
                    <a:pt x="1657" y="790"/>
                    <a:pt x="1657" y="790"/>
                    <a:pt x="1657" y="790"/>
                  </a:cubicBezTo>
                  <a:cubicBezTo>
                    <a:pt x="1657" y="788"/>
                    <a:pt x="1657" y="787"/>
                    <a:pt x="1656" y="785"/>
                  </a:cubicBezTo>
                  <a:cubicBezTo>
                    <a:pt x="1655" y="783"/>
                    <a:pt x="1654" y="782"/>
                    <a:pt x="1653" y="781"/>
                  </a:cubicBezTo>
                  <a:cubicBezTo>
                    <a:pt x="1665" y="776"/>
                    <a:pt x="1665" y="776"/>
                    <a:pt x="1665" y="776"/>
                  </a:cubicBezTo>
                  <a:cubicBezTo>
                    <a:pt x="1669" y="774"/>
                    <a:pt x="1670" y="769"/>
                    <a:pt x="1668" y="764"/>
                  </a:cubicBezTo>
                  <a:cubicBezTo>
                    <a:pt x="1666" y="759"/>
                    <a:pt x="1661" y="756"/>
                    <a:pt x="1657" y="757"/>
                  </a:cubicBezTo>
                  <a:cubicBezTo>
                    <a:pt x="1642" y="764"/>
                    <a:pt x="1642" y="764"/>
                    <a:pt x="1642" y="764"/>
                  </a:cubicBezTo>
                  <a:cubicBezTo>
                    <a:pt x="1640" y="758"/>
                    <a:pt x="1635" y="756"/>
                    <a:pt x="1631" y="757"/>
                  </a:cubicBezTo>
                  <a:cubicBezTo>
                    <a:pt x="1581" y="778"/>
                    <a:pt x="1581" y="778"/>
                    <a:pt x="1581" y="778"/>
                  </a:cubicBezTo>
                  <a:cubicBezTo>
                    <a:pt x="1580" y="778"/>
                    <a:pt x="1578" y="778"/>
                    <a:pt x="1577" y="778"/>
                  </a:cubicBezTo>
                  <a:cubicBezTo>
                    <a:pt x="1550" y="789"/>
                    <a:pt x="1550" y="789"/>
                    <a:pt x="1550" y="789"/>
                  </a:cubicBezTo>
                  <a:cubicBezTo>
                    <a:pt x="1550" y="788"/>
                    <a:pt x="1550" y="786"/>
                    <a:pt x="1549" y="785"/>
                  </a:cubicBezTo>
                  <a:cubicBezTo>
                    <a:pt x="1549" y="783"/>
                    <a:pt x="1548" y="782"/>
                    <a:pt x="1546" y="781"/>
                  </a:cubicBezTo>
                  <a:cubicBezTo>
                    <a:pt x="1551" y="779"/>
                    <a:pt x="1554" y="773"/>
                    <a:pt x="1552" y="768"/>
                  </a:cubicBezTo>
                  <a:cubicBezTo>
                    <a:pt x="1550" y="762"/>
                    <a:pt x="1544" y="760"/>
                    <a:pt x="1539" y="762"/>
                  </a:cubicBezTo>
                  <a:cubicBezTo>
                    <a:pt x="1519" y="770"/>
                    <a:pt x="1519" y="770"/>
                    <a:pt x="1519" y="770"/>
                  </a:cubicBezTo>
                  <a:cubicBezTo>
                    <a:pt x="1518" y="768"/>
                    <a:pt x="1516" y="766"/>
                    <a:pt x="1514" y="765"/>
                  </a:cubicBezTo>
                  <a:cubicBezTo>
                    <a:pt x="1599" y="730"/>
                    <a:pt x="1599" y="730"/>
                    <a:pt x="1599" y="730"/>
                  </a:cubicBezTo>
                  <a:cubicBezTo>
                    <a:pt x="1604" y="728"/>
                    <a:pt x="1606" y="722"/>
                    <a:pt x="1604" y="717"/>
                  </a:cubicBezTo>
                  <a:cubicBezTo>
                    <a:pt x="1604" y="717"/>
                    <a:pt x="1604" y="717"/>
                    <a:pt x="1604" y="717"/>
                  </a:cubicBezTo>
                  <a:cubicBezTo>
                    <a:pt x="1602" y="712"/>
                    <a:pt x="1596" y="709"/>
                    <a:pt x="1591" y="712"/>
                  </a:cubicBezTo>
                  <a:cubicBezTo>
                    <a:pt x="1529" y="737"/>
                    <a:pt x="1529" y="737"/>
                    <a:pt x="1529" y="737"/>
                  </a:cubicBezTo>
                  <a:cubicBezTo>
                    <a:pt x="1529" y="735"/>
                    <a:pt x="1529" y="734"/>
                    <a:pt x="1528" y="732"/>
                  </a:cubicBezTo>
                  <a:cubicBezTo>
                    <a:pt x="1527" y="731"/>
                    <a:pt x="1526" y="729"/>
                    <a:pt x="1525" y="728"/>
                  </a:cubicBezTo>
                  <a:cubicBezTo>
                    <a:pt x="1540" y="722"/>
                    <a:pt x="1540" y="722"/>
                    <a:pt x="1540" y="722"/>
                  </a:cubicBezTo>
                  <a:cubicBezTo>
                    <a:pt x="1545" y="720"/>
                    <a:pt x="1547" y="714"/>
                    <a:pt x="1545" y="709"/>
                  </a:cubicBezTo>
                  <a:cubicBezTo>
                    <a:pt x="1543" y="704"/>
                    <a:pt x="1537" y="701"/>
                    <a:pt x="1532" y="703"/>
                  </a:cubicBezTo>
                  <a:cubicBezTo>
                    <a:pt x="1513" y="711"/>
                    <a:pt x="1513" y="711"/>
                    <a:pt x="1513" y="711"/>
                  </a:cubicBezTo>
                  <a:cubicBezTo>
                    <a:pt x="1511" y="708"/>
                    <a:pt x="1508" y="705"/>
                    <a:pt x="1504" y="705"/>
                  </a:cubicBezTo>
                  <a:cubicBezTo>
                    <a:pt x="1721" y="616"/>
                    <a:pt x="1721" y="616"/>
                    <a:pt x="1721" y="616"/>
                  </a:cubicBezTo>
                  <a:cubicBezTo>
                    <a:pt x="1727" y="614"/>
                    <a:pt x="1730" y="607"/>
                    <a:pt x="1728" y="602"/>
                  </a:cubicBezTo>
                  <a:cubicBezTo>
                    <a:pt x="1726" y="597"/>
                    <a:pt x="1719" y="595"/>
                    <a:pt x="1713" y="597"/>
                  </a:cubicBezTo>
                  <a:cubicBezTo>
                    <a:pt x="1679" y="611"/>
                    <a:pt x="1679" y="611"/>
                    <a:pt x="1679" y="611"/>
                  </a:cubicBezTo>
                  <a:cubicBezTo>
                    <a:pt x="1679" y="609"/>
                    <a:pt x="1679" y="608"/>
                    <a:pt x="1679" y="606"/>
                  </a:cubicBezTo>
                  <a:cubicBezTo>
                    <a:pt x="1678" y="605"/>
                    <a:pt x="1677" y="603"/>
                    <a:pt x="1675" y="602"/>
                  </a:cubicBezTo>
                  <a:cubicBezTo>
                    <a:pt x="1682" y="600"/>
                    <a:pt x="1685" y="593"/>
                    <a:pt x="1683" y="588"/>
                  </a:cubicBezTo>
                  <a:cubicBezTo>
                    <a:pt x="1683" y="588"/>
                    <a:pt x="1683" y="588"/>
                    <a:pt x="1683" y="588"/>
                  </a:cubicBezTo>
                  <a:cubicBezTo>
                    <a:pt x="1681" y="583"/>
                    <a:pt x="1674" y="581"/>
                    <a:pt x="1667" y="583"/>
                  </a:cubicBezTo>
                  <a:cubicBezTo>
                    <a:pt x="1643" y="593"/>
                    <a:pt x="1643" y="593"/>
                    <a:pt x="1643" y="593"/>
                  </a:cubicBezTo>
                  <a:cubicBezTo>
                    <a:pt x="1642" y="591"/>
                    <a:pt x="1640" y="589"/>
                    <a:pt x="1638" y="588"/>
                  </a:cubicBezTo>
                  <a:cubicBezTo>
                    <a:pt x="1743" y="545"/>
                    <a:pt x="1743" y="545"/>
                    <a:pt x="1743" y="545"/>
                  </a:cubicBezTo>
                  <a:cubicBezTo>
                    <a:pt x="1749" y="543"/>
                    <a:pt x="1753" y="536"/>
                    <a:pt x="1751" y="531"/>
                  </a:cubicBezTo>
                  <a:cubicBezTo>
                    <a:pt x="1748" y="526"/>
                    <a:pt x="1741" y="523"/>
                    <a:pt x="1735" y="526"/>
                  </a:cubicBezTo>
                  <a:cubicBezTo>
                    <a:pt x="1657" y="558"/>
                    <a:pt x="1657" y="558"/>
                    <a:pt x="1657" y="558"/>
                  </a:cubicBezTo>
                  <a:cubicBezTo>
                    <a:pt x="1658" y="556"/>
                    <a:pt x="1657" y="555"/>
                    <a:pt x="1657" y="553"/>
                  </a:cubicBezTo>
                  <a:cubicBezTo>
                    <a:pt x="1656" y="551"/>
                    <a:pt x="1655" y="550"/>
                    <a:pt x="1654" y="549"/>
                  </a:cubicBezTo>
                  <a:cubicBezTo>
                    <a:pt x="1672" y="541"/>
                    <a:pt x="1672" y="541"/>
                    <a:pt x="1672" y="541"/>
                  </a:cubicBezTo>
                  <a:cubicBezTo>
                    <a:pt x="1678" y="539"/>
                    <a:pt x="1682" y="532"/>
                    <a:pt x="1680" y="527"/>
                  </a:cubicBezTo>
                  <a:cubicBezTo>
                    <a:pt x="1678" y="522"/>
                    <a:pt x="1671" y="520"/>
                    <a:pt x="1664" y="522"/>
                  </a:cubicBezTo>
                  <a:cubicBezTo>
                    <a:pt x="1640" y="532"/>
                    <a:pt x="1640" y="532"/>
                    <a:pt x="1640" y="532"/>
                  </a:cubicBezTo>
                  <a:cubicBezTo>
                    <a:pt x="1640" y="532"/>
                    <a:pt x="1640" y="532"/>
                    <a:pt x="1640" y="532"/>
                  </a:cubicBezTo>
                  <a:cubicBezTo>
                    <a:pt x="1638" y="527"/>
                    <a:pt x="1632" y="525"/>
                    <a:pt x="1626" y="527"/>
                  </a:cubicBezTo>
                  <a:cubicBezTo>
                    <a:pt x="1660" y="513"/>
                    <a:pt x="1660" y="513"/>
                    <a:pt x="1660" y="513"/>
                  </a:cubicBezTo>
                  <a:cubicBezTo>
                    <a:pt x="1666" y="510"/>
                    <a:pt x="1669" y="504"/>
                    <a:pt x="1667" y="499"/>
                  </a:cubicBezTo>
                  <a:cubicBezTo>
                    <a:pt x="1665" y="494"/>
                    <a:pt x="1659" y="492"/>
                    <a:pt x="1653" y="494"/>
                  </a:cubicBezTo>
                  <a:cubicBezTo>
                    <a:pt x="1621" y="507"/>
                    <a:pt x="1621" y="507"/>
                    <a:pt x="1621" y="507"/>
                  </a:cubicBezTo>
                  <a:cubicBezTo>
                    <a:pt x="1621" y="506"/>
                    <a:pt x="1621" y="504"/>
                    <a:pt x="1620" y="502"/>
                  </a:cubicBezTo>
                  <a:cubicBezTo>
                    <a:pt x="1619" y="501"/>
                    <a:pt x="1618" y="499"/>
                    <a:pt x="1617" y="498"/>
                  </a:cubicBezTo>
                  <a:cubicBezTo>
                    <a:pt x="1623" y="496"/>
                    <a:pt x="1626" y="490"/>
                    <a:pt x="1624" y="485"/>
                  </a:cubicBezTo>
                  <a:cubicBezTo>
                    <a:pt x="1622" y="479"/>
                    <a:pt x="1615" y="477"/>
                    <a:pt x="1609" y="480"/>
                  </a:cubicBezTo>
                  <a:cubicBezTo>
                    <a:pt x="1586" y="489"/>
                    <a:pt x="1586" y="489"/>
                    <a:pt x="1586" y="489"/>
                  </a:cubicBezTo>
                  <a:cubicBezTo>
                    <a:pt x="1585" y="487"/>
                    <a:pt x="1583" y="485"/>
                    <a:pt x="1581" y="484"/>
                  </a:cubicBezTo>
                  <a:cubicBezTo>
                    <a:pt x="1680" y="443"/>
                    <a:pt x="1680" y="443"/>
                    <a:pt x="1680" y="443"/>
                  </a:cubicBezTo>
                  <a:cubicBezTo>
                    <a:pt x="1687" y="441"/>
                    <a:pt x="1690" y="435"/>
                    <a:pt x="1688" y="429"/>
                  </a:cubicBezTo>
                  <a:cubicBezTo>
                    <a:pt x="1688" y="429"/>
                    <a:pt x="1688" y="429"/>
                    <a:pt x="1688" y="429"/>
                  </a:cubicBezTo>
                  <a:cubicBezTo>
                    <a:pt x="1686" y="424"/>
                    <a:pt x="1679" y="422"/>
                    <a:pt x="1673" y="425"/>
                  </a:cubicBezTo>
                  <a:cubicBezTo>
                    <a:pt x="1599" y="455"/>
                    <a:pt x="1599" y="455"/>
                    <a:pt x="1599" y="455"/>
                  </a:cubicBezTo>
                  <a:cubicBezTo>
                    <a:pt x="1599" y="453"/>
                    <a:pt x="1599" y="452"/>
                    <a:pt x="1599" y="450"/>
                  </a:cubicBezTo>
                  <a:cubicBezTo>
                    <a:pt x="1598" y="448"/>
                    <a:pt x="1597" y="447"/>
                    <a:pt x="1595" y="446"/>
                  </a:cubicBezTo>
                  <a:cubicBezTo>
                    <a:pt x="1613" y="439"/>
                    <a:pt x="1613" y="439"/>
                    <a:pt x="1613" y="439"/>
                  </a:cubicBezTo>
                  <a:cubicBezTo>
                    <a:pt x="1619" y="436"/>
                    <a:pt x="1622" y="430"/>
                    <a:pt x="1620" y="425"/>
                  </a:cubicBezTo>
                  <a:cubicBezTo>
                    <a:pt x="1618" y="420"/>
                    <a:pt x="1612" y="418"/>
                    <a:pt x="1606" y="420"/>
                  </a:cubicBezTo>
                  <a:cubicBezTo>
                    <a:pt x="1582" y="430"/>
                    <a:pt x="1582" y="430"/>
                    <a:pt x="1582" y="430"/>
                  </a:cubicBezTo>
                  <a:cubicBezTo>
                    <a:pt x="1581" y="426"/>
                    <a:pt x="1576" y="423"/>
                    <a:pt x="1572" y="423"/>
                  </a:cubicBezTo>
                  <a:cubicBezTo>
                    <a:pt x="1696" y="373"/>
                    <a:pt x="1696" y="373"/>
                    <a:pt x="1696" y="373"/>
                  </a:cubicBezTo>
                  <a:cubicBezTo>
                    <a:pt x="1702" y="371"/>
                    <a:pt x="1705" y="364"/>
                    <a:pt x="1702" y="359"/>
                  </a:cubicBezTo>
                  <a:cubicBezTo>
                    <a:pt x="1700" y="354"/>
                    <a:pt x="1694" y="352"/>
                    <a:pt x="1688" y="354"/>
                  </a:cubicBezTo>
                  <a:cubicBezTo>
                    <a:pt x="1656" y="367"/>
                    <a:pt x="1656" y="367"/>
                    <a:pt x="1656" y="367"/>
                  </a:cubicBezTo>
                  <a:cubicBezTo>
                    <a:pt x="1656" y="366"/>
                    <a:pt x="1656" y="364"/>
                    <a:pt x="1655" y="363"/>
                  </a:cubicBezTo>
                  <a:cubicBezTo>
                    <a:pt x="1655" y="361"/>
                    <a:pt x="1654" y="360"/>
                    <a:pt x="1652" y="359"/>
                  </a:cubicBezTo>
                  <a:cubicBezTo>
                    <a:pt x="1658" y="356"/>
                    <a:pt x="1661" y="350"/>
                    <a:pt x="1659" y="345"/>
                  </a:cubicBezTo>
                  <a:cubicBezTo>
                    <a:pt x="1657" y="340"/>
                    <a:pt x="1650" y="337"/>
                    <a:pt x="1644" y="340"/>
                  </a:cubicBezTo>
                  <a:cubicBezTo>
                    <a:pt x="1621" y="349"/>
                    <a:pt x="1621" y="349"/>
                    <a:pt x="1621" y="349"/>
                  </a:cubicBezTo>
                  <a:cubicBezTo>
                    <a:pt x="1620" y="347"/>
                    <a:pt x="1618" y="345"/>
                    <a:pt x="1616" y="344"/>
                  </a:cubicBezTo>
                  <a:cubicBezTo>
                    <a:pt x="1716" y="304"/>
                    <a:pt x="1716" y="304"/>
                    <a:pt x="1716" y="304"/>
                  </a:cubicBezTo>
                  <a:cubicBezTo>
                    <a:pt x="1722" y="301"/>
                    <a:pt x="1725" y="295"/>
                    <a:pt x="1723" y="290"/>
                  </a:cubicBezTo>
                  <a:cubicBezTo>
                    <a:pt x="1721" y="284"/>
                    <a:pt x="1714" y="282"/>
                    <a:pt x="1708" y="285"/>
                  </a:cubicBezTo>
                  <a:cubicBezTo>
                    <a:pt x="1634" y="315"/>
                    <a:pt x="1634" y="315"/>
                    <a:pt x="1634" y="315"/>
                  </a:cubicBezTo>
                  <a:cubicBezTo>
                    <a:pt x="1635" y="313"/>
                    <a:pt x="1635" y="312"/>
                    <a:pt x="1634" y="310"/>
                  </a:cubicBezTo>
                  <a:cubicBezTo>
                    <a:pt x="1633" y="309"/>
                    <a:pt x="1632" y="307"/>
                    <a:pt x="1631" y="306"/>
                  </a:cubicBezTo>
                  <a:cubicBezTo>
                    <a:pt x="1649" y="299"/>
                    <a:pt x="1649" y="299"/>
                    <a:pt x="1649" y="299"/>
                  </a:cubicBezTo>
                  <a:cubicBezTo>
                    <a:pt x="1654" y="297"/>
                    <a:pt x="1658" y="290"/>
                    <a:pt x="1655" y="285"/>
                  </a:cubicBezTo>
                  <a:cubicBezTo>
                    <a:pt x="1653" y="280"/>
                    <a:pt x="1647" y="278"/>
                    <a:pt x="1641" y="280"/>
                  </a:cubicBezTo>
                  <a:cubicBezTo>
                    <a:pt x="1617" y="290"/>
                    <a:pt x="1617" y="290"/>
                    <a:pt x="1617" y="290"/>
                  </a:cubicBezTo>
                  <a:cubicBezTo>
                    <a:pt x="1615" y="285"/>
                    <a:pt x="1609" y="282"/>
                    <a:pt x="1603" y="285"/>
                  </a:cubicBezTo>
                  <a:cubicBezTo>
                    <a:pt x="1379" y="376"/>
                    <a:pt x="1379" y="376"/>
                    <a:pt x="1379" y="376"/>
                  </a:cubicBezTo>
                  <a:cubicBezTo>
                    <a:pt x="1379" y="375"/>
                    <a:pt x="1379" y="375"/>
                    <a:pt x="1378" y="374"/>
                  </a:cubicBezTo>
                  <a:cubicBezTo>
                    <a:pt x="1378" y="372"/>
                    <a:pt x="1376" y="371"/>
                    <a:pt x="1375" y="370"/>
                  </a:cubicBezTo>
                  <a:cubicBezTo>
                    <a:pt x="1381" y="368"/>
                    <a:pt x="1383" y="362"/>
                    <a:pt x="1381" y="356"/>
                  </a:cubicBezTo>
                  <a:cubicBezTo>
                    <a:pt x="1381" y="356"/>
                    <a:pt x="1381" y="356"/>
                    <a:pt x="1381" y="356"/>
                  </a:cubicBezTo>
                  <a:cubicBezTo>
                    <a:pt x="1379" y="351"/>
                    <a:pt x="1373" y="349"/>
                    <a:pt x="1367" y="351"/>
                  </a:cubicBezTo>
                  <a:cubicBezTo>
                    <a:pt x="1346" y="360"/>
                    <a:pt x="1346" y="360"/>
                    <a:pt x="1346" y="360"/>
                  </a:cubicBezTo>
                  <a:cubicBezTo>
                    <a:pt x="1345" y="357"/>
                    <a:pt x="1344" y="356"/>
                    <a:pt x="1342" y="354"/>
                  </a:cubicBezTo>
                  <a:cubicBezTo>
                    <a:pt x="1432" y="318"/>
                    <a:pt x="1432" y="318"/>
                    <a:pt x="1432" y="318"/>
                  </a:cubicBezTo>
                  <a:cubicBezTo>
                    <a:pt x="1437" y="315"/>
                    <a:pt x="1440" y="309"/>
                    <a:pt x="1438" y="304"/>
                  </a:cubicBezTo>
                  <a:cubicBezTo>
                    <a:pt x="1436" y="299"/>
                    <a:pt x="1430" y="297"/>
                    <a:pt x="1424" y="299"/>
                  </a:cubicBezTo>
                  <a:cubicBezTo>
                    <a:pt x="1357" y="326"/>
                    <a:pt x="1357" y="326"/>
                    <a:pt x="1357" y="326"/>
                  </a:cubicBezTo>
                  <a:cubicBezTo>
                    <a:pt x="1358" y="324"/>
                    <a:pt x="1357" y="323"/>
                    <a:pt x="1357" y="321"/>
                  </a:cubicBezTo>
                  <a:cubicBezTo>
                    <a:pt x="1356" y="320"/>
                    <a:pt x="1355" y="318"/>
                    <a:pt x="1354" y="317"/>
                  </a:cubicBezTo>
                  <a:cubicBezTo>
                    <a:pt x="1370" y="311"/>
                    <a:pt x="1370" y="311"/>
                    <a:pt x="1370" y="311"/>
                  </a:cubicBezTo>
                  <a:cubicBezTo>
                    <a:pt x="1375" y="309"/>
                    <a:pt x="1378" y="303"/>
                    <a:pt x="1376" y="297"/>
                  </a:cubicBezTo>
                  <a:cubicBezTo>
                    <a:pt x="1374" y="292"/>
                    <a:pt x="1368" y="290"/>
                    <a:pt x="1362" y="292"/>
                  </a:cubicBezTo>
                  <a:cubicBezTo>
                    <a:pt x="1341" y="301"/>
                    <a:pt x="1341" y="301"/>
                    <a:pt x="1341" y="301"/>
                  </a:cubicBezTo>
                  <a:cubicBezTo>
                    <a:pt x="1340" y="298"/>
                    <a:pt x="1337" y="296"/>
                    <a:pt x="1334" y="295"/>
                  </a:cubicBezTo>
                  <a:cubicBezTo>
                    <a:pt x="1619" y="178"/>
                    <a:pt x="1619" y="178"/>
                    <a:pt x="1619" y="178"/>
                  </a:cubicBezTo>
                  <a:cubicBezTo>
                    <a:pt x="1624" y="176"/>
                    <a:pt x="1627" y="170"/>
                    <a:pt x="1625" y="165"/>
                  </a:cubicBezTo>
                  <a:cubicBezTo>
                    <a:pt x="1623" y="160"/>
                    <a:pt x="1616" y="157"/>
                    <a:pt x="1611" y="160"/>
                  </a:cubicBezTo>
                  <a:cubicBezTo>
                    <a:pt x="1582" y="171"/>
                    <a:pt x="1582" y="171"/>
                    <a:pt x="1582" y="171"/>
                  </a:cubicBezTo>
                  <a:cubicBezTo>
                    <a:pt x="1582" y="170"/>
                    <a:pt x="1582" y="168"/>
                    <a:pt x="1581" y="167"/>
                  </a:cubicBezTo>
                  <a:cubicBezTo>
                    <a:pt x="1581" y="165"/>
                    <a:pt x="1580" y="164"/>
                    <a:pt x="1578" y="163"/>
                  </a:cubicBezTo>
                  <a:cubicBezTo>
                    <a:pt x="1584" y="161"/>
                    <a:pt x="1586" y="155"/>
                    <a:pt x="1584" y="149"/>
                  </a:cubicBezTo>
                  <a:cubicBezTo>
                    <a:pt x="1584" y="149"/>
                    <a:pt x="1584" y="149"/>
                    <a:pt x="1584" y="149"/>
                  </a:cubicBezTo>
                  <a:cubicBezTo>
                    <a:pt x="1582" y="144"/>
                    <a:pt x="1576" y="142"/>
                    <a:pt x="1571" y="144"/>
                  </a:cubicBezTo>
                  <a:cubicBezTo>
                    <a:pt x="1550" y="153"/>
                    <a:pt x="1550" y="153"/>
                    <a:pt x="1550" y="153"/>
                  </a:cubicBezTo>
                  <a:cubicBezTo>
                    <a:pt x="1549" y="150"/>
                    <a:pt x="1547" y="149"/>
                    <a:pt x="1545" y="147"/>
                  </a:cubicBezTo>
                  <a:cubicBezTo>
                    <a:pt x="1635" y="111"/>
                    <a:pt x="1635" y="111"/>
                    <a:pt x="1635" y="111"/>
                  </a:cubicBezTo>
                  <a:cubicBezTo>
                    <a:pt x="1641" y="108"/>
                    <a:pt x="1643" y="102"/>
                    <a:pt x="1641" y="97"/>
                  </a:cubicBezTo>
                  <a:cubicBezTo>
                    <a:pt x="1639" y="92"/>
                    <a:pt x="1633" y="90"/>
                    <a:pt x="1627" y="92"/>
                  </a:cubicBezTo>
                  <a:cubicBezTo>
                    <a:pt x="1561" y="119"/>
                    <a:pt x="1561" y="119"/>
                    <a:pt x="1561" y="119"/>
                  </a:cubicBezTo>
                  <a:cubicBezTo>
                    <a:pt x="1561" y="117"/>
                    <a:pt x="1561" y="116"/>
                    <a:pt x="1560" y="114"/>
                  </a:cubicBezTo>
                  <a:cubicBezTo>
                    <a:pt x="1559" y="113"/>
                    <a:pt x="1558" y="111"/>
                    <a:pt x="1557" y="110"/>
                  </a:cubicBezTo>
                  <a:cubicBezTo>
                    <a:pt x="1573" y="104"/>
                    <a:pt x="1573" y="104"/>
                    <a:pt x="1573" y="104"/>
                  </a:cubicBezTo>
                  <a:cubicBezTo>
                    <a:pt x="1578" y="102"/>
                    <a:pt x="1581" y="96"/>
                    <a:pt x="1579" y="90"/>
                  </a:cubicBezTo>
                  <a:cubicBezTo>
                    <a:pt x="1577" y="85"/>
                    <a:pt x="1571" y="83"/>
                    <a:pt x="1565" y="85"/>
                  </a:cubicBezTo>
                  <a:cubicBezTo>
                    <a:pt x="1544" y="94"/>
                    <a:pt x="1544" y="94"/>
                    <a:pt x="1544" y="94"/>
                  </a:cubicBezTo>
                  <a:cubicBezTo>
                    <a:pt x="1542" y="88"/>
                    <a:pt x="1536" y="86"/>
                    <a:pt x="1531" y="88"/>
                  </a:cubicBezTo>
                  <a:cubicBezTo>
                    <a:pt x="1343" y="165"/>
                    <a:pt x="1343" y="165"/>
                    <a:pt x="1343" y="165"/>
                  </a:cubicBezTo>
                  <a:cubicBezTo>
                    <a:pt x="1340" y="163"/>
                    <a:pt x="1337" y="163"/>
                    <a:pt x="1334" y="164"/>
                  </a:cubicBezTo>
                  <a:cubicBezTo>
                    <a:pt x="1313" y="173"/>
                    <a:pt x="1313" y="173"/>
                    <a:pt x="1313" y="173"/>
                  </a:cubicBezTo>
                  <a:cubicBezTo>
                    <a:pt x="1312" y="171"/>
                    <a:pt x="1310" y="169"/>
                    <a:pt x="1308" y="168"/>
                  </a:cubicBezTo>
                  <a:cubicBezTo>
                    <a:pt x="1398" y="131"/>
                    <a:pt x="1398" y="131"/>
                    <a:pt x="1398" y="131"/>
                  </a:cubicBezTo>
                  <a:cubicBezTo>
                    <a:pt x="1404" y="129"/>
                    <a:pt x="1407" y="123"/>
                    <a:pt x="1405" y="117"/>
                  </a:cubicBezTo>
                  <a:cubicBezTo>
                    <a:pt x="1402" y="112"/>
                    <a:pt x="1396" y="110"/>
                    <a:pt x="1391" y="112"/>
                  </a:cubicBezTo>
                  <a:cubicBezTo>
                    <a:pt x="1324" y="139"/>
                    <a:pt x="1324" y="139"/>
                    <a:pt x="1324" y="139"/>
                  </a:cubicBezTo>
                  <a:cubicBezTo>
                    <a:pt x="1324" y="138"/>
                    <a:pt x="1324" y="136"/>
                    <a:pt x="1323" y="135"/>
                  </a:cubicBezTo>
                  <a:cubicBezTo>
                    <a:pt x="1323" y="133"/>
                    <a:pt x="1322" y="132"/>
                    <a:pt x="1320" y="131"/>
                  </a:cubicBezTo>
                  <a:cubicBezTo>
                    <a:pt x="1336" y="124"/>
                    <a:pt x="1336" y="124"/>
                    <a:pt x="1336" y="124"/>
                  </a:cubicBezTo>
                  <a:cubicBezTo>
                    <a:pt x="1342" y="122"/>
                    <a:pt x="1344" y="116"/>
                    <a:pt x="1342" y="111"/>
                  </a:cubicBezTo>
                  <a:cubicBezTo>
                    <a:pt x="1340" y="106"/>
                    <a:pt x="1334" y="103"/>
                    <a:pt x="1329" y="105"/>
                  </a:cubicBezTo>
                  <a:cubicBezTo>
                    <a:pt x="1308" y="114"/>
                    <a:pt x="1308" y="114"/>
                    <a:pt x="1308" y="114"/>
                  </a:cubicBezTo>
                  <a:cubicBezTo>
                    <a:pt x="1308" y="114"/>
                    <a:pt x="1308" y="114"/>
                    <a:pt x="1308" y="114"/>
                  </a:cubicBezTo>
                  <a:cubicBezTo>
                    <a:pt x="1305" y="109"/>
                    <a:pt x="1299" y="106"/>
                    <a:pt x="1294" y="108"/>
                  </a:cubicBezTo>
                  <a:cubicBezTo>
                    <a:pt x="1292" y="110"/>
                    <a:pt x="1292" y="110"/>
                    <a:pt x="1292" y="110"/>
                  </a:cubicBezTo>
                  <a:cubicBezTo>
                    <a:pt x="1295" y="107"/>
                    <a:pt x="1297" y="102"/>
                    <a:pt x="1295" y="97"/>
                  </a:cubicBezTo>
                  <a:cubicBezTo>
                    <a:pt x="1295" y="97"/>
                    <a:pt x="1295" y="97"/>
                    <a:pt x="1295" y="97"/>
                  </a:cubicBezTo>
                  <a:cubicBezTo>
                    <a:pt x="1293" y="93"/>
                    <a:pt x="1289" y="90"/>
                    <a:pt x="1285" y="91"/>
                  </a:cubicBezTo>
                  <a:cubicBezTo>
                    <a:pt x="1285" y="89"/>
                    <a:pt x="1285" y="88"/>
                    <a:pt x="1284" y="86"/>
                  </a:cubicBezTo>
                  <a:cubicBezTo>
                    <a:pt x="1283" y="84"/>
                    <a:pt x="1282" y="83"/>
                    <a:pt x="1281" y="82"/>
                  </a:cubicBezTo>
                  <a:cubicBezTo>
                    <a:pt x="1306" y="72"/>
                    <a:pt x="1306" y="72"/>
                    <a:pt x="1306" y="72"/>
                  </a:cubicBezTo>
                  <a:cubicBezTo>
                    <a:pt x="1311" y="70"/>
                    <a:pt x="1313" y="64"/>
                    <a:pt x="1311" y="59"/>
                  </a:cubicBezTo>
                  <a:cubicBezTo>
                    <a:pt x="1309" y="54"/>
                    <a:pt x="1303" y="51"/>
                    <a:pt x="1298" y="53"/>
                  </a:cubicBezTo>
                  <a:cubicBezTo>
                    <a:pt x="1295" y="54"/>
                    <a:pt x="1295" y="54"/>
                    <a:pt x="1295" y="54"/>
                  </a:cubicBezTo>
                  <a:cubicBezTo>
                    <a:pt x="1294" y="52"/>
                    <a:pt x="1292" y="50"/>
                    <a:pt x="1290" y="49"/>
                  </a:cubicBezTo>
                  <a:cubicBezTo>
                    <a:pt x="1291" y="49"/>
                    <a:pt x="1291" y="49"/>
                    <a:pt x="1291" y="49"/>
                  </a:cubicBezTo>
                  <a:cubicBezTo>
                    <a:pt x="1296" y="47"/>
                    <a:pt x="1298" y="41"/>
                    <a:pt x="1296" y="36"/>
                  </a:cubicBezTo>
                  <a:cubicBezTo>
                    <a:pt x="1294" y="31"/>
                    <a:pt x="1288" y="28"/>
                    <a:pt x="1283" y="30"/>
                  </a:cubicBezTo>
                  <a:cubicBezTo>
                    <a:pt x="1263" y="38"/>
                    <a:pt x="1263" y="38"/>
                    <a:pt x="1263" y="38"/>
                  </a:cubicBezTo>
                  <a:cubicBezTo>
                    <a:pt x="1263" y="37"/>
                    <a:pt x="1263" y="35"/>
                    <a:pt x="1262" y="34"/>
                  </a:cubicBezTo>
                  <a:cubicBezTo>
                    <a:pt x="1262" y="32"/>
                    <a:pt x="1261" y="31"/>
                    <a:pt x="1260" y="30"/>
                  </a:cubicBezTo>
                  <a:cubicBezTo>
                    <a:pt x="1269" y="26"/>
                    <a:pt x="1269" y="26"/>
                    <a:pt x="1269" y="26"/>
                  </a:cubicBezTo>
                  <a:cubicBezTo>
                    <a:pt x="1274" y="24"/>
                    <a:pt x="1277" y="18"/>
                    <a:pt x="1274" y="12"/>
                  </a:cubicBezTo>
                  <a:cubicBezTo>
                    <a:pt x="1272" y="7"/>
                    <a:pt x="1267" y="5"/>
                    <a:pt x="1262" y="7"/>
                  </a:cubicBezTo>
                  <a:cubicBezTo>
                    <a:pt x="1259" y="8"/>
                    <a:pt x="1259" y="8"/>
                    <a:pt x="1259" y="8"/>
                  </a:cubicBezTo>
                  <a:cubicBezTo>
                    <a:pt x="1257" y="3"/>
                    <a:pt x="1251" y="0"/>
                    <a:pt x="1246" y="2"/>
                  </a:cubicBezTo>
                  <a:cubicBezTo>
                    <a:pt x="1006" y="100"/>
                    <a:pt x="1006" y="100"/>
                    <a:pt x="1006" y="100"/>
                  </a:cubicBezTo>
                  <a:cubicBezTo>
                    <a:pt x="1009" y="98"/>
                    <a:pt x="1011" y="93"/>
                    <a:pt x="1009" y="88"/>
                  </a:cubicBezTo>
                  <a:cubicBezTo>
                    <a:pt x="1006" y="83"/>
                    <a:pt x="1001" y="80"/>
                    <a:pt x="998" y="82"/>
                  </a:cubicBezTo>
                  <a:cubicBezTo>
                    <a:pt x="976" y="91"/>
                    <a:pt x="976" y="91"/>
                    <a:pt x="976" y="91"/>
                  </a:cubicBezTo>
                  <a:cubicBezTo>
                    <a:pt x="976" y="89"/>
                    <a:pt x="976" y="88"/>
                    <a:pt x="975" y="86"/>
                  </a:cubicBezTo>
                  <a:cubicBezTo>
                    <a:pt x="974" y="85"/>
                    <a:pt x="974" y="83"/>
                    <a:pt x="972" y="82"/>
                  </a:cubicBezTo>
                  <a:cubicBezTo>
                    <a:pt x="976" y="80"/>
                    <a:pt x="978" y="75"/>
                    <a:pt x="976" y="70"/>
                  </a:cubicBezTo>
                  <a:cubicBezTo>
                    <a:pt x="974" y="65"/>
                    <a:pt x="969" y="62"/>
                    <a:pt x="965" y="63"/>
                  </a:cubicBezTo>
                  <a:cubicBezTo>
                    <a:pt x="949" y="70"/>
                    <a:pt x="949" y="70"/>
                    <a:pt x="949" y="70"/>
                  </a:cubicBezTo>
                  <a:cubicBezTo>
                    <a:pt x="948" y="67"/>
                    <a:pt x="947" y="66"/>
                    <a:pt x="945" y="64"/>
                  </a:cubicBezTo>
                  <a:cubicBezTo>
                    <a:pt x="1012" y="37"/>
                    <a:pt x="1012" y="37"/>
                    <a:pt x="1012" y="37"/>
                  </a:cubicBezTo>
                  <a:cubicBezTo>
                    <a:pt x="1016" y="35"/>
                    <a:pt x="1017" y="30"/>
                    <a:pt x="1015" y="25"/>
                  </a:cubicBezTo>
                  <a:cubicBezTo>
                    <a:pt x="1013" y="19"/>
                    <a:pt x="1008" y="17"/>
                    <a:pt x="1004" y="18"/>
                  </a:cubicBezTo>
                  <a:cubicBezTo>
                    <a:pt x="955" y="38"/>
                    <a:pt x="955" y="38"/>
                    <a:pt x="955" y="38"/>
                  </a:cubicBezTo>
                  <a:cubicBezTo>
                    <a:pt x="955" y="37"/>
                    <a:pt x="954" y="35"/>
                    <a:pt x="954" y="34"/>
                  </a:cubicBezTo>
                  <a:cubicBezTo>
                    <a:pt x="953" y="32"/>
                    <a:pt x="952" y="31"/>
                    <a:pt x="951" y="30"/>
                  </a:cubicBezTo>
                  <a:cubicBezTo>
                    <a:pt x="963" y="25"/>
                    <a:pt x="963" y="25"/>
                    <a:pt x="963" y="25"/>
                  </a:cubicBezTo>
                  <a:cubicBezTo>
                    <a:pt x="967" y="23"/>
                    <a:pt x="968" y="18"/>
                    <a:pt x="966" y="12"/>
                  </a:cubicBezTo>
                  <a:cubicBezTo>
                    <a:pt x="964" y="7"/>
                    <a:pt x="959" y="4"/>
                    <a:pt x="955" y="6"/>
                  </a:cubicBezTo>
                  <a:cubicBezTo>
                    <a:pt x="940" y="12"/>
                    <a:pt x="940" y="12"/>
                    <a:pt x="940" y="12"/>
                  </a:cubicBezTo>
                  <a:cubicBezTo>
                    <a:pt x="937" y="7"/>
                    <a:pt x="933" y="4"/>
                    <a:pt x="929" y="6"/>
                  </a:cubicBezTo>
                  <a:cubicBezTo>
                    <a:pt x="11" y="381"/>
                    <a:pt x="11" y="381"/>
                    <a:pt x="11" y="381"/>
                  </a:cubicBezTo>
                  <a:cubicBezTo>
                    <a:pt x="7" y="383"/>
                    <a:pt x="6" y="388"/>
                    <a:pt x="8" y="393"/>
                  </a:cubicBezTo>
                  <a:cubicBezTo>
                    <a:pt x="6" y="394"/>
                    <a:pt x="6" y="394"/>
                    <a:pt x="6" y="394"/>
                  </a:cubicBezTo>
                  <a:cubicBezTo>
                    <a:pt x="2" y="396"/>
                    <a:pt x="0" y="402"/>
                    <a:pt x="2" y="407"/>
                  </a:cubicBezTo>
                  <a:cubicBezTo>
                    <a:pt x="4" y="412"/>
                    <a:pt x="9" y="415"/>
                    <a:pt x="13" y="413"/>
                  </a:cubicBezTo>
                  <a:cubicBezTo>
                    <a:pt x="21" y="410"/>
                    <a:pt x="21" y="410"/>
                    <a:pt x="21" y="410"/>
                  </a:cubicBezTo>
                  <a:cubicBezTo>
                    <a:pt x="21" y="412"/>
                    <a:pt x="22" y="413"/>
                    <a:pt x="22" y="415"/>
                  </a:cubicBezTo>
                  <a:cubicBezTo>
                    <a:pt x="23" y="416"/>
                    <a:pt x="24" y="418"/>
                    <a:pt x="25" y="419"/>
                  </a:cubicBezTo>
                  <a:cubicBezTo>
                    <a:pt x="9" y="425"/>
                    <a:pt x="9" y="425"/>
                    <a:pt x="9" y="425"/>
                  </a:cubicBezTo>
                  <a:cubicBezTo>
                    <a:pt x="5" y="427"/>
                    <a:pt x="3" y="433"/>
                    <a:pt x="5" y="438"/>
                  </a:cubicBezTo>
                  <a:cubicBezTo>
                    <a:pt x="7" y="443"/>
                    <a:pt x="12" y="446"/>
                    <a:pt x="17" y="444"/>
                  </a:cubicBezTo>
                  <a:cubicBezTo>
                    <a:pt x="17" y="444"/>
                    <a:pt x="17" y="444"/>
                    <a:pt x="17" y="444"/>
                  </a:cubicBezTo>
                  <a:cubicBezTo>
                    <a:pt x="16" y="446"/>
                    <a:pt x="17" y="448"/>
                    <a:pt x="18" y="451"/>
                  </a:cubicBezTo>
                  <a:cubicBezTo>
                    <a:pt x="15" y="452"/>
                    <a:pt x="15" y="452"/>
                    <a:pt x="15" y="452"/>
                  </a:cubicBezTo>
                  <a:cubicBezTo>
                    <a:pt x="11" y="453"/>
                    <a:pt x="10" y="459"/>
                    <a:pt x="12" y="464"/>
                  </a:cubicBezTo>
                  <a:cubicBezTo>
                    <a:pt x="12" y="464"/>
                    <a:pt x="12" y="464"/>
                    <a:pt x="12" y="464"/>
                  </a:cubicBezTo>
                  <a:cubicBezTo>
                    <a:pt x="14" y="469"/>
                    <a:pt x="19" y="472"/>
                    <a:pt x="23" y="470"/>
                  </a:cubicBezTo>
                  <a:cubicBezTo>
                    <a:pt x="43" y="462"/>
                    <a:pt x="43" y="462"/>
                    <a:pt x="43" y="462"/>
                  </a:cubicBezTo>
                  <a:cubicBezTo>
                    <a:pt x="43" y="464"/>
                    <a:pt x="43" y="466"/>
                    <a:pt x="44" y="467"/>
                  </a:cubicBezTo>
                  <a:cubicBezTo>
                    <a:pt x="44" y="469"/>
                    <a:pt x="45" y="470"/>
                    <a:pt x="46" y="471"/>
                  </a:cubicBezTo>
                  <a:cubicBezTo>
                    <a:pt x="44" y="474"/>
                    <a:pt x="43" y="478"/>
                    <a:pt x="45" y="483"/>
                  </a:cubicBezTo>
                  <a:cubicBezTo>
                    <a:pt x="47" y="488"/>
                    <a:pt x="52" y="491"/>
                    <a:pt x="56" y="489"/>
                  </a:cubicBezTo>
                  <a:cubicBezTo>
                    <a:pt x="103" y="470"/>
                    <a:pt x="103" y="470"/>
                    <a:pt x="103" y="470"/>
                  </a:cubicBezTo>
                  <a:cubicBezTo>
                    <a:pt x="99" y="472"/>
                    <a:pt x="97" y="478"/>
                    <a:pt x="99" y="482"/>
                  </a:cubicBezTo>
                  <a:cubicBezTo>
                    <a:pt x="79" y="490"/>
                    <a:pt x="79" y="490"/>
                    <a:pt x="79" y="490"/>
                  </a:cubicBezTo>
                  <a:cubicBezTo>
                    <a:pt x="74" y="492"/>
                    <a:pt x="72" y="498"/>
                    <a:pt x="74" y="503"/>
                  </a:cubicBezTo>
                  <a:cubicBezTo>
                    <a:pt x="76" y="509"/>
                    <a:pt x="82" y="511"/>
                    <a:pt x="87" y="509"/>
                  </a:cubicBezTo>
                  <a:cubicBezTo>
                    <a:pt x="102" y="503"/>
                    <a:pt x="102" y="503"/>
                    <a:pt x="102" y="503"/>
                  </a:cubicBezTo>
                  <a:cubicBezTo>
                    <a:pt x="102" y="505"/>
                    <a:pt x="102" y="506"/>
                    <a:pt x="103" y="508"/>
                  </a:cubicBezTo>
                  <a:cubicBezTo>
                    <a:pt x="103" y="510"/>
                    <a:pt x="104" y="511"/>
                    <a:pt x="105" y="512"/>
                  </a:cubicBezTo>
                  <a:cubicBezTo>
                    <a:pt x="44" y="537"/>
                    <a:pt x="44" y="537"/>
                    <a:pt x="44" y="537"/>
                  </a:cubicBezTo>
                  <a:cubicBezTo>
                    <a:pt x="39" y="539"/>
                    <a:pt x="36" y="545"/>
                    <a:pt x="38" y="550"/>
                  </a:cubicBezTo>
                  <a:cubicBezTo>
                    <a:pt x="41" y="555"/>
                    <a:pt x="46" y="558"/>
                    <a:pt x="52" y="556"/>
                  </a:cubicBezTo>
                  <a:cubicBezTo>
                    <a:pt x="135" y="522"/>
                    <a:pt x="135" y="522"/>
                    <a:pt x="135" y="522"/>
                  </a:cubicBezTo>
                  <a:cubicBezTo>
                    <a:pt x="134" y="524"/>
                    <a:pt x="134" y="526"/>
                    <a:pt x="135" y="529"/>
                  </a:cubicBezTo>
                  <a:cubicBezTo>
                    <a:pt x="116" y="537"/>
                    <a:pt x="116" y="537"/>
                    <a:pt x="116" y="537"/>
                  </a:cubicBezTo>
                  <a:cubicBezTo>
                    <a:pt x="111" y="539"/>
                    <a:pt x="108" y="545"/>
                    <a:pt x="110" y="550"/>
                  </a:cubicBezTo>
                  <a:cubicBezTo>
                    <a:pt x="113" y="555"/>
                    <a:pt x="118" y="557"/>
                    <a:pt x="123" y="555"/>
                  </a:cubicBezTo>
                  <a:cubicBezTo>
                    <a:pt x="123" y="557"/>
                    <a:pt x="123" y="559"/>
                    <a:pt x="124" y="560"/>
                  </a:cubicBezTo>
                  <a:cubicBezTo>
                    <a:pt x="125" y="562"/>
                    <a:pt x="126" y="563"/>
                    <a:pt x="127" y="564"/>
                  </a:cubicBezTo>
                  <a:cubicBezTo>
                    <a:pt x="100" y="575"/>
                    <a:pt x="100" y="575"/>
                    <a:pt x="100" y="575"/>
                  </a:cubicBezTo>
                  <a:cubicBezTo>
                    <a:pt x="95" y="577"/>
                    <a:pt x="93" y="583"/>
                    <a:pt x="95" y="588"/>
                  </a:cubicBezTo>
                  <a:cubicBezTo>
                    <a:pt x="97" y="593"/>
                    <a:pt x="103" y="596"/>
                    <a:pt x="108" y="594"/>
                  </a:cubicBezTo>
                  <a:cubicBezTo>
                    <a:pt x="261" y="531"/>
                    <a:pt x="261" y="531"/>
                    <a:pt x="261" y="531"/>
                  </a:cubicBezTo>
                  <a:cubicBezTo>
                    <a:pt x="261" y="657"/>
                    <a:pt x="261" y="657"/>
                    <a:pt x="261" y="657"/>
                  </a:cubicBezTo>
                  <a:cubicBezTo>
                    <a:pt x="276" y="651"/>
                    <a:pt x="276" y="651"/>
                    <a:pt x="276" y="651"/>
                  </a:cubicBezTo>
                  <a:cubicBezTo>
                    <a:pt x="276" y="653"/>
                    <a:pt x="276" y="654"/>
                    <a:pt x="277" y="655"/>
                  </a:cubicBezTo>
                  <a:cubicBezTo>
                    <a:pt x="279" y="660"/>
                    <a:pt x="285" y="663"/>
                    <a:pt x="291" y="660"/>
                  </a:cubicBezTo>
                  <a:cubicBezTo>
                    <a:pt x="291" y="660"/>
                    <a:pt x="291" y="660"/>
                    <a:pt x="291" y="660"/>
                  </a:cubicBezTo>
                  <a:cubicBezTo>
                    <a:pt x="290" y="663"/>
                    <a:pt x="290" y="665"/>
                    <a:pt x="291" y="667"/>
                  </a:cubicBezTo>
                  <a:cubicBezTo>
                    <a:pt x="288" y="669"/>
                    <a:pt x="288" y="669"/>
                    <a:pt x="288" y="669"/>
                  </a:cubicBezTo>
                  <a:cubicBezTo>
                    <a:pt x="282" y="671"/>
                    <a:pt x="280" y="677"/>
                    <a:pt x="282" y="682"/>
                  </a:cubicBezTo>
                  <a:cubicBezTo>
                    <a:pt x="284" y="687"/>
                    <a:pt x="290" y="690"/>
                    <a:pt x="295" y="687"/>
                  </a:cubicBezTo>
                  <a:cubicBezTo>
                    <a:pt x="322" y="677"/>
                    <a:pt x="322" y="677"/>
                    <a:pt x="322" y="677"/>
                  </a:cubicBezTo>
                  <a:cubicBezTo>
                    <a:pt x="322" y="678"/>
                    <a:pt x="322" y="680"/>
                    <a:pt x="323" y="681"/>
                  </a:cubicBezTo>
                  <a:cubicBezTo>
                    <a:pt x="324" y="683"/>
                    <a:pt x="325" y="684"/>
                    <a:pt x="326" y="686"/>
                  </a:cubicBezTo>
                  <a:cubicBezTo>
                    <a:pt x="322" y="688"/>
                    <a:pt x="320" y="693"/>
                    <a:pt x="322" y="698"/>
                  </a:cubicBezTo>
                  <a:cubicBezTo>
                    <a:pt x="323" y="701"/>
                    <a:pt x="326" y="703"/>
                    <a:pt x="329" y="704"/>
                  </a:cubicBezTo>
                  <a:cubicBezTo>
                    <a:pt x="88" y="802"/>
                    <a:pt x="88" y="802"/>
                    <a:pt x="88" y="802"/>
                  </a:cubicBezTo>
                  <a:cubicBezTo>
                    <a:pt x="83" y="804"/>
                    <a:pt x="80" y="810"/>
                    <a:pt x="82" y="815"/>
                  </a:cubicBezTo>
                  <a:cubicBezTo>
                    <a:pt x="79" y="817"/>
                    <a:pt x="79" y="817"/>
                    <a:pt x="79" y="817"/>
                  </a:cubicBezTo>
                  <a:cubicBezTo>
                    <a:pt x="74" y="819"/>
                    <a:pt x="71" y="825"/>
                    <a:pt x="73" y="830"/>
                  </a:cubicBezTo>
                  <a:cubicBezTo>
                    <a:pt x="75" y="835"/>
                    <a:pt x="82" y="838"/>
                    <a:pt x="87" y="836"/>
                  </a:cubicBezTo>
                  <a:cubicBezTo>
                    <a:pt x="98" y="831"/>
                    <a:pt x="98" y="831"/>
                    <a:pt x="98" y="831"/>
                  </a:cubicBezTo>
                  <a:cubicBezTo>
                    <a:pt x="97" y="833"/>
                    <a:pt x="98" y="834"/>
                    <a:pt x="98" y="836"/>
                  </a:cubicBezTo>
                  <a:cubicBezTo>
                    <a:pt x="99" y="838"/>
                    <a:pt x="100" y="839"/>
                    <a:pt x="101" y="840"/>
                  </a:cubicBezTo>
                  <a:cubicBezTo>
                    <a:pt x="80" y="849"/>
                    <a:pt x="80" y="849"/>
                    <a:pt x="80" y="849"/>
                  </a:cubicBezTo>
                  <a:cubicBezTo>
                    <a:pt x="74" y="851"/>
                    <a:pt x="71" y="857"/>
                    <a:pt x="73" y="862"/>
                  </a:cubicBezTo>
                  <a:cubicBezTo>
                    <a:pt x="76" y="867"/>
                    <a:pt x="82" y="870"/>
                    <a:pt x="87" y="867"/>
                  </a:cubicBezTo>
                  <a:cubicBezTo>
                    <a:pt x="88" y="867"/>
                    <a:pt x="88" y="867"/>
                    <a:pt x="88" y="867"/>
                  </a:cubicBezTo>
                  <a:cubicBezTo>
                    <a:pt x="87" y="870"/>
                    <a:pt x="87" y="872"/>
                    <a:pt x="88" y="874"/>
                  </a:cubicBezTo>
                  <a:cubicBezTo>
                    <a:pt x="85" y="876"/>
                    <a:pt x="85" y="876"/>
                    <a:pt x="85" y="876"/>
                  </a:cubicBezTo>
                  <a:cubicBezTo>
                    <a:pt x="79" y="878"/>
                    <a:pt x="77" y="884"/>
                    <a:pt x="79" y="889"/>
                  </a:cubicBezTo>
                  <a:cubicBezTo>
                    <a:pt x="81" y="894"/>
                    <a:pt x="87" y="897"/>
                    <a:pt x="92" y="894"/>
                  </a:cubicBezTo>
                  <a:cubicBezTo>
                    <a:pt x="119" y="884"/>
                    <a:pt x="119" y="884"/>
                    <a:pt x="119" y="884"/>
                  </a:cubicBezTo>
                  <a:cubicBezTo>
                    <a:pt x="119" y="885"/>
                    <a:pt x="119" y="887"/>
                    <a:pt x="120" y="888"/>
                  </a:cubicBezTo>
                  <a:cubicBezTo>
                    <a:pt x="120" y="890"/>
                    <a:pt x="121" y="891"/>
                    <a:pt x="123" y="893"/>
                  </a:cubicBezTo>
                  <a:cubicBezTo>
                    <a:pt x="119" y="895"/>
                    <a:pt x="117" y="900"/>
                    <a:pt x="119" y="905"/>
                  </a:cubicBezTo>
                  <a:cubicBezTo>
                    <a:pt x="121" y="910"/>
                    <a:pt x="127" y="912"/>
                    <a:pt x="133" y="910"/>
                  </a:cubicBezTo>
                  <a:cubicBezTo>
                    <a:pt x="215" y="876"/>
                    <a:pt x="215" y="876"/>
                    <a:pt x="215" y="876"/>
                  </a:cubicBezTo>
                  <a:cubicBezTo>
                    <a:pt x="218" y="880"/>
                    <a:pt x="224" y="882"/>
                    <a:pt x="229" y="879"/>
                  </a:cubicBezTo>
                  <a:cubicBezTo>
                    <a:pt x="241" y="875"/>
                    <a:pt x="241" y="875"/>
                    <a:pt x="241" y="875"/>
                  </a:cubicBezTo>
                  <a:cubicBezTo>
                    <a:pt x="241" y="876"/>
                    <a:pt x="241" y="878"/>
                    <a:pt x="241" y="880"/>
                  </a:cubicBezTo>
                  <a:cubicBezTo>
                    <a:pt x="242" y="881"/>
                    <a:pt x="243" y="882"/>
                    <a:pt x="244" y="883"/>
                  </a:cubicBezTo>
                  <a:cubicBezTo>
                    <a:pt x="221" y="893"/>
                    <a:pt x="221" y="893"/>
                    <a:pt x="221" y="893"/>
                  </a:cubicBezTo>
                  <a:cubicBezTo>
                    <a:pt x="215" y="896"/>
                    <a:pt x="211" y="902"/>
                    <a:pt x="213" y="907"/>
                  </a:cubicBezTo>
                  <a:cubicBezTo>
                    <a:pt x="216" y="912"/>
                    <a:pt x="222" y="914"/>
                    <a:pt x="229" y="912"/>
                  </a:cubicBezTo>
                  <a:cubicBezTo>
                    <a:pt x="229" y="912"/>
                    <a:pt x="229" y="912"/>
                    <a:pt x="229" y="912"/>
                  </a:cubicBezTo>
                  <a:cubicBezTo>
                    <a:pt x="228" y="914"/>
                    <a:pt x="228" y="917"/>
                    <a:pt x="229" y="919"/>
                  </a:cubicBezTo>
                  <a:cubicBezTo>
                    <a:pt x="225" y="920"/>
                    <a:pt x="225" y="920"/>
                    <a:pt x="225" y="920"/>
                  </a:cubicBezTo>
                  <a:cubicBezTo>
                    <a:pt x="219" y="923"/>
                    <a:pt x="216" y="928"/>
                    <a:pt x="218" y="933"/>
                  </a:cubicBezTo>
                  <a:cubicBezTo>
                    <a:pt x="218" y="933"/>
                    <a:pt x="218" y="933"/>
                    <a:pt x="218" y="933"/>
                  </a:cubicBezTo>
                  <a:cubicBezTo>
                    <a:pt x="218" y="933"/>
                    <a:pt x="218" y="934"/>
                    <a:pt x="218" y="934"/>
                  </a:cubicBezTo>
                  <a:cubicBezTo>
                    <a:pt x="218" y="934"/>
                    <a:pt x="218" y="934"/>
                    <a:pt x="218" y="934"/>
                  </a:cubicBezTo>
                  <a:cubicBezTo>
                    <a:pt x="220" y="939"/>
                    <a:pt x="227" y="942"/>
                    <a:pt x="233" y="939"/>
                  </a:cubicBezTo>
                  <a:cubicBezTo>
                    <a:pt x="262" y="927"/>
                    <a:pt x="262" y="927"/>
                    <a:pt x="262" y="927"/>
                  </a:cubicBezTo>
                  <a:cubicBezTo>
                    <a:pt x="262" y="929"/>
                    <a:pt x="262" y="930"/>
                    <a:pt x="263" y="931"/>
                  </a:cubicBezTo>
                  <a:cubicBezTo>
                    <a:pt x="263" y="931"/>
                    <a:pt x="263" y="931"/>
                    <a:pt x="263" y="931"/>
                  </a:cubicBezTo>
                  <a:cubicBezTo>
                    <a:pt x="263" y="932"/>
                    <a:pt x="263" y="932"/>
                    <a:pt x="263" y="932"/>
                  </a:cubicBezTo>
                  <a:cubicBezTo>
                    <a:pt x="263" y="933"/>
                    <a:pt x="264" y="935"/>
                    <a:pt x="266" y="936"/>
                  </a:cubicBezTo>
                  <a:cubicBezTo>
                    <a:pt x="265" y="936"/>
                    <a:pt x="265" y="936"/>
                    <a:pt x="264" y="936"/>
                  </a:cubicBezTo>
                  <a:cubicBezTo>
                    <a:pt x="264" y="937"/>
                    <a:pt x="264" y="937"/>
                    <a:pt x="264" y="937"/>
                  </a:cubicBezTo>
                  <a:cubicBezTo>
                    <a:pt x="264" y="937"/>
                    <a:pt x="263" y="938"/>
                    <a:pt x="263" y="938"/>
                  </a:cubicBezTo>
                  <a:cubicBezTo>
                    <a:pt x="263" y="938"/>
                    <a:pt x="263" y="938"/>
                    <a:pt x="263" y="938"/>
                  </a:cubicBezTo>
                  <a:cubicBezTo>
                    <a:pt x="262" y="939"/>
                    <a:pt x="262" y="939"/>
                    <a:pt x="262" y="939"/>
                  </a:cubicBezTo>
                  <a:cubicBezTo>
                    <a:pt x="262" y="940"/>
                    <a:pt x="262" y="940"/>
                    <a:pt x="262" y="940"/>
                  </a:cubicBezTo>
                  <a:cubicBezTo>
                    <a:pt x="262" y="940"/>
                    <a:pt x="261" y="941"/>
                    <a:pt x="261" y="941"/>
                  </a:cubicBezTo>
                  <a:cubicBezTo>
                    <a:pt x="261" y="941"/>
                    <a:pt x="261" y="942"/>
                    <a:pt x="261" y="942"/>
                  </a:cubicBezTo>
                  <a:cubicBezTo>
                    <a:pt x="261" y="942"/>
                    <a:pt x="261" y="942"/>
                    <a:pt x="261" y="943"/>
                  </a:cubicBezTo>
                  <a:cubicBezTo>
                    <a:pt x="261" y="943"/>
                    <a:pt x="261" y="943"/>
                    <a:pt x="261" y="944"/>
                  </a:cubicBezTo>
                  <a:cubicBezTo>
                    <a:pt x="261" y="944"/>
                    <a:pt x="261" y="944"/>
                    <a:pt x="261" y="944"/>
                  </a:cubicBezTo>
                  <a:cubicBezTo>
                    <a:pt x="261" y="945"/>
                    <a:pt x="261" y="945"/>
                    <a:pt x="261" y="945"/>
                  </a:cubicBezTo>
                  <a:cubicBezTo>
                    <a:pt x="261" y="946"/>
                    <a:pt x="261" y="946"/>
                    <a:pt x="261" y="946"/>
                  </a:cubicBezTo>
                  <a:cubicBezTo>
                    <a:pt x="261" y="946"/>
                    <a:pt x="261" y="947"/>
                    <a:pt x="261" y="947"/>
                  </a:cubicBezTo>
                  <a:cubicBezTo>
                    <a:pt x="261" y="947"/>
                    <a:pt x="261" y="948"/>
                    <a:pt x="261" y="948"/>
                  </a:cubicBezTo>
                  <a:cubicBezTo>
                    <a:pt x="261" y="948"/>
                    <a:pt x="261" y="948"/>
                    <a:pt x="261" y="948"/>
                  </a:cubicBezTo>
                  <a:cubicBezTo>
                    <a:pt x="261" y="948"/>
                    <a:pt x="261" y="948"/>
                    <a:pt x="262" y="949"/>
                  </a:cubicBezTo>
                  <a:cubicBezTo>
                    <a:pt x="263" y="952"/>
                    <a:pt x="267" y="955"/>
                    <a:pt x="272" y="954"/>
                  </a:cubicBezTo>
                  <a:cubicBezTo>
                    <a:pt x="196" y="985"/>
                    <a:pt x="196" y="985"/>
                    <a:pt x="196" y="985"/>
                  </a:cubicBezTo>
                  <a:cubicBezTo>
                    <a:pt x="191" y="988"/>
                    <a:pt x="188" y="994"/>
                    <a:pt x="190" y="999"/>
                  </a:cubicBezTo>
                  <a:cubicBezTo>
                    <a:pt x="186" y="1000"/>
                    <a:pt x="186" y="1000"/>
                    <a:pt x="186" y="1000"/>
                  </a:cubicBezTo>
                  <a:cubicBezTo>
                    <a:pt x="180" y="1003"/>
                    <a:pt x="177" y="1009"/>
                    <a:pt x="179" y="1014"/>
                  </a:cubicBezTo>
                  <a:cubicBezTo>
                    <a:pt x="181" y="1019"/>
                    <a:pt x="188" y="1022"/>
                    <a:pt x="194" y="1019"/>
                  </a:cubicBezTo>
                  <a:cubicBezTo>
                    <a:pt x="206" y="1014"/>
                    <a:pt x="206" y="1014"/>
                    <a:pt x="206" y="1014"/>
                  </a:cubicBezTo>
                  <a:cubicBezTo>
                    <a:pt x="205" y="1016"/>
                    <a:pt x="206" y="1018"/>
                    <a:pt x="206" y="1019"/>
                  </a:cubicBezTo>
                  <a:cubicBezTo>
                    <a:pt x="207" y="1021"/>
                    <a:pt x="208" y="1022"/>
                    <a:pt x="209" y="1023"/>
                  </a:cubicBezTo>
                  <a:cubicBezTo>
                    <a:pt x="186" y="1033"/>
                    <a:pt x="186" y="1033"/>
                    <a:pt x="186" y="1033"/>
                  </a:cubicBezTo>
                  <a:cubicBezTo>
                    <a:pt x="179" y="1035"/>
                    <a:pt x="176" y="1042"/>
                    <a:pt x="178" y="1047"/>
                  </a:cubicBezTo>
                  <a:cubicBezTo>
                    <a:pt x="180" y="1052"/>
                    <a:pt x="187" y="1054"/>
                    <a:pt x="193" y="1052"/>
                  </a:cubicBezTo>
                  <a:cubicBezTo>
                    <a:pt x="193" y="1052"/>
                    <a:pt x="193" y="1052"/>
                    <a:pt x="193" y="1052"/>
                  </a:cubicBezTo>
                  <a:cubicBezTo>
                    <a:pt x="193" y="1054"/>
                    <a:pt x="192" y="1056"/>
                    <a:pt x="193" y="1059"/>
                  </a:cubicBezTo>
                  <a:cubicBezTo>
                    <a:pt x="190" y="1060"/>
                    <a:pt x="190" y="1060"/>
                    <a:pt x="190" y="1060"/>
                  </a:cubicBezTo>
                  <a:cubicBezTo>
                    <a:pt x="184" y="1063"/>
                    <a:pt x="181" y="1069"/>
                    <a:pt x="183" y="1074"/>
                  </a:cubicBezTo>
                  <a:cubicBezTo>
                    <a:pt x="185" y="1079"/>
                    <a:pt x="192" y="1081"/>
                    <a:pt x="197" y="1079"/>
                  </a:cubicBezTo>
                  <a:cubicBezTo>
                    <a:pt x="227" y="1067"/>
                    <a:pt x="227" y="1067"/>
                    <a:pt x="227" y="1067"/>
                  </a:cubicBezTo>
                  <a:cubicBezTo>
                    <a:pt x="227" y="1069"/>
                    <a:pt x="227" y="1070"/>
                    <a:pt x="228" y="1072"/>
                  </a:cubicBezTo>
                  <a:cubicBezTo>
                    <a:pt x="228" y="1074"/>
                    <a:pt x="229" y="1075"/>
                    <a:pt x="231" y="1076"/>
                  </a:cubicBezTo>
                  <a:cubicBezTo>
                    <a:pt x="227" y="1079"/>
                    <a:pt x="224" y="1084"/>
                    <a:pt x="226" y="1088"/>
                  </a:cubicBezTo>
                  <a:cubicBezTo>
                    <a:pt x="228" y="1093"/>
                    <a:pt x="234" y="1096"/>
                    <a:pt x="240" y="1094"/>
                  </a:cubicBezTo>
                  <a:cubicBezTo>
                    <a:pt x="181" y="1118"/>
                    <a:pt x="181" y="1118"/>
                    <a:pt x="181" y="1118"/>
                  </a:cubicBezTo>
                  <a:cubicBezTo>
                    <a:pt x="175" y="1120"/>
                    <a:pt x="172" y="1127"/>
                    <a:pt x="174" y="1132"/>
                  </a:cubicBezTo>
                  <a:cubicBezTo>
                    <a:pt x="170" y="1133"/>
                    <a:pt x="170" y="1133"/>
                    <a:pt x="170" y="1133"/>
                  </a:cubicBezTo>
                  <a:cubicBezTo>
                    <a:pt x="164" y="1136"/>
                    <a:pt x="161" y="1142"/>
                    <a:pt x="163" y="1148"/>
                  </a:cubicBezTo>
                  <a:cubicBezTo>
                    <a:pt x="163" y="1148"/>
                    <a:pt x="163" y="1148"/>
                    <a:pt x="163" y="1148"/>
                  </a:cubicBezTo>
                  <a:cubicBezTo>
                    <a:pt x="165" y="1153"/>
                    <a:pt x="172" y="1155"/>
                    <a:pt x="178" y="1152"/>
                  </a:cubicBezTo>
                  <a:cubicBezTo>
                    <a:pt x="191" y="1147"/>
                    <a:pt x="191" y="1147"/>
                    <a:pt x="191" y="1147"/>
                  </a:cubicBezTo>
                  <a:cubicBezTo>
                    <a:pt x="190" y="1149"/>
                    <a:pt x="190" y="1151"/>
                    <a:pt x="191" y="1152"/>
                  </a:cubicBezTo>
                  <a:cubicBezTo>
                    <a:pt x="192" y="1154"/>
                    <a:pt x="193" y="1155"/>
                    <a:pt x="194" y="1156"/>
                  </a:cubicBezTo>
                  <a:cubicBezTo>
                    <a:pt x="169" y="1166"/>
                    <a:pt x="169" y="1166"/>
                    <a:pt x="169" y="1166"/>
                  </a:cubicBezTo>
                  <a:cubicBezTo>
                    <a:pt x="163" y="1169"/>
                    <a:pt x="159" y="1176"/>
                    <a:pt x="161" y="1181"/>
                  </a:cubicBezTo>
                  <a:cubicBezTo>
                    <a:pt x="163" y="1186"/>
                    <a:pt x="170" y="1188"/>
                    <a:pt x="177" y="1186"/>
                  </a:cubicBezTo>
                  <a:cubicBezTo>
                    <a:pt x="177" y="1185"/>
                    <a:pt x="177" y="1185"/>
                    <a:pt x="177" y="1185"/>
                  </a:cubicBezTo>
                  <a:cubicBezTo>
                    <a:pt x="176" y="1188"/>
                    <a:pt x="176" y="1190"/>
                    <a:pt x="177" y="1193"/>
                  </a:cubicBezTo>
                  <a:cubicBezTo>
                    <a:pt x="173" y="1194"/>
                    <a:pt x="173" y="1194"/>
                    <a:pt x="173" y="1194"/>
                  </a:cubicBezTo>
                  <a:cubicBezTo>
                    <a:pt x="167" y="1197"/>
                    <a:pt x="164" y="1203"/>
                    <a:pt x="166" y="1208"/>
                  </a:cubicBezTo>
                  <a:cubicBezTo>
                    <a:pt x="168" y="1214"/>
                    <a:pt x="175" y="1216"/>
                    <a:pt x="181" y="1213"/>
                  </a:cubicBezTo>
                  <a:cubicBezTo>
                    <a:pt x="212" y="1201"/>
                    <a:pt x="212" y="1201"/>
                    <a:pt x="212" y="1201"/>
                  </a:cubicBezTo>
                  <a:cubicBezTo>
                    <a:pt x="212" y="1202"/>
                    <a:pt x="212" y="1204"/>
                    <a:pt x="213" y="1206"/>
                  </a:cubicBezTo>
                  <a:cubicBezTo>
                    <a:pt x="213" y="1207"/>
                    <a:pt x="215" y="1209"/>
                    <a:pt x="216" y="1210"/>
                  </a:cubicBezTo>
                  <a:cubicBezTo>
                    <a:pt x="212" y="1213"/>
                    <a:pt x="209" y="1218"/>
                    <a:pt x="211" y="1223"/>
                  </a:cubicBezTo>
                  <a:cubicBezTo>
                    <a:pt x="213" y="1228"/>
                    <a:pt x="220" y="1230"/>
                    <a:pt x="226" y="1227"/>
                  </a:cubicBezTo>
                  <a:cubicBezTo>
                    <a:pt x="338" y="1182"/>
                    <a:pt x="338" y="1182"/>
                    <a:pt x="338" y="1182"/>
                  </a:cubicBezTo>
                  <a:cubicBezTo>
                    <a:pt x="336" y="1184"/>
                    <a:pt x="335" y="1189"/>
                    <a:pt x="337" y="1192"/>
                  </a:cubicBezTo>
                  <a:cubicBezTo>
                    <a:pt x="334" y="1194"/>
                    <a:pt x="334" y="1194"/>
                    <a:pt x="334" y="1194"/>
                  </a:cubicBezTo>
                  <a:cubicBezTo>
                    <a:pt x="329" y="1196"/>
                    <a:pt x="326" y="1202"/>
                    <a:pt x="328" y="1207"/>
                  </a:cubicBezTo>
                  <a:cubicBezTo>
                    <a:pt x="330" y="1212"/>
                    <a:pt x="336" y="1214"/>
                    <a:pt x="341" y="1212"/>
                  </a:cubicBezTo>
                  <a:cubicBezTo>
                    <a:pt x="351" y="1208"/>
                    <a:pt x="351" y="1208"/>
                    <a:pt x="351" y="1208"/>
                  </a:cubicBezTo>
                  <a:cubicBezTo>
                    <a:pt x="351" y="1210"/>
                    <a:pt x="351" y="1212"/>
                    <a:pt x="352" y="1213"/>
                  </a:cubicBezTo>
                  <a:cubicBezTo>
                    <a:pt x="353" y="1215"/>
                    <a:pt x="354" y="1216"/>
                    <a:pt x="355" y="1217"/>
                  </a:cubicBezTo>
                  <a:cubicBezTo>
                    <a:pt x="335" y="1225"/>
                    <a:pt x="335" y="1225"/>
                    <a:pt x="335" y="1225"/>
                  </a:cubicBezTo>
                  <a:cubicBezTo>
                    <a:pt x="330" y="1227"/>
                    <a:pt x="327" y="1233"/>
                    <a:pt x="329" y="1239"/>
                  </a:cubicBezTo>
                  <a:cubicBezTo>
                    <a:pt x="331" y="1244"/>
                    <a:pt x="337" y="1246"/>
                    <a:pt x="342" y="1244"/>
                  </a:cubicBezTo>
                  <a:cubicBezTo>
                    <a:pt x="343" y="1244"/>
                    <a:pt x="343" y="1244"/>
                    <a:pt x="343" y="1244"/>
                  </a:cubicBezTo>
                  <a:cubicBezTo>
                    <a:pt x="342" y="1246"/>
                    <a:pt x="342" y="1249"/>
                    <a:pt x="343" y="1251"/>
                  </a:cubicBezTo>
                  <a:cubicBezTo>
                    <a:pt x="340" y="1252"/>
                    <a:pt x="340" y="1252"/>
                    <a:pt x="340" y="1252"/>
                  </a:cubicBezTo>
                  <a:cubicBezTo>
                    <a:pt x="335" y="1254"/>
                    <a:pt x="333" y="1260"/>
                    <a:pt x="335" y="1265"/>
                  </a:cubicBezTo>
                  <a:cubicBezTo>
                    <a:pt x="337" y="1270"/>
                    <a:pt x="343" y="1273"/>
                    <a:pt x="348" y="1271"/>
                  </a:cubicBezTo>
                  <a:cubicBezTo>
                    <a:pt x="373" y="1261"/>
                    <a:pt x="373" y="1261"/>
                    <a:pt x="373" y="1261"/>
                  </a:cubicBezTo>
                  <a:cubicBezTo>
                    <a:pt x="373" y="1262"/>
                    <a:pt x="373" y="1264"/>
                    <a:pt x="373" y="1266"/>
                  </a:cubicBezTo>
                  <a:cubicBezTo>
                    <a:pt x="374" y="1267"/>
                    <a:pt x="375" y="1269"/>
                    <a:pt x="376" y="1270"/>
                  </a:cubicBezTo>
                  <a:cubicBezTo>
                    <a:pt x="373" y="1272"/>
                    <a:pt x="371" y="1277"/>
                    <a:pt x="373" y="1282"/>
                  </a:cubicBezTo>
                  <a:cubicBezTo>
                    <a:pt x="375" y="1287"/>
                    <a:pt x="381" y="1289"/>
                    <a:pt x="386" y="1287"/>
                  </a:cubicBezTo>
                  <a:cubicBezTo>
                    <a:pt x="712" y="1154"/>
                    <a:pt x="712" y="1154"/>
                    <a:pt x="712" y="1154"/>
                  </a:cubicBezTo>
                  <a:cubicBezTo>
                    <a:pt x="712" y="1154"/>
                    <a:pt x="712" y="1155"/>
                    <a:pt x="712" y="1155"/>
                  </a:cubicBezTo>
                  <a:cubicBezTo>
                    <a:pt x="714" y="1160"/>
                    <a:pt x="719" y="1163"/>
                    <a:pt x="723" y="1161"/>
                  </a:cubicBezTo>
                  <a:cubicBezTo>
                    <a:pt x="731" y="1158"/>
                    <a:pt x="731" y="1158"/>
                    <a:pt x="731" y="1158"/>
                  </a:cubicBezTo>
                  <a:cubicBezTo>
                    <a:pt x="731" y="1160"/>
                    <a:pt x="731" y="1161"/>
                    <a:pt x="732" y="1163"/>
                  </a:cubicBezTo>
                  <a:cubicBezTo>
                    <a:pt x="732" y="1165"/>
                    <a:pt x="733" y="1166"/>
                    <a:pt x="734" y="1167"/>
                  </a:cubicBezTo>
                  <a:cubicBezTo>
                    <a:pt x="719" y="1173"/>
                    <a:pt x="719" y="1173"/>
                    <a:pt x="719" y="1173"/>
                  </a:cubicBezTo>
                  <a:cubicBezTo>
                    <a:pt x="715" y="1175"/>
                    <a:pt x="713" y="1181"/>
                    <a:pt x="715" y="1186"/>
                  </a:cubicBezTo>
                  <a:cubicBezTo>
                    <a:pt x="717" y="1191"/>
                    <a:pt x="722" y="1194"/>
                    <a:pt x="726" y="1192"/>
                  </a:cubicBezTo>
                  <a:cubicBezTo>
                    <a:pt x="726" y="1192"/>
                    <a:pt x="726" y="1192"/>
                    <a:pt x="726" y="1192"/>
                  </a:cubicBezTo>
                  <a:cubicBezTo>
                    <a:pt x="726" y="1194"/>
                    <a:pt x="726" y="1197"/>
                    <a:pt x="727" y="1199"/>
                  </a:cubicBezTo>
                  <a:cubicBezTo>
                    <a:pt x="725" y="1200"/>
                    <a:pt x="725" y="1200"/>
                    <a:pt x="725" y="1200"/>
                  </a:cubicBezTo>
                  <a:cubicBezTo>
                    <a:pt x="721" y="1201"/>
                    <a:pt x="719" y="1207"/>
                    <a:pt x="722" y="1212"/>
                  </a:cubicBezTo>
                  <a:cubicBezTo>
                    <a:pt x="724" y="1217"/>
                    <a:pt x="729" y="1220"/>
                    <a:pt x="733" y="1219"/>
                  </a:cubicBezTo>
                  <a:cubicBezTo>
                    <a:pt x="752" y="1211"/>
                    <a:pt x="752" y="1211"/>
                    <a:pt x="752" y="1211"/>
                  </a:cubicBezTo>
                  <a:cubicBezTo>
                    <a:pt x="752" y="1212"/>
                    <a:pt x="753" y="1214"/>
                    <a:pt x="753" y="1215"/>
                  </a:cubicBezTo>
                  <a:cubicBezTo>
                    <a:pt x="738" y="1221"/>
                    <a:pt x="738" y="1221"/>
                    <a:pt x="738" y="1221"/>
                  </a:cubicBezTo>
                  <a:cubicBezTo>
                    <a:pt x="734" y="1223"/>
                    <a:pt x="733" y="1228"/>
                    <a:pt x="735" y="1234"/>
                  </a:cubicBezTo>
                  <a:cubicBezTo>
                    <a:pt x="732" y="1235"/>
                    <a:pt x="732" y="1235"/>
                    <a:pt x="732" y="1235"/>
                  </a:cubicBezTo>
                  <a:cubicBezTo>
                    <a:pt x="728" y="1236"/>
                    <a:pt x="726" y="1242"/>
                    <a:pt x="728" y="1247"/>
                  </a:cubicBezTo>
                  <a:cubicBezTo>
                    <a:pt x="730" y="1252"/>
                    <a:pt x="736" y="1255"/>
                    <a:pt x="740" y="1253"/>
                  </a:cubicBezTo>
                  <a:cubicBezTo>
                    <a:pt x="748" y="1250"/>
                    <a:pt x="748" y="1250"/>
                    <a:pt x="748" y="1250"/>
                  </a:cubicBezTo>
                  <a:cubicBezTo>
                    <a:pt x="748" y="1252"/>
                    <a:pt x="748" y="1253"/>
                    <a:pt x="749" y="1255"/>
                  </a:cubicBezTo>
                  <a:cubicBezTo>
                    <a:pt x="750" y="1256"/>
                    <a:pt x="751" y="1258"/>
                    <a:pt x="752" y="1259"/>
                  </a:cubicBezTo>
                  <a:cubicBezTo>
                    <a:pt x="735" y="1266"/>
                    <a:pt x="735" y="1266"/>
                    <a:pt x="735" y="1266"/>
                  </a:cubicBezTo>
                  <a:cubicBezTo>
                    <a:pt x="731" y="1267"/>
                    <a:pt x="729" y="1273"/>
                    <a:pt x="731" y="1278"/>
                  </a:cubicBezTo>
                  <a:cubicBezTo>
                    <a:pt x="733" y="1284"/>
                    <a:pt x="738" y="1286"/>
                    <a:pt x="743" y="1284"/>
                  </a:cubicBezTo>
                  <a:cubicBezTo>
                    <a:pt x="743" y="1284"/>
                    <a:pt x="743" y="1284"/>
                    <a:pt x="743" y="1284"/>
                  </a:cubicBezTo>
                  <a:cubicBezTo>
                    <a:pt x="742" y="1286"/>
                    <a:pt x="743" y="1289"/>
                    <a:pt x="743" y="1291"/>
                  </a:cubicBezTo>
                  <a:cubicBezTo>
                    <a:pt x="743" y="1291"/>
                    <a:pt x="743" y="1291"/>
                    <a:pt x="743" y="1291"/>
                  </a:cubicBezTo>
                  <a:cubicBezTo>
                    <a:pt x="741" y="1292"/>
                    <a:pt x="741" y="1292"/>
                    <a:pt x="741" y="1292"/>
                  </a:cubicBezTo>
                  <a:cubicBezTo>
                    <a:pt x="737" y="1294"/>
                    <a:pt x="735" y="1300"/>
                    <a:pt x="737" y="1305"/>
                  </a:cubicBezTo>
                  <a:cubicBezTo>
                    <a:pt x="739" y="1310"/>
                    <a:pt x="744" y="1313"/>
                    <a:pt x="749" y="1311"/>
                  </a:cubicBezTo>
                  <a:cubicBezTo>
                    <a:pt x="770" y="1302"/>
                    <a:pt x="770" y="1302"/>
                    <a:pt x="770" y="1302"/>
                  </a:cubicBezTo>
                  <a:cubicBezTo>
                    <a:pt x="770" y="1304"/>
                    <a:pt x="770" y="1306"/>
                    <a:pt x="771" y="1307"/>
                  </a:cubicBezTo>
                  <a:cubicBezTo>
                    <a:pt x="771" y="1309"/>
                    <a:pt x="772" y="1310"/>
                    <a:pt x="773" y="1311"/>
                  </a:cubicBezTo>
                  <a:cubicBezTo>
                    <a:pt x="770" y="1314"/>
                    <a:pt x="769" y="1318"/>
                    <a:pt x="771" y="1323"/>
                  </a:cubicBezTo>
                  <a:cubicBezTo>
                    <a:pt x="773" y="1328"/>
                    <a:pt x="779" y="1331"/>
                    <a:pt x="783" y="1329"/>
                  </a:cubicBezTo>
                  <a:cubicBezTo>
                    <a:pt x="1021" y="1232"/>
                    <a:pt x="1021" y="1232"/>
                    <a:pt x="1021" y="1232"/>
                  </a:cubicBezTo>
                  <a:cubicBezTo>
                    <a:pt x="1021" y="1233"/>
                    <a:pt x="1022" y="1235"/>
                    <a:pt x="1022" y="1236"/>
                  </a:cubicBezTo>
                  <a:cubicBezTo>
                    <a:pt x="1023" y="1238"/>
                    <a:pt x="1024" y="1239"/>
                    <a:pt x="1025" y="1240"/>
                  </a:cubicBezTo>
                  <a:cubicBezTo>
                    <a:pt x="1014" y="1245"/>
                    <a:pt x="1014" y="1245"/>
                    <a:pt x="1014" y="1245"/>
                  </a:cubicBezTo>
                  <a:cubicBezTo>
                    <a:pt x="1011" y="1246"/>
                    <a:pt x="1011" y="1251"/>
                    <a:pt x="1013" y="1256"/>
                  </a:cubicBezTo>
                  <a:cubicBezTo>
                    <a:pt x="1015" y="1261"/>
                    <a:pt x="1019" y="1265"/>
                    <a:pt x="1022" y="1264"/>
                  </a:cubicBezTo>
                  <a:cubicBezTo>
                    <a:pt x="1022" y="1264"/>
                    <a:pt x="1022" y="1264"/>
                    <a:pt x="1022" y="1264"/>
                  </a:cubicBezTo>
                  <a:cubicBezTo>
                    <a:pt x="1022" y="1265"/>
                    <a:pt x="1022" y="1268"/>
                    <a:pt x="1023" y="1270"/>
                  </a:cubicBezTo>
                  <a:cubicBezTo>
                    <a:pt x="1021" y="1271"/>
                    <a:pt x="1021" y="1271"/>
                    <a:pt x="1021" y="1271"/>
                  </a:cubicBezTo>
                  <a:cubicBezTo>
                    <a:pt x="1019" y="1272"/>
                    <a:pt x="1018" y="1277"/>
                    <a:pt x="1020" y="1282"/>
                  </a:cubicBezTo>
                  <a:cubicBezTo>
                    <a:pt x="1023" y="1287"/>
                    <a:pt x="1026" y="1291"/>
                    <a:pt x="1029" y="1289"/>
                  </a:cubicBezTo>
                  <a:cubicBezTo>
                    <a:pt x="1043" y="1284"/>
                    <a:pt x="1043" y="1284"/>
                    <a:pt x="1043" y="1284"/>
                  </a:cubicBezTo>
                  <a:cubicBezTo>
                    <a:pt x="1043" y="1285"/>
                    <a:pt x="1043" y="1287"/>
                    <a:pt x="1044" y="1289"/>
                  </a:cubicBezTo>
                  <a:cubicBezTo>
                    <a:pt x="1045" y="1290"/>
                    <a:pt x="1045" y="1292"/>
                    <a:pt x="1046" y="1293"/>
                  </a:cubicBezTo>
                  <a:cubicBezTo>
                    <a:pt x="1045" y="1295"/>
                    <a:pt x="1045" y="1299"/>
                    <a:pt x="1046" y="1304"/>
                  </a:cubicBezTo>
                  <a:cubicBezTo>
                    <a:pt x="1048" y="1309"/>
                    <a:pt x="1052" y="1312"/>
                    <a:pt x="1055" y="1311"/>
                  </a:cubicBezTo>
                  <a:cubicBezTo>
                    <a:pt x="1699" y="1048"/>
                    <a:pt x="1699" y="1048"/>
                    <a:pt x="1699" y="1048"/>
                  </a:cubicBezTo>
                  <a:cubicBezTo>
                    <a:pt x="1702" y="1046"/>
                    <a:pt x="1702" y="1041"/>
                    <a:pt x="1700" y="1036"/>
                  </a:cubicBezTo>
                  <a:cubicBezTo>
                    <a:pt x="1698" y="1031"/>
                    <a:pt x="1694" y="1028"/>
                    <a:pt x="1691" y="1029"/>
                  </a:cubicBezTo>
                  <a:cubicBezTo>
                    <a:pt x="1677" y="1035"/>
                    <a:pt x="1677" y="1035"/>
                    <a:pt x="1677" y="1035"/>
                  </a:cubicBezTo>
                  <a:cubicBezTo>
                    <a:pt x="1677" y="1033"/>
                    <a:pt x="1676" y="1032"/>
                    <a:pt x="1676" y="1030"/>
                  </a:cubicBezTo>
                  <a:cubicBezTo>
                    <a:pt x="1675" y="1029"/>
                    <a:pt x="1674" y="1027"/>
                    <a:pt x="1673" y="1026"/>
                  </a:cubicBezTo>
                  <a:cubicBezTo>
                    <a:pt x="1676" y="1025"/>
                    <a:pt x="1676" y="1020"/>
                    <a:pt x="1674" y="1015"/>
                  </a:cubicBezTo>
                  <a:cubicBezTo>
                    <a:pt x="1672" y="1009"/>
                    <a:pt x="1668" y="1006"/>
                    <a:pt x="1666" y="1007"/>
                  </a:cubicBezTo>
                  <a:cubicBezTo>
                    <a:pt x="1655" y="1012"/>
                    <a:pt x="1655" y="1012"/>
                    <a:pt x="1655" y="1012"/>
                  </a:cubicBezTo>
                  <a:cubicBezTo>
                    <a:pt x="1654" y="1009"/>
                    <a:pt x="1653" y="1007"/>
                    <a:pt x="1651" y="1006"/>
                  </a:cubicBezTo>
                  <a:cubicBezTo>
                    <a:pt x="1697" y="987"/>
                    <a:pt x="1697" y="987"/>
                    <a:pt x="1697" y="987"/>
                  </a:cubicBezTo>
                  <a:cubicBezTo>
                    <a:pt x="1699" y="986"/>
                    <a:pt x="1700" y="981"/>
                    <a:pt x="1698" y="976"/>
                  </a:cubicBezTo>
                  <a:cubicBezTo>
                    <a:pt x="1696" y="971"/>
                    <a:pt x="1692" y="968"/>
                    <a:pt x="1689" y="969"/>
                  </a:cubicBezTo>
                  <a:cubicBezTo>
                    <a:pt x="1656" y="982"/>
                    <a:pt x="1656" y="982"/>
                    <a:pt x="1656" y="982"/>
                  </a:cubicBezTo>
                  <a:cubicBezTo>
                    <a:pt x="1655" y="981"/>
                    <a:pt x="1655" y="979"/>
                    <a:pt x="1654" y="978"/>
                  </a:cubicBezTo>
                  <a:cubicBezTo>
                    <a:pt x="1654" y="976"/>
                    <a:pt x="1653" y="975"/>
                    <a:pt x="1652" y="974"/>
                  </a:cubicBezTo>
                  <a:cubicBezTo>
                    <a:pt x="1791" y="917"/>
                    <a:pt x="1791" y="917"/>
                    <a:pt x="1791" y="917"/>
                  </a:cubicBezTo>
                  <a:cubicBezTo>
                    <a:pt x="1795" y="915"/>
                    <a:pt x="1797" y="909"/>
                    <a:pt x="1795" y="904"/>
                  </a:cubicBezTo>
                  <a:cubicBezTo>
                    <a:pt x="1793" y="899"/>
                    <a:pt x="1788" y="896"/>
                    <a:pt x="1783" y="898"/>
                  </a:cubicBezTo>
                  <a:cubicBezTo>
                    <a:pt x="1761" y="907"/>
                    <a:pt x="1761" y="907"/>
                    <a:pt x="1761" y="907"/>
                  </a:cubicBezTo>
                  <a:cubicBezTo>
                    <a:pt x="1761" y="906"/>
                    <a:pt x="1760" y="904"/>
                    <a:pt x="1760" y="903"/>
                  </a:cubicBezTo>
                  <a:cubicBezTo>
                    <a:pt x="1759" y="901"/>
                    <a:pt x="1758" y="900"/>
                    <a:pt x="1757" y="899"/>
                  </a:cubicBezTo>
                  <a:cubicBezTo>
                    <a:pt x="1761" y="897"/>
                    <a:pt x="1763" y="891"/>
                    <a:pt x="1761" y="886"/>
                  </a:cubicBezTo>
                  <a:cubicBezTo>
                    <a:pt x="1759" y="881"/>
                    <a:pt x="1754" y="878"/>
                    <a:pt x="1749" y="880"/>
                  </a:cubicBezTo>
                  <a:cubicBezTo>
                    <a:pt x="1733" y="887"/>
                    <a:pt x="1733" y="887"/>
                    <a:pt x="1733" y="887"/>
                  </a:cubicBezTo>
                  <a:cubicBezTo>
                    <a:pt x="1732" y="884"/>
                    <a:pt x="1730" y="882"/>
                    <a:pt x="1728" y="881"/>
                  </a:cubicBezTo>
                  <a:cubicBezTo>
                    <a:pt x="1799" y="852"/>
                    <a:pt x="1799" y="852"/>
                    <a:pt x="1799" y="852"/>
                  </a:cubicBezTo>
                  <a:cubicBezTo>
                    <a:pt x="1804" y="851"/>
                    <a:pt x="1806" y="845"/>
                    <a:pt x="1803" y="840"/>
                  </a:cubicBezTo>
                  <a:cubicBezTo>
                    <a:pt x="1801" y="834"/>
                    <a:pt x="1796" y="832"/>
                    <a:pt x="1792" y="8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Oval 6">
              <a:extLst>
                <a:ext uri="{FF2B5EF4-FFF2-40B4-BE49-F238E27FC236}">
                  <a16:creationId xmlns:a16="http://schemas.microsoft.com/office/drawing/2014/main" id="{0BD68F20-5104-4FE3-8E1E-EB308999BD2F}"/>
                </a:ext>
              </a:extLst>
            </p:cNvPr>
            <p:cNvSpPr>
              <a:spLocks noChangeArrowheads="1"/>
            </p:cNvSpPr>
            <p:nvPr/>
          </p:nvSpPr>
          <p:spPr bwMode="auto">
            <a:xfrm>
              <a:off x="2760663" y="3506788"/>
              <a:ext cx="96838"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7">
              <a:extLst>
                <a:ext uri="{FF2B5EF4-FFF2-40B4-BE49-F238E27FC236}">
                  <a16:creationId xmlns:a16="http://schemas.microsoft.com/office/drawing/2014/main" id="{142D3E64-C904-4C20-9623-EF16477164F3}"/>
                </a:ext>
              </a:extLst>
            </p:cNvPr>
            <p:cNvSpPr>
              <a:spLocks noChangeArrowheads="1"/>
            </p:cNvSpPr>
            <p:nvPr/>
          </p:nvSpPr>
          <p:spPr bwMode="auto">
            <a:xfrm>
              <a:off x="1690688" y="4424363"/>
              <a:ext cx="9048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Oval 8">
              <a:extLst>
                <a:ext uri="{FF2B5EF4-FFF2-40B4-BE49-F238E27FC236}">
                  <a16:creationId xmlns:a16="http://schemas.microsoft.com/office/drawing/2014/main" id="{AFD45038-6D74-4352-BB92-1534839D9B64}"/>
                </a:ext>
              </a:extLst>
            </p:cNvPr>
            <p:cNvSpPr>
              <a:spLocks noChangeArrowheads="1"/>
            </p:cNvSpPr>
            <p:nvPr/>
          </p:nvSpPr>
          <p:spPr bwMode="auto">
            <a:xfrm>
              <a:off x="2222500" y="5349876"/>
              <a:ext cx="92075"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9">
              <a:extLst>
                <a:ext uri="{FF2B5EF4-FFF2-40B4-BE49-F238E27FC236}">
                  <a16:creationId xmlns:a16="http://schemas.microsoft.com/office/drawing/2014/main" id="{B0DF7CEC-0EDE-422E-8EFB-BAE69A01FEEF}"/>
                </a:ext>
              </a:extLst>
            </p:cNvPr>
            <p:cNvSpPr>
              <a:spLocks noChangeArrowheads="1"/>
            </p:cNvSpPr>
            <p:nvPr/>
          </p:nvSpPr>
          <p:spPr bwMode="auto">
            <a:xfrm>
              <a:off x="2162175" y="6180138"/>
              <a:ext cx="92075"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Oval 10">
              <a:extLst>
                <a:ext uri="{FF2B5EF4-FFF2-40B4-BE49-F238E27FC236}">
                  <a16:creationId xmlns:a16="http://schemas.microsoft.com/office/drawing/2014/main" id="{1AA8FB19-8934-4521-8605-6D0D6836FAF9}"/>
                </a:ext>
              </a:extLst>
            </p:cNvPr>
            <p:cNvSpPr>
              <a:spLocks noChangeArrowheads="1"/>
            </p:cNvSpPr>
            <p:nvPr/>
          </p:nvSpPr>
          <p:spPr bwMode="auto">
            <a:xfrm>
              <a:off x="2984500" y="6323013"/>
              <a:ext cx="9683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Oval 11">
              <a:extLst>
                <a:ext uri="{FF2B5EF4-FFF2-40B4-BE49-F238E27FC236}">
                  <a16:creationId xmlns:a16="http://schemas.microsoft.com/office/drawing/2014/main" id="{B15BFA80-60A0-4FB4-A200-855623142C79}"/>
                </a:ext>
              </a:extLst>
            </p:cNvPr>
            <p:cNvSpPr>
              <a:spLocks noChangeArrowheads="1"/>
            </p:cNvSpPr>
            <p:nvPr/>
          </p:nvSpPr>
          <p:spPr bwMode="auto">
            <a:xfrm>
              <a:off x="4983163" y="6191251"/>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2">
              <a:extLst>
                <a:ext uri="{FF2B5EF4-FFF2-40B4-BE49-F238E27FC236}">
                  <a16:creationId xmlns:a16="http://schemas.microsoft.com/office/drawing/2014/main" id="{BD9AFD1B-DBE6-45C0-B47D-169DB124F105}"/>
                </a:ext>
              </a:extLst>
            </p:cNvPr>
            <p:cNvSpPr>
              <a:spLocks noChangeArrowheads="1"/>
            </p:cNvSpPr>
            <p:nvPr/>
          </p:nvSpPr>
          <p:spPr bwMode="auto">
            <a:xfrm>
              <a:off x="5064125" y="6672263"/>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Oval 13">
              <a:extLst>
                <a:ext uri="{FF2B5EF4-FFF2-40B4-BE49-F238E27FC236}">
                  <a16:creationId xmlns:a16="http://schemas.microsoft.com/office/drawing/2014/main" id="{69FBF55F-0A86-4465-9C23-11CFC93ED55C}"/>
                </a:ext>
              </a:extLst>
            </p:cNvPr>
            <p:cNvSpPr>
              <a:spLocks noChangeArrowheads="1"/>
            </p:cNvSpPr>
            <p:nvPr/>
          </p:nvSpPr>
          <p:spPr bwMode="auto">
            <a:xfrm>
              <a:off x="6526213" y="6550026"/>
              <a:ext cx="9048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Oval 14">
              <a:extLst>
                <a:ext uri="{FF2B5EF4-FFF2-40B4-BE49-F238E27FC236}">
                  <a16:creationId xmlns:a16="http://schemas.microsoft.com/office/drawing/2014/main" id="{403CDFE2-24CD-4EA3-A154-122901B7A212}"/>
                </a:ext>
              </a:extLst>
            </p:cNvPr>
            <p:cNvSpPr>
              <a:spLocks noChangeArrowheads="1"/>
            </p:cNvSpPr>
            <p:nvPr/>
          </p:nvSpPr>
          <p:spPr bwMode="auto">
            <a:xfrm>
              <a:off x="10620375" y="4565651"/>
              <a:ext cx="9683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Oval 15">
              <a:extLst>
                <a:ext uri="{FF2B5EF4-FFF2-40B4-BE49-F238E27FC236}">
                  <a16:creationId xmlns:a16="http://schemas.microsoft.com/office/drawing/2014/main" id="{6A4BA85A-0B4C-4703-AC27-F0CAF9133EE9}"/>
                </a:ext>
              </a:extLst>
            </p:cNvPr>
            <p:cNvSpPr>
              <a:spLocks noChangeArrowheads="1"/>
            </p:cNvSpPr>
            <p:nvPr/>
          </p:nvSpPr>
          <p:spPr bwMode="auto">
            <a:xfrm>
              <a:off x="10052050" y="5106988"/>
              <a:ext cx="96838" cy="968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16">
              <a:extLst>
                <a:ext uri="{FF2B5EF4-FFF2-40B4-BE49-F238E27FC236}">
                  <a16:creationId xmlns:a16="http://schemas.microsoft.com/office/drawing/2014/main" id="{B591AE78-DA5B-4254-A0B7-5D9FDD03F29C}"/>
                </a:ext>
              </a:extLst>
            </p:cNvPr>
            <p:cNvSpPr>
              <a:spLocks noChangeArrowheads="1"/>
            </p:cNvSpPr>
            <p:nvPr/>
          </p:nvSpPr>
          <p:spPr bwMode="auto">
            <a:xfrm>
              <a:off x="10239375" y="3892551"/>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17">
              <a:extLst>
                <a:ext uri="{FF2B5EF4-FFF2-40B4-BE49-F238E27FC236}">
                  <a16:creationId xmlns:a16="http://schemas.microsoft.com/office/drawing/2014/main" id="{18BEB2BF-EDC5-4A28-93EC-FF498DFFA43B}"/>
                </a:ext>
              </a:extLst>
            </p:cNvPr>
            <p:cNvSpPr>
              <a:spLocks noChangeArrowheads="1"/>
            </p:cNvSpPr>
            <p:nvPr/>
          </p:nvSpPr>
          <p:spPr bwMode="auto">
            <a:xfrm>
              <a:off x="10285413" y="3025776"/>
              <a:ext cx="96838"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18">
              <a:extLst>
                <a:ext uri="{FF2B5EF4-FFF2-40B4-BE49-F238E27FC236}">
                  <a16:creationId xmlns:a16="http://schemas.microsoft.com/office/drawing/2014/main" id="{28AF6DF9-1850-4359-A61B-D3FF110502A7}"/>
                </a:ext>
              </a:extLst>
            </p:cNvPr>
            <p:cNvSpPr>
              <a:spLocks noChangeArrowheads="1"/>
            </p:cNvSpPr>
            <p:nvPr/>
          </p:nvSpPr>
          <p:spPr bwMode="auto">
            <a:xfrm>
              <a:off x="10037763" y="2646363"/>
              <a:ext cx="95250"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19">
              <a:extLst>
                <a:ext uri="{FF2B5EF4-FFF2-40B4-BE49-F238E27FC236}">
                  <a16:creationId xmlns:a16="http://schemas.microsoft.com/office/drawing/2014/main" id="{8E29E66B-5A50-41DF-9AB1-CFA5C9FD2397}"/>
                </a:ext>
              </a:extLst>
            </p:cNvPr>
            <p:cNvSpPr>
              <a:spLocks noChangeArrowheads="1"/>
            </p:cNvSpPr>
            <p:nvPr/>
          </p:nvSpPr>
          <p:spPr bwMode="auto">
            <a:xfrm>
              <a:off x="10098088" y="2135188"/>
              <a:ext cx="90488" cy="920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Oval 20">
              <a:extLst>
                <a:ext uri="{FF2B5EF4-FFF2-40B4-BE49-F238E27FC236}">
                  <a16:creationId xmlns:a16="http://schemas.microsoft.com/office/drawing/2014/main" id="{64260F35-0A3B-4F28-B15E-57E9B59D11DA}"/>
                </a:ext>
              </a:extLst>
            </p:cNvPr>
            <p:cNvSpPr>
              <a:spLocks noChangeArrowheads="1"/>
            </p:cNvSpPr>
            <p:nvPr/>
          </p:nvSpPr>
          <p:spPr bwMode="auto">
            <a:xfrm>
              <a:off x="9904413" y="1401763"/>
              <a:ext cx="96838"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Oval 21">
              <a:extLst>
                <a:ext uri="{FF2B5EF4-FFF2-40B4-BE49-F238E27FC236}">
                  <a16:creationId xmlns:a16="http://schemas.microsoft.com/office/drawing/2014/main" id="{EAE4744E-C4CA-4A45-9FE6-439A90ECDFC7}"/>
                </a:ext>
              </a:extLst>
            </p:cNvPr>
            <p:cNvSpPr>
              <a:spLocks noChangeArrowheads="1"/>
            </p:cNvSpPr>
            <p:nvPr/>
          </p:nvSpPr>
          <p:spPr bwMode="auto">
            <a:xfrm>
              <a:off x="8834438" y="1503363"/>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Oval 22">
              <a:extLst>
                <a:ext uri="{FF2B5EF4-FFF2-40B4-BE49-F238E27FC236}">
                  <a16:creationId xmlns:a16="http://schemas.microsoft.com/office/drawing/2014/main" id="{AD943E62-4382-4933-8120-FE442CC08288}"/>
                </a:ext>
              </a:extLst>
            </p:cNvPr>
            <p:cNvSpPr>
              <a:spLocks noChangeArrowheads="1"/>
            </p:cNvSpPr>
            <p:nvPr/>
          </p:nvSpPr>
          <p:spPr bwMode="auto">
            <a:xfrm>
              <a:off x="9798050" y="788988"/>
              <a:ext cx="92075"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Oval 23">
              <a:extLst>
                <a:ext uri="{FF2B5EF4-FFF2-40B4-BE49-F238E27FC236}">
                  <a16:creationId xmlns:a16="http://schemas.microsoft.com/office/drawing/2014/main" id="{E0F665B7-14AF-40AD-A999-7A436EE79D8C}"/>
                </a:ext>
              </a:extLst>
            </p:cNvPr>
            <p:cNvSpPr>
              <a:spLocks noChangeArrowheads="1"/>
            </p:cNvSpPr>
            <p:nvPr/>
          </p:nvSpPr>
          <p:spPr bwMode="auto">
            <a:xfrm>
              <a:off x="9520238" y="430213"/>
              <a:ext cx="95250" cy="904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Oval 24">
              <a:extLst>
                <a:ext uri="{FF2B5EF4-FFF2-40B4-BE49-F238E27FC236}">
                  <a16:creationId xmlns:a16="http://schemas.microsoft.com/office/drawing/2014/main" id="{BF03C757-41BB-42F5-9F27-C2D5A7766367}"/>
                </a:ext>
              </a:extLst>
            </p:cNvPr>
            <p:cNvSpPr>
              <a:spLocks noChangeArrowheads="1"/>
            </p:cNvSpPr>
            <p:nvPr/>
          </p:nvSpPr>
          <p:spPr bwMode="auto">
            <a:xfrm>
              <a:off x="8636000" y="560388"/>
              <a:ext cx="92075" cy="968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title"/>
          </p:nvPr>
        </p:nvSpPr>
        <p:spPr/>
        <p:txBody>
          <a:bodyPr>
            <a:noAutofit/>
          </a:bodyPr>
          <a:lstStyle>
            <a:lvl1pPr algn="ctr">
              <a:defRPr sz="36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E4B6A01C-5F91-4B4C-BAD2-E3812CC28E56}"/>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1969F85E-01AE-4F1E-BDAC-D3C1BDCF9E30}"/>
              </a:ext>
            </a:extLst>
          </p:cNvPr>
          <p:cNvSpPr>
            <a:spLocks noGrp="1"/>
          </p:cNvSpPr>
          <p:nvPr>
            <p:ph type="body" sz="quarter" idx="13"/>
          </p:nvPr>
        </p:nvSpPr>
        <p:spPr>
          <a:xfrm>
            <a:off x="2639421" y="1718900"/>
            <a:ext cx="6909982" cy="3777818"/>
          </a:xfrm>
        </p:spPr>
        <p:txBody>
          <a:bodyPr lIns="720000" rIns="720000" anchor="ctr">
            <a:normAutofit/>
          </a:bodyPr>
          <a:lstStyle>
            <a:lvl1pPr marL="0" indent="0" algn="ctr">
              <a:buFontTx/>
              <a:buNone/>
              <a:defRPr sz="1800"/>
            </a:lvl1pPr>
          </a:lstStyle>
          <a:p>
            <a:pPr lvl="0"/>
            <a:r>
              <a:rPr lang="en-US" dirty="0"/>
              <a:t>Edit Master text styles</a:t>
            </a:r>
            <a:endParaRPr lang="en-IN" dirty="0"/>
          </a:p>
        </p:txBody>
      </p:sp>
    </p:spTree>
    <p:extLst>
      <p:ext uri="{BB962C8B-B14F-4D97-AF65-F5344CB8AC3E}">
        <p14:creationId xmlns:p14="http://schemas.microsoft.com/office/powerpoint/2010/main" val="11690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B527A1EF-6DED-46ED-AA81-59F7800290C3}"/>
              </a:ext>
            </a:extLst>
          </p:cNvPr>
          <p:cNvSpPr>
            <a:spLocks noGrp="1"/>
          </p:cNvSpPr>
          <p:nvPr>
            <p:ph type="pic" sz="quarter" idx="13"/>
          </p:nvPr>
        </p:nvSpPr>
        <p:spPr>
          <a:xfrm>
            <a:off x="612548" y="985606"/>
            <a:ext cx="6482923" cy="4715129"/>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82854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B527A1EF-6DED-46ED-AA81-59F7800290C3}"/>
              </a:ext>
            </a:extLst>
          </p:cNvPr>
          <p:cNvSpPr>
            <a:spLocks noGrp="1"/>
          </p:cNvSpPr>
          <p:nvPr>
            <p:ph type="pic" sz="quarter" idx="13"/>
          </p:nvPr>
        </p:nvSpPr>
        <p:spPr>
          <a:xfrm>
            <a:off x="5094458" y="985606"/>
            <a:ext cx="6482923" cy="4715129"/>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5671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B527A1EF-6DED-46ED-AA81-59F7800290C3}"/>
              </a:ext>
            </a:extLst>
          </p:cNvPr>
          <p:cNvSpPr>
            <a:spLocks noGrp="1"/>
          </p:cNvSpPr>
          <p:nvPr>
            <p:ph type="pic" sz="quarter" idx="13"/>
          </p:nvPr>
        </p:nvSpPr>
        <p:spPr>
          <a:xfrm>
            <a:off x="676998" y="686164"/>
            <a:ext cx="5058247" cy="3678940"/>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
        <p:nvSpPr>
          <p:cNvPr id="8" name="Picture Placeholder 7">
            <a:extLst>
              <a:ext uri="{FF2B5EF4-FFF2-40B4-BE49-F238E27FC236}">
                <a16:creationId xmlns:a16="http://schemas.microsoft.com/office/drawing/2014/main" id="{13122A54-F559-4913-8087-51D3A07A96AC}"/>
              </a:ext>
            </a:extLst>
          </p:cNvPr>
          <p:cNvSpPr>
            <a:spLocks noGrp="1"/>
          </p:cNvSpPr>
          <p:nvPr>
            <p:ph type="pic" sz="quarter" idx="14"/>
          </p:nvPr>
        </p:nvSpPr>
        <p:spPr>
          <a:xfrm>
            <a:off x="6436766" y="2492897"/>
            <a:ext cx="5058247" cy="3678940"/>
          </a:xfrm>
          <a:custGeom>
            <a:avLst/>
            <a:gdLst>
              <a:gd name="connsiteX0" fmla="*/ 2550716 w 6482923"/>
              <a:gd name="connsiteY0" fmla="*/ 4632053 h 4715129"/>
              <a:gd name="connsiteX1" fmla="*/ 2583002 w 6482923"/>
              <a:gd name="connsiteY1" fmla="*/ 4663783 h 4715129"/>
              <a:gd name="connsiteX2" fmla="*/ 2550716 w 6482923"/>
              <a:gd name="connsiteY2" fmla="*/ 4695513 h 4715129"/>
              <a:gd name="connsiteX3" fmla="*/ 2518430 w 6482923"/>
              <a:gd name="connsiteY3" fmla="*/ 4663783 h 4715129"/>
              <a:gd name="connsiteX4" fmla="*/ 2550716 w 6482923"/>
              <a:gd name="connsiteY4" fmla="*/ 4632053 h 4715129"/>
              <a:gd name="connsiteX5" fmla="*/ 3575518 w 6482923"/>
              <a:gd name="connsiteY5" fmla="*/ 4546329 h 4715129"/>
              <a:gd name="connsiteX6" fmla="*/ 3607248 w 6482923"/>
              <a:gd name="connsiteY6" fmla="*/ 4578059 h 4715129"/>
              <a:gd name="connsiteX7" fmla="*/ 3575518 w 6482923"/>
              <a:gd name="connsiteY7" fmla="*/ 4609789 h 4715129"/>
              <a:gd name="connsiteX8" fmla="*/ 3543788 w 6482923"/>
              <a:gd name="connsiteY8" fmla="*/ 4578059 h 4715129"/>
              <a:gd name="connsiteX9" fmla="*/ 3575518 w 6482923"/>
              <a:gd name="connsiteY9" fmla="*/ 4546329 h 4715129"/>
              <a:gd name="connsiteX10" fmla="*/ 1093952 w 6482923"/>
              <a:gd name="connsiteY10" fmla="*/ 4387125 h 4715129"/>
              <a:gd name="connsiteX11" fmla="*/ 1127908 w 6482923"/>
              <a:gd name="connsiteY11" fmla="*/ 4418855 h 4715129"/>
              <a:gd name="connsiteX12" fmla="*/ 1093952 w 6482923"/>
              <a:gd name="connsiteY12" fmla="*/ 4450585 h 4715129"/>
              <a:gd name="connsiteX13" fmla="*/ 1059996 w 6482923"/>
              <a:gd name="connsiteY13" fmla="*/ 4418855 h 4715129"/>
              <a:gd name="connsiteX14" fmla="*/ 1093952 w 6482923"/>
              <a:gd name="connsiteY14" fmla="*/ 4387125 h 4715129"/>
              <a:gd name="connsiteX15" fmla="*/ 2493938 w 6482923"/>
              <a:gd name="connsiteY15" fmla="*/ 4294721 h 4715129"/>
              <a:gd name="connsiteX16" fmla="*/ 2526224 w 6482923"/>
              <a:gd name="connsiteY16" fmla="*/ 4326451 h 4715129"/>
              <a:gd name="connsiteX17" fmla="*/ 2493938 w 6482923"/>
              <a:gd name="connsiteY17" fmla="*/ 4358181 h 4715129"/>
              <a:gd name="connsiteX18" fmla="*/ 2461652 w 6482923"/>
              <a:gd name="connsiteY18" fmla="*/ 4326451 h 4715129"/>
              <a:gd name="connsiteX19" fmla="*/ 2493938 w 6482923"/>
              <a:gd name="connsiteY19" fmla="*/ 4294721 h 4715129"/>
              <a:gd name="connsiteX20" fmla="*/ 515588 w 6482923"/>
              <a:gd name="connsiteY20" fmla="*/ 4286928 h 4715129"/>
              <a:gd name="connsiteX21" fmla="*/ 547875 w 6482923"/>
              <a:gd name="connsiteY21" fmla="*/ 4319214 h 4715129"/>
              <a:gd name="connsiteX22" fmla="*/ 515588 w 6482923"/>
              <a:gd name="connsiteY22" fmla="*/ 4351500 h 4715129"/>
              <a:gd name="connsiteX23" fmla="*/ 483302 w 6482923"/>
              <a:gd name="connsiteY23" fmla="*/ 4319214 h 4715129"/>
              <a:gd name="connsiteX24" fmla="*/ 515588 w 6482923"/>
              <a:gd name="connsiteY24" fmla="*/ 4286928 h 4715129"/>
              <a:gd name="connsiteX25" fmla="*/ 557895 w 6482923"/>
              <a:gd name="connsiteY25" fmla="*/ 3704667 h 4715129"/>
              <a:gd name="connsiteX26" fmla="*/ 590181 w 6482923"/>
              <a:gd name="connsiteY26" fmla="*/ 3736953 h 4715129"/>
              <a:gd name="connsiteX27" fmla="*/ 557895 w 6482923"/>
              <a:gd name="connsiteY27" fmla="*/ 3769239 h 4715129"/>
              <a:gd name="connsiteX28" fmla="*/ 525609 w 6482923"/>
              <a:gd name="connsiteY28" fmla="*/ 3736953 h 4715129"/>
              <a:gd name="connsiteX29" fmla="*/ 557895 w 6482923"/>
              <a:gd name="connsiteY29" fmla="*/ 3704667 h 4715129"/>
              <a:gd name="connsiteX30" fmla="*/ 6050402 w 6482923"/>
              <a:gd name="connsiteY30" fmla="*/ 3534331 h 4715129"/>
              <a:gd name="connsiteX31" fmla="*/ 6084358 w 6482923"/>
              <a:gd name="connsiteY31" fmla="*/ 3568287 h 4715129"/>
              <a:gd name="connsiteX32" fmla="*/ 6050402 w 6482923"/>
              <a:gd name="connsiteY32" fmla="*/ 3602243 h 4715129"/>
              <a:gd name="connsiteX33" fmla="*/ 6016446 w 6482923"/>
              <a:gd name="connsiteY33" fmla="*/ 3568287 h 4715129"/>
              <a:gd name="connsiteX34" fmla="*/ 6050402 w 6482923"/>
              <a:gd name="connsiteY34" fmla="*/ 3534331 h 4715129"/>
              <a:gd name="connsiteX35" fmla="*/ 6448967 w 6482923"/>
              <a:gd name="connsiteY35" fmla="*/ 3154693 h 4715129"/>
              <a:gd name="connsiteX36" fmla="*/ 6482923 w 6482923"/>
              <a:gd name="connsiteY36" fmla="*/ 3186423 h 4715129"/>
              <a:gd name="connsiteX37" fmla="*/ 6448967 w 6482923"/>
              <a:gd name="connsiteY37" fmla="*/ 3218153 h 4715129"/>
              <a:gd name="connsiteX38" fmla="*/ 6415011 w 6482923"/>
              <a:gd name="connsiteY38" fmla="*/ 3186423 h 4715129"/>
              <a:gd name="connsiteX39" fmla="*/ 6448967 w 6482923"/>
              <a:gd name="connsiteY39" fmla="*/ 3154693 h 4715129"/>
              <a:gd name="connsiteX40" fmla="*/ 184381 w 6482923"/>
              <a:gd name="connsiteY40" fmla="*/ 3055608 h 4715129"/>
              <a:gd name="connsiteX41" fmla="*/ 216111 w 6482923"/>
              <a:gd name="connsiteY41" fmla="*/ 3087338 h 4715129"/>
              <a:gd name="connsiteX42" fmla="*/ 184381 w 6482923"/>
              <a:gd name="connsiteY42" fmla="*/ 3119068 h 4715129"/>
              <a:gd name="connsiteX43" fmla="*/ 152651 w 6482923"/>
              <a:gd name="connsiteY43" fmla="*/ 3087338 h 4715129"/>
              <a:gd name="connsiteX44" fmla="*/ 184381 w 6482923"/>
              <a:gd name="connsiteY44" fmla="*/ 3055608 h 4715129"/>
              <a:gd name="connsiteX45" fmla="*/ 6180103 w 6482923"/>
              <a:gd name="connsiteY45" fmla="*/ 2682650 h 4715129"/>
              <a:gd name="connsiteX46" fmla="*/ 6212389 w 6482923"/>
              <a:gd name="connsiteY46" fmla="*/ 2714380 h 4715129"/>
              <a:gd name="connsiteX47" fmla="*/ 6180103 w 6482923"/>
              <a:gd name="connsiteY47" fmla="*/ 2746110 h 4715129"/>
              <a:gd name="connsiteX48" fmla="*/ 6147817 w 6482923"/>
              <a:gd name="connsiteY48" fmla="*/ 2714380 h 4715129"/>
              <a:gd name="connsiteX49" fmla="*/ 6180103 w 6482923"/>
              <a:gd name="connsiteY49" fmla="*/ 2682650 h 4715129"/>
              <a:gd name="connsiteX50" fmla="*/ 936977 w 6482923"/>
              <a:gd name="connsiteY50" fmla="*/ 2412116 h 4715129"/>
              <a:gd name="connsiteX51" fmla="*/ 970933 w 6482923"/>
              <a:gd name="connsiteY51" fmla="*/ 2444402 h 4715129"/>
              <a:gd name="connsiteX52" fmla="*/ 936977 w 6482923"/>
              <a:gd name="connsiteY52" fmla="*/ 2476688 h 4715129"/>
              <a:gd name="connsiteX53" fmla="*/ 903021 w 6482923"/>
              <a:gd name="connsiteY53" fmla="*/ 2444402 h 4715129"/>
              <a:gd name="connsiteX54" fmla="*/ 936977 w 6482923"/>
              <a:gd name="connsiteY54" fmla="*/ 2412116 h 4715129"/>
              <a:gd name="connsiteX55" fmla="*/ 6214059 w 6482923"/>
              <a:gd name="connsiteY55" fmla="*/ 2074784 h 4715129"/>
              <a:gd name="connsiteX56" fmla="*/ 6248015 w 6482923"/>
              <a:gd name="connsiteY56" fmla="*/ 2107070 h 4715129"/>
              <a:gd name="connsiteX57" fmla="*/ 6214059 w 6482923"/>
              <a:gd name="connsiteY57" fmla="*/ 2139356 h 4715129"/>
              <a:gd name="connsiteX58" fmla="*/ 6180103 w 6482923"/>
              <a:gd name="connsiteY58" fmla="*/ 2107070 h 4715129"/>
              <a:gd name="connsiteX59" fmla="*/ 6214059 w 6482923"/>
              <a:gd name="connsiteY59" fmla="*/ 2074784 h 4715129"/>
              <a:gd name="connsiteX60" fmla="*/ 6039827 w 6482923"/>
              <a:gd name="connsiteY60" fmla="*/ 1808702 h 4715129"/>
              <a:gd name="connsiteX61" fmla="*/ 6073227 w 6482923"/>
              <a:gd name="connsiteY61" fmla="*/ 1840988 h 4715129"/>
              <a:gd name="connsiteX62" fmla="*/ 6039827 w 6482923"/>
              <a:gd name="connsiteY62" fmla="*/ 1873274 h 4715129"/>
              <a:gd name="connsiteX63" fmla="*/ 6006427 w 6482923"/>
              <a:gd name="connsiteY63" fmla="*/ 1840988 h 4715129"/>
              <a:gd name="connsiteX64" fmla="*/ 6039827 w 6482923"/>
              <a:gd name="connsiteY64" fmla="*/ 1808702 h 4715129"/>
              <a:gd name="connsiteX65" fmla="*/ 6080463 w 6482923"/>
              <a:gd name="connsiteY65" fmla="*/ 1450217 h 4715129"/>
              <a:gd name="connsiteX66" fmla="*/ 6112193 w 6482923"/>
              <a:gd name="connsiteY66" fmla="*/ 1482503 h 4715129"/>
              <a:gd name="connsiteX67" fmla="*/ 6080463 w 6482923"/>
              <a:gd name="connsiteY67" fmla="*/ 1514789 h 4715129"/>
              <a:gd name="connsiteX68" fmla="*/ 6048733 w 6482923"/>
              <a:gd name="connsiteY68" fmla="*/ 1482503 h 4715129"/>
              <a:gd name="connsiteX69" fmla="*/ 6080463 w 6482923"/>
              <a:gd name="connsiteY69" fmla="*/ 1450217 h 4715129"/>
              <a:gd name="connsiteX70" fmla="*/ 5194825 w 6482923"/>
              <a:gd name="connsiteY70" fmla="*/ 1007121 h 4715129"/>
              <a:gd name="connsiteX71" fmla="*/ 5227111 w 6482923"/>
              <a:gd name="connsiteY71" fmla="*/ 1038851 h 4715129"/>
              <a:gd name="connsiteX72" fmla="*/ 5194825 w 6482923"/>
              <a:gd name="connsiteY72" fmla="*/ 1070581 h 4715129"/>
              <a:gd name="connsiteX73" fmla="*/ 5162539 w 6482923"/>
              <a:gd name="connsiteY73" fmla="*/ 1038851 h 4715129"/>
              <a:gd name="connsiteX74" fmla="*/ 5194825 w 6482923"/>
              <a:gd name="connsiteY74" fmla="*/ 1007121 h 4715129"/>
              <a:gd name="connsiteX75" fmla="*/ 5946865 w 6482923"/>
              <a:gd name="connsiteY75" fmla="*/ 935869 h 4715129"/>
              <a:gd name="connsiteX76" fmla="*/ 5980821 w 6482923"/>
              <a:gd name="connsiteY76" fmla="*/ 967599 h 4715129"/>
              <a:gd name="connsiteX77" fmla="*/ 5946865 w 6482923"/>
              <a:gd name="connsiteY77" fmla="*/ 999329 h 4715129"/>
              <a:gd name="connsiteX78" fmla="*/ 5912909 w 6482923"/>
              <a:gd name="connsiteY78" fmla="*/ 967599 h 4715129"/>
              <a:gd name="connsiteX79" fmla="*/ 5946865 w 6482923"/>
              <a:gd name="connsiteY79" fmla="*/ 935869 h 4715129"/>
              <a:gd name="connsiteX80" fmla="*/ 5870603 w 6482923"/>
              <a:gd name="connsiteY80" fmla="*/ 506132 h 4715129"/>
              <a:gd name="connsiteX81" fmla="*/ 5902889 w 6482923"/>
              <a:gd name="connsiteY81" fmla="*/ 537862 h 4715129"/>
              <a:gd name="connsiteX82" fmla="*/ 5870603 w 6482923"/>
              <a:gd name="connsiteY82" fmla="*/ 569592 h 4715129"/>
              <a:gd name="connsiteX83" fmla="*/ 5838317 w 6482923"/>
              <a:gd name="connsiteY83" fmla="*/ 537862 h 4715129"/>
              <a:gd name="connsiteX84" fmla="*/ 5870603 w 6482923"/>
              <a:gd name="connsiteY84" fmla="*/ 506132 h 4715129"/>
              <a:gd name="connsiteX85" fmla="*/ 5055661 w 6482923"/>
              <a:gd name="connsiteY85" fmla="*/ 345816 h 4715129"/>
              <a:gd name="connsiteX86" fmla="*/ 5087947 w 6482923"/>
              <a:gd name="connsiteY86" fmla="*/ 379772 h 4715129"/>
              <a:gd name="connsiteX87" fmla="*/ 5055661 w 6482923"/>
              <a:gd name="connsiteY87" fmla="*/ 413728 h 4715129"/>
              <a:gd name="connsiteX88" fmla="*/ 5023375 w 6482923"/>
              <a:gd name="connsiteY88" fmla="*/ 379772 h 4715129"/>
              <a:gd name="connsiteX89" fmla="*/ 5055661 w 6482923"/>
              <a:gd name="connsiteY89" fmla="*/ 345816 h 4715129"/>
              <a:gd name="connsiteX90" fmla="*/ 5676888 w 6482923"/>
              <a:gd name="connsiteY90" fmla="*/ 254525 h 4715129"/>
              <a:gd name="connsiteX91" fmla="*/ 5710288 w 6482923"/>
              <a:gd name="connsiteY91" fmla="*/ 286255 h 4715129"/>
              <a:gd name="connsiteX92" fmla="*/ 5676888 w 6482923"/>
              <a:gd name="connsiteY92" fmla="*/ 317985 h 4715129"/>
              <a:gd name="connsiteX93" fmla="*/ 5643488 w 6482923"/>
              <a:gd name="connsiteY93" fmla="*/ 286255 h 4715129"/>
              <a:gd name="connsiteX94" fmla="*/ 5676888 w 6482923"/>
              <a:gd name="connsiteY94" fmla="*/ 254525 h 4715129"/>
              <a:gd name="connsiteX95" fmla="*/ 4429895 w 6482923"/>
              <a:gd name="connsiteY95" fmla="*/ 2224 h 4715129"/>
              <a:gd name="connsiteX96" fmla="*/ 4476159 w 6482923"/>
              <a:gd name="connsiteY96" fmla="*/ 23524 h 4715129"/>
              <a:gd name="connsiteX97" fmla="*/ 4486836 w 6482923"/>
              <a:gd name="connsiteY97" fmla="*/ 19974 h 4715129"/>
              <a:gd name="connsiteX98" fmla="*/ 4529541 w 6482923"/>
              <a:gd name="connsiteY98" fmla="*/ 37724 h 4715129"/>
              <a:gd name="connsiteX99" fmla="*/ 4511747 w 6482923"/>
              <a:gd name="connsiteY99" fmla="*/ 87422 h 4715129"/>
              <a:gd name="connsiteX100" fmla="*/ 4479718 w 6482923"/>
              <a:gd name="connsiteY100" fmla="*/ 101621 h 4715129"/>
              <a:gd name="connsiteX101" fmla="*/ 4486836 w 6482923"/>
              <a:gd name="connsiteY101" fmla="*/ 115821 h 4715129"/>
              <a:gd name="connsiteX102" fmla="*/ 4490394 w 6482923"/>
              <a:gd name="connsiteY102" fmla="*/ 130020 h 4715129"/>
              <a:gd name="connsiteX103" fmla="*/ 4561570 w 6482923"/>
              <a:gd name="connsiteY103" fmla="*/ 101621 h 4715129"/>
              <a:gd name="connsiteX104" fmla="*/ 4607834 w 6482923"/>
              <a:gd name="connsiteY104" fmla="*/ 122921 h 4715129"/>
              <a:gd name="connsiteX105" fmla="*/ 4590040 w 6482923"/>
              <a:gd name="connsiteY105" fmla="*/ 169069 h 4715129"/>
              <a:gd name="connsiteX106" fmla="*/ 4586481 w 6482923"/>
              <a:gd name="connsiteY106" fmla="*/ 169069 h 4715129"/>
              <a:gd name="connsiteX107" fmla="*/ 4604275 w 6482923"/>
              <a:gd name="connsiteY107" fmla="*/ 186818 h 4715129"/>
              <a:gd name="connsiteX108" fmla="*/ 4614951 w 6482923"/>
              <a:gd name="connsiteY108" fmla="*/ 183268 h 4715129"/>
              <a:gd name="connsiteX109" fmla="*/ 4661215 w 6482923"/>
              <a:gd name="connsiteY109" fmla="*/ 204568 h 4715129"/>
              <a:gd name="connsiteX110" fmla="*/ 4643421 w 6482923"/>
              <a:gd name="connsiteY110" fmla="*/ 250716 h 4715129"/>
              <a:gd name="connsiteX111" fmla="*/ 4554452 w 6482923"/>
              <a:gd name="connsiteY111" fmla="*/ 286215 h 4715129"/>
              <a:gd name="connsiteX112" fmla="*/ 4565129 w 6482923"/>
              <a:gd name="connsiteY112" fmla="*/ 300414 h 4715129"/>
              <a:gd name="connsiteX113" fmla="*/ 4568687 w 6482923"/>
              <a:gd name="connsiteY113" fmla="*/ 318164 h 4715129"/>
              <a:gd name="connsiteX114" fmla="*/ 4604275 w 6482923"/>
              <a:gd name="connsiteY114" fmla="*/ 339463 h 4715129"/>
              <a:gd name="connsiteX115" fmla="*/ 4593599 w 6482923"/>
              <a:gd name="connsiteY115" fmla="*/ 385611 h 4715129"/>
              <a:gd name="connsiteX116" fmla="*/ 4600716 w 6482923"/>
              <a:gd name="connsiteY116" fmla="*/ 378512 h 4715129"/>
              <a:gd name="connsiteX117" fmla="*/ 4650539 w 6482923"/>
              <a:gd name="connsiteY117" fmla="*/ 399811 h 4715129"/>
              <a:gd name="connsiteX118" fmla="*/ 4725273 w 6482923"/>
              <a:gd name="connsiteY118" fmla="*/ 367862 h 4715129"/>
              <a:gd name="connsiteX119" fmla="*/ 4771537 w 6482923"/>
              <a:gd name="connsiteY119" fmla="*/ 389161 h 4715129"/>
              <a:gd name="connsiteX120" fmla="*/ 4750184 w 6482923"/>
              <a:gd name="connsiteY120" fmla="*/ 435310 h 4715129"/>
              <a:gd name="connsiteX121" fmla="*/ 4693244 w 6482923"/>
              <a:gd name="connsiteY121" fmla="*/ 460159 h 4715129"/>
              <a:gd name="connsiteX122" fmla="*/ 4703920 w 6482923"/>
              <a:gd name="connsiteY122" fmla="*/ 474358 h 4715129"/>
              <a:gd name="connsiteX123" fmla="*/ 4707479 w 6482923"/>
              <a:gd name="connsiteY123" fmla="*/ 488558 h 4715129"/>
              <a:gd name="connsiteX124" fmla="*/ 4945916 w 6482923"/>
              <a:gd name="connsiteY124" fmla="*/ 392711 h 4715129"/>
              <a:gd name="connsiteX125" fmla="*/ 4995739 w 6482923"/>
              <a:gd name="connsiteY125" fmla="*/ 410460 h 4715129"/>
              <a:gd name="connsiteX126" fmla="*/ 4970828 w 6482923"/>
              <a:gd name="connsiteY126" fmla="*/ 460159 h 4715129"/>
              <a:gd name="connsiteX127" fmla="*/ 4650539 w 6482923"/>
              <a:gd name="connsiteY127" fmla="*/ 591504 h 4715129"/>
              <a:gd name="connsiteX128" fmla="*/ 4668333 w 6482923"/>
              <a:gd name="connsiteY128" fmla="*/ 609253 h 4715129"/>
              <a:gd name="connsiteX129" fmla="*/ 4743067 w 6482923"/>
              <a:gd name="connsiteY129" fmla="*/ 577304 h 4715129"/>
              <a:gd name="connsiteX130" fmla="*/ 4775096 w 6482923"/>
              <a:gd name="connsiteY130" fmla="*/ 580854 h 4715129"/>
              <a:gd name="connsiteX131" fmla="*/ 5444144 w 6482923"/>
              <a:gd name="connsiteY131" fmla="*/ 307514 h 4715129"/>
              <a:gd name="connsiteX132" fmla="*/ 5490408 w 6482923"/>
              <a:gd name="connsiteY132" fmla="*/ 328813 h 4715129"/>
              <a:gd name="connsiteX133" fmla="*/ 5565142 w 6482923"/>
              <a:gd name="connsiteY133" fmla="*/ 296864 h 4715129"/>
              <a:gd name="connsiteX134" fmla="*/ 5614964 w 6482923"/>
              <a:gd name="connsiteY134" fmla="*/ 314614 h 4715129"/>
              <a:gd name="connsiteX135" fmla="*/ 5593612 w 6482923"/>
              <a:gd name="connsiteY135" fmla="*/ 364312 h 4715129"/>
              <a:gd name="connsiteX136" fmla="*/ 5536672 w 6482923"/>
              <a:gd name="connsiteY136" fmla="*/ 385611 h 4715129"/>
              <a:gd name="connsiteX137" fmla="*/ 5547348 w 6482923"/>
              <a:gd name="connsiteY137" fmla="*/ 399811 h 4715129"/>
              <a:gd name="connsiteX138" fmla="*/ 5550907 w 6482923"/>
              <a:gd name="connsiteY138" fmla="*/ 417560 h 4715129"/>
              <a:gd name="connsiteX139" fmla="*/ 5785785 w 6482923"/>
              <a:gd name="connsiteY139" fmla="*/ 321714 h 4715129"/>
              <a:gd name="connsiteX140" fmla="*/ 5835608 w 6482923"/>
              <a:gd name="connsiteY140" fmla="*/ 339463 h 4715129"/>
              <a:gd name="connsiteX141" fmla="*/ 5814255 w 6482923"/>
              <a:gd name="connsiteY141" fmla="*/ 389161 h 4715129"/>
              <a:gd name="connsiteX142" fmla="*/ 5493966 w 6482923"/>
              <a:gd name="connsiteY142" fmla="*/ 516957 h 4715129"/>
              <a:gd name="connsiteX143" fmla="*/ 5511760 w 6482923"/>
              <a:gd name="connsiteY143" fmla="*/ 538256 h 4715129"/>
              <a:gd name="connsiteX144" fmla="*/ 5586494 w 6482923"/>
              <a:gd name="connsiteY144" fmla="*/ 506307 h 4715129"/>
              <a:gd name="connsiteX145" fmla="*/ 5632758 w 6482923"/>
              <a:gd name="connsiteY145" fmla="*/ 524056 h 4715129"/>
              <a:gd name="connsiteX146" fmla="*/ 5611406 w 6482923"/>
              <a:gd name="connsiteY146" fmla="*/ 573755 h 4715129"/>
              <a:gd name="connsiteX147" fmla="*/ 5622082 w 6482923"/>
              <a:gd name="connsiteY147" fmla="*/ 587954 h 4715129"/>
              <a:gd name="connsiteX148" fmla="*/ 5625641 w 6482923"/>
              <a:gd name="connsiteY148" fmla="*/ 602154 h 4715129"/>
              <a:gd name="connsiteX149" fmla="*/ 5728845 w 6482923"/>
              <a:gd name="connsiteY149" fmla="*/ 563105 h 4715129"/>
              <a:gd name="connsiteX150" fmla="*/ 5778668 w 6482923"/>
              <a:gd name="connsiteY150" fmla="*/ 580854 h 4715129"/>
              <a:gd name="connsiteX151" fmla="*/ 5757315 w 6482923"/>
              <a:gd name="connsiteY151" fmla="*/ 627003 h 4715129"/>
              <a:gd name="connsiteX152" fmla="*/ 4743067 w 6482923"/>
              <a:gd name="connsiteY152" fmla="*/ 1042338 h 4715129"/>
              <a:gd name="connsiteX153" fmla="*/ 4767978 w 6482923"/>
              <a:gd name="connsiteY153" fmla="*/ 1063637 h 4715129"/>
              <a:gd name="connsiteX154" fmla="*/ 4842712 w 6482923"/>
              <a:gd name="connsiteY154" fmla="*/ 1031688 h 4715129"/>
              <a:gd name="connsiteX155" fmla="*/ 4892535 w 6482923"/>
              <a:gd name="connsiteY155" fmla="*/ 1049438 h 4715129"/>
              <a:gd name="connsiteX156" fmla="*/ 4871182 w 6482923"/>
              <a:gd name="connsiteY156" fmla="*/ 1099136 h 4715129"/>
              <a:gd name="connsiteX157" fmla="*/ 4814242 w 6482923"/>
              <a:gd name="connsiteY157" fmla="*/ 1120433 h 4715129"/>
              <a:gd name="connsiteX158" fmla="*/ 4824918 w 6482923"/>
              <a:gd name="connsiteY158" fmla="*/ 1134633 h 4715129"/>
              <a:gd name="connsiteX159" fmla="*/ 4824918 w 6482923"/>
              <a:gd name="connsiteY159" fmla="*/ 1152382 h 4715129"/>
              <a:gd name="connsiteX160" fmla="*/ 5063356 w 6482923"/>
              <a:gd name="connsiteY160" fmla="*/ 1056537 h 4715129"/>
              <a:gd name="connsiteX161" fmla="*/ 5113178 w 6482923"/>
              <a:gd name="connsiteY161" fmla="*/ 1074287 h 4715129"/>
              <a:gd name="connsiteX162" fmla="*/ 5091826 w 6482923"/>
              <a:gd name="connsiteY162" fmla="*/ 1123983 h 4715129"/>
              <a:gd name="connsiteX163" fmla="*/ 4771537 w 6482923"/>
              <a:gd name="connsiteY163" fmla="*/ 1251779 h 4715129"/>
              <a:gd name="connsiteX164" fmla="*/ 4785772 w 6482923"/>
              <a:gd name="connsiteY164" fmla="*/ 1273078 h 4715129"/>
              <a:gd name="connsiteX165" fmla="*/ 4860506 w 6482923"/>
              <a:gd name="connsiteY165" fmla="*/ 1241129 h 4715129"/>
              <a:gd name="connsiteX166" fmla="*/ 4910329 w 6482923"/>
              <a:gd name="connsiteY166" fmla="*/ 1258878 h 4715129"/>
              <a:gd name="connsiteX167" fmla="*/ 4888976 w 6482923"/>
              <a:gd name="connsiteY167" fmla="*/ 1308576 h 4715129"/>
              <a:gd name="connsiteX168" fmla="*/ 4899652 w 6482923"/>
              <a:gd name="connsiteY168" fmla="*/ 1322776 h 4715129"/>
              <a:gd name="connsiteX169" fmla="*/ 4903211 w 6482923"/>
              <a:gd name="connsiteY169" fmla="*/ 1329876 h 4715129"/>
              <a:gd name="connsiteX170" fmla="*/ 5700375 w 6482923"/>
              <a:gd name="connsiteY170" fmla="*/ 1006839 h 4715129"/>
              <a:gd name="connsiteX171" fmla="*/ 5750198 w 6482923"/>
              <a:gd name="connsiteY171" fmla="*/ 1024589 h 4715129"/>
              <a:gd name="connsiteX172" fmla="*/ 5835608 w 6482923"/>
              <a:gd name="connsiteY172" fmla="*/ 989090 h 4715129"/>
              <a:gd name="connsiteX173" fmla="*/ 5885431 w 6482923"/>
              <a:gd name="connsiteY173" fmla="*/ 1006839 h 4715129"/>
              <a:gd name="connsiteX174" fmla="*/ 5864078 w 6482923"/>
              <a:gd name="connsiteY174" fmla="*/ 1056537 h 4715129"/>
              <a:gd name="connsiteX175" fmla="*/ 5800020 w 6482923"/>
              <a:gd name="connsiteY175" fmla="*/ 1081387 h 4715129"/>
              <a:gd name="connsiteX176" fmla="*/ 5810697 w 6482923"/>
              <a:gd name="connsiteY176" fmla="*/ 1095586 h 4715129"/>
              <a:gd name="connsiteX177" fmla="*/ 5810697 w 6482923"/>
              <a:gd name="connsiteY177" fmla="*/ 1113333 h 4715129"/>
              <a:gd name="connsiteX178" fmla="*/ 6074045 w 6482923"/>
              <a:gd name="connsiteY178" fmla="*/ 1006839 h 4715129"/>
              <a:gd name="connsiteX179" fmla="*/ 6127427 w 6482923"/>
              <a:gd name="connsiteY179" fmla="*/ 1024589 h 4715129"/>
              <a:gd name="connsiteX180" fmla="*/ 6102515 w 6482923"/>
              <a:gd name="connsiteY180" fmla="*/ 1074287 h 4715129"/>
              <a:gd name="connsiteX181" fmla="*/ 5746639 w 6482923"/>
              <a:gd name="connsiteY181" fmla="*/ 1216280 h 4715129"/>
              <a:gd name="connsiteX182" fmla="*/ 5764433 w 6482923"/>
              <a:gd name="connsiteY182" fmla="*/ 1234029 h 4715129"/>
              <a:gd name="connsiteX183" fmla="*/ 5846284 w 6482923"/>
              <a:gd name="connsiteY183" fmla="*/ 1202080 h 4715129"/>
              <a:gd name="connsiteX184" fmla="*/ 5899666 w 6482923"/>
              <a:gd name="connsiteY184" fmla="*/ 1219830 h 4715129"/>
              <a:gd name="connsiteX185" fmla="*/ 5874754 w 6482923"/>
              <a:gd name="connsiteY185" fmla="*/ 1269528 h 4715129"/>
              <a:gd name="connsiteX186" fmla="*/ 5885431 w 6482923"/>
              <a:gd name="connsiteY186" fmla="*/ 1283727 h 4715129"/>
              <a:gd name="connsiteX187" fmla="*/ 5888989 w 6482923"/>
              <a:gd name="connsiteY187" fmla="*/ 1297927 h 4715129"/>
              <a:gd name="connsiteX188" fmla="*/ 6002870 w 6482923"/>
              <a:gd name="connsiteY188" fmla="*/ 1251779 h 4715129"/>
              <a:gd name="connsiteX189" fmla="*/ 6052693 w 6482923"/>
              <a:gd name="connsiteY189" fmla="*/ 1269528 h 4715129"/>
              <a:gd name="connsiteX190" fmla="*/ 6031340 w 6482923"/>
              <a:gd name="connsiteY190" fmla="*/ 1319226 h 4715129"/>
              <a:gd name="connsiteX191" fmla="*/ 5590053 w 6482923"/>
              <a:gd name="connsiteY191" fmla="*/ 1496720 h 4715129"/>
              <a:gd name="connsiteX192" fmla="*/ 5625641 w 6482923"/>
              <a:gd name="connsiteY192" fmla="*/ 1521569 h 4715129"/>
              <a:gd name="connsiteX193" fmla="*/ 5711051 w 6482923"/>
              <a:gd name="connsiteY193" fmla="*/ 1486070 h 4715129"/>
              <a:gd name="connsiteX194" fmla="*/ 5760874 w 6482923"/>
              <a:gd name="connsiteY194" fmla="*/ 1503820 h 4715129"/>
              <a:gd name="connsiteX195" fmla="*/ 5735962 w 6482923"/>
              <a:gd name="connsiteY195" fmla="*/ 1553518 h 4715129"/>
              <a:gd name="connsiteX196" fmla="*/ 5671905 w 6482923"/>
              <a:gd name="connsiteY196" fmla="*/ 1578367 h 4715129"/>
              <a:gd name="connsiteX197" fmla="*/ 5686140 w 6482923"/>
              <a:gd name="connsiteY197" fmla="*/ 1592566 h 4715129"/>
              <a:gd name="connsiteX198" fmla="*/ 5686140 w 6482923"/>
              <a:gd name="connsiteY198" fmla="*/ 1610316 h 4715129"/>
              <a:gd name="connsiteX199" fmla="*/ 5949488 w 6482923"/>
              <a:gd name="connsiteY199" fmla="*/ 1503820 h 4715129"/>
              <a:gd name="connsiteX200" fmla="*/ 6002870 w 6482923"/>
              <a:gd name="connsiteY200" fmla="*/ 1518019 h 4715129"/>
              <a:gd name="connsiteX201" fmla="*/ 5974400 w 6482923"/>
              <a:gd name="connsiteY201" fmla="*/ 1567717 h 4715129"/>
              <a:gd name="connsiteX202" fmla="*/ 5622082 w 6482923"/>
              <a:gd name="connsiteY202" fmla="*/ 1713262 h 4715129"/>
              <a:gd name="connsiteX203" fmla="*/ 5639876 w 6482923"/>
              <a:gd name="connsiteY203" fmla="*/ 1731012 h 4715129"/>
              <a:gd name="connsiteX204" fmla="*/ 5721727 w 6482923"/>
              <a:gd name="connsiteY204" fmla="*/ 1699063 h 4715129"/>
              <a:gd name="connsiteX205" fmla="*/ 5775109 w 6482923"/>
              <a:gd name="connsiteY205" fmla="*/ 1716812 h 4715129"/>
              <a:gd name="connsiteX206" fmla="*/ 5750198 w 6482923"/>
              <a:gd name="connsiteY206" fmla="*/ 1762960 h 4715129"/>
              <a:gd name="connsiteX207" fmla="*/ 5760874 w 6482923"/>
              <a:gd name="connsiteY207" fmla="*/ 1777160 h 4715129"/>
              <a:gd name="connsiteX208" fmla="*/ 5764433 w 6482923"/>
              <a:gd name="connsiteY208" fmla="*/ 1794909 h 4715129"/>
              <a:gd name="connsiteX209" fmla="*/ 5878313 w 6482923"/>
              <a:gd name="connsiteY209" fmla="*/ 1748761 h 4715129"/>
              <a:gd name="connsiteX210" fmla="*/ 5928136 w 6482923"/>
              <a:gd name="connsiteY210" fmla="*/ 1766510 h 4715129"/>
              <a:gd name="connsiteX211" fmla="*/ 5903224 w 6482923"/>
              <a:gd name="connsiteY211" fmla="*/ 1816209 h 4715129"/>
              <a:gd name="connsiteX212" fmla="*/ 5782226 w 6482923"/>
              <a:gd name="connsiteY212" fmla="*/ 1865907 h 4715129"/>
              <a:gd name="connsiteX213" fmla="*/ 5832049 w 6482923"/>
              <a:gd name="connsiteY213" fmla="*/ 1883656 h 4715129"/>
              <a:gd name="connsiteX214" fmla="*/ 5917460 w 6482923"/>
              <a:gd name="connsiteY214" fmla="*/ 1848157 h 4715129"/>
              <a:gd name="connsiteX215" fmla="*/ 5974400 w 6482923"/>
              <a:gd name="connsiteY215" fmla="*/ 1865907 h 4715129"/>
              <a:gd name="connsiteX216" fmla="*/ 5945930 w 6482923"/>
              <a:gd name="connsiteY216" fmla="*/ 1915605 h 4715129"/>
              <a:gd name="connsiteX217" fmla="*/ 5881872 w 6482923"/>
              <a:gd name="connsiteY217" fmla="*/ 1944004 h 4715129"/>
              <a:gd name="connsiteX218" fmla="*/ 5892548 w 6482923"/>
              <a:gd name="connsiteY218" fmla="*/ 1958203 h 4715129"/>
              <a:gd name="connsiteX219" fmla="*/ 5892548 w 6482923"/>
              <a:gd name="connsiteY219" fmla="*/ 1975953 h 4715129"/>
              <a:gd name="connsiteX220" fmla="*/ 6170132 w 6482923"/>
              <a:gd name="connsiteY220" fmla="*/ 1862357 h 4715129"/>
              <a:gd name="connsiteX221" fmla="*/ 6227072 w 6482923"/>
              <a:gd name="connsiteY221" fmla="*/ 1880106 h 4715129"/>
              <a:gd name="connsiteX222" fmla="*/ 6198602 w 6482923"/>
              <a:gd name="connsiteY222" fmla="*/ 1929804 h 4715129"/>
              <a:gd name="connsiteX223" fmla="*/ 5824932 w 6482923"/>
              <a:gd name="connsiteY223" fmla="*/ 2082449 h 4715129"/>
              <a:gd name="connsiteX224" fmla="*/ 5842725 w 6482923"/>
              <a:gd name="connsiteY224" fmla="*/ 2100198 h 4715129"/>
              <a:gd name="connsiteX225" fmla="*/ 5928136 w 6482923"/>
              <a:gd name="connsiteY225" fmla="*/ 2064700 h 4715129"/>
              <a:gd name="connsiteX226" fmla="*/ 5985076 w 6482923"/>
              <a:gd name="connsiteY226" fmla="*/ 2082449 h 4715129"/>
              <a:gd name="connsiteX227" fmla="*/ 5956606 w 6482923"/>
              <a:gd name="connsiteY227" fmla="*/ 2132147 h 4715129"/>
              <a:gd name="connsiteX228" fmla="*/ 5970841 w 6482923"/>
              <a:gd name="connsiteY228" fmla="*/ 2146347 h 4715129"/>
              <a:gd name="connsiteX229" fmla="*/ 5970841 w 6482923"/>
              <a:gd name="connsiteY229" fmla="*/ 2164096 h 4715129"/>
              <a:gd name="connsiteX230" fmla="*/ 6091839 w 6482923"/>
              <a:gd name="connsiteY230" fmla="*/ 2114398 h 4715129"/>
              <a:gd name="connsiteX231" fmla="*/ 6145221 w 6482923"/>
              <a:gd name="connsiteY231" fmla="*/ 2132147 h 4715129"/>
              <a:gd name="connsiteX232" fmla="*/ 6120309 w 6482923"/>
              <a:gd name="connsiteY232" fmla="*/ 2181846 h 4715129"/>
              <a:gd name="connsiteX233" fmla="*/ 5348057 w 6482923"/>
              <a:gd name="connsiteY233" fmla="*/ 2497784 h 4715129"/>
              <a:gd name="connsiteX234" fmla="*/ 5380086 w 6482923"/>
              <a:gd name="connsiteY234" fmla="*/ 2519083 h 4715129"/>
              <a:gd name="connsiteX235" fmla="*/ 5447702 w 6482923"/>
              <a:gd name="connsiteY235" fmla="*/ 2490684 h 4715129"/>
              <a:gd name="connsiteX236" fmla="*/ 5493966 w 6482923"/>
              <a:gd name="connsiteY236" fmla="*/ 2511984 h 4715129"/>
              <a:gd name="connsiteX237" fmla="*/ 5476173 w 6482923"/>
              <a:gd name="connsiteY237" fmla="*/ 2558132 h 4715129"/>
              <a:gd name="connsiteX238" fmla="*/ 5422791 w 6482923"/>
              <a:gd name="connsiteY238" fmla="*/ 2579431 h 4715129"/>
              <a:gd name="connsiteX239" fmla="*/ 5433467 w 6482923"/>
              <a:gd name="connsiteY239" fmla="*/ 2593631 h 4715129"/>
              <a:gd name="connsiteX240" fmla="*/ 5437026 w 6482923"/>
              <a:gd name="connsiteY240" fmla="*/ 2611380 h 4715129"/>
              <a:gd name="connsiteX241" fmla="*/ 5657670 w 6482923"/>
              <a:gd name="connsiteY241" fmla="*/ 2522633 h 4715129"/>
              <a:gd name="connsiteX242" fmla="*/ 5703934 w 6482923"/>
              <a:gd name="connsiteY242" fmla="*/ 2540383 h 4715129"/>
              <a:gd name="connsiteX243" fmla="*/ 5686140 w 6482923"/>
              <a:gd name="connsiteY243" fmla="*/ 2586531 h 4715129"/>
              <a:gd name="connsiteX244" fmla="*/ 5383645 w 6482923"/>
              <a:gd name="connsiteY244" fmla="*/ 2710777 h 4715129"/>
              <a:gd name="connsiteX245" fmla="*/ 5401438 w 6482923"/>
              <a:gd name="connsiteY245" fmla="*/ 2728526 h 4715129"/>
              <a:gd name="connsiteX246" fmla="*/ 5472614 w 6482923"/>
              <a:gd name="connsiteY246" fmla="*/ 2700127 h 4715129"/>
              <a:gd name="connsiteX247" fmla="*/ 5518878 w 6482923"/>
              <a:gd name="connsiteY247" fmla="*/ 2721426 h 4715129"/>
              <a:gd name="connsiteX248" fmla="*/ 5497525 w 6482923"/>
              <a:gd name="connsiteY248" fmla="*/ 2767575 h 4715129"/>
              <a:gd name="connsiteX249" fmla="*/ 5508201 w 6482923"/>
              <a:gd name="connsiteY249" fmla="*/ 2781774 h 4715129"/>
              <a:gd name="connsiteX250" fmla="*/ 5511760 w 6482923"/>
              <a:gd name="connsiteY250" fmla="*/ 2795974 h 4715129"/>
              <a:gd name="connsiteX251" fmla="*/ 5607847 w 6482923"/>
              <a:gd name="connsiteY251" fmla="*/ 2756925 h 4715129"/>
              <a:gd name="connsiteX252" fmla="*/ 5622082 w 6482923"/>
              <a:gd name="connsiteY252" fmla="*/ 2756925 h 4715129"/>
              <a:gd name="connsiteX253" fmla="*/ 5800020 w 6482923"/>
              <a:gd name="connsiteY253" fmla="*/ 2682378 h 4715129"/>
              <a:gd name="connsiteX254" fmla="*/ 5839167 w 6482923"/>
              <a:gd name="connsiteY254" fmla="*/ 2707227 h 4715129"/>
              <a:gd name="connsiteX255" fmla="*/ 5892548 w 6482923"/>
              <a:gd name="connsiteY255" fmla="*/ 2682378 h 4715129"/>
              <a:gd name="connsiteX256" fmla="*/ 5931695 w 6482923"/>
              <a:gd name="connsiteY256" fmla="*/ 2707227 h 4715129"/>
              <a:gd name="connsiteX257" fmla="*/ 5921018 w 6482923"/>
              <a:gd name="connsiteY257" fmla="*/ 2749825 h 4715129"/>
              <a:gd name="connsiteX258" fmla="*/ 5878313 w 6482923"/>
              <a:gd name="connsiteY258" fmla="*/ 2767575 h 4715129"/>
              <a:gd name="connsiteX259" fmla="*/ 5888989 w 6482923"/>
              <a:gd name="connsiteY259" fmla="*/ 2781774 h 4715129"/>
              <a:gd name="connsiteX260" fmla="*/ 5892548 w 6482923"/>
              <a:gd name="connsiteY260" fmla="*/ 2799523 h 4715129"/>
              <a:gd name="connsiteX261" fmla="*/ 6066928 w 6482923"/>
              <a:gd name="connsiteY261" fmla="*/ 2728526 h 4715129"/>
              <a:gd name="connsiteX262" fmla="*/ 6106074 w 6482923"/>
              <a:gd name="connsiteY262" fmla="*/ 2749825 h 4715129"/>
              <a:gd name="connsiteX263" fmla="*/ 6091839 w 6482923"/>
              <a:gd name="connsiteY263" fmla="*/ 2792424 h 4715129"/>
              <a:gd name="connsiteX264" fmla="*/ 5856960 w 6482923"/>
              <a:gd name="connsiteY264" fmla="*/ 2891820 h 4715129"/>
              <a:gd name="connsiteX265" fmla="*/ 5871196 w 6482923"/>
              <a:gd name="connsiteY265" fmla="*/ 2909569 h 4715129"/>
              <a:gd name="connsiteX266" fmla="*/ 5928136 w 6482923"/>
              <a:gd name="connsiteY266" fmla="*/ 2888270 h 4715129"/>
              <a:gd name="connsiteX267" fmla="*/ 5967282 w 6482923"/>
              <a:gd name="connsiteY267" fmla="*/ 2909569 h 4715129"/>
              <a:gd name="connsiteX268" fmla="*/ 5956606 w 6482923"/>
              <a:gd name="connsiteY268" fmla="*/ 2952168 h 4715129"/>
              <a:gd name="connsiteX269" fmla="*/ 5963723 w 6482923"/>
              <a:gd name="connsiteY269" fmla="*/ 2966367 h 4715129"/>
              <a:gd name="connsiteX270" fmla="*/ 6091839 w 6482923"/>
              <a:gd name="connsiteY270" fmla="*/ 2916669 h 4715129"/>
              <a:gd name="connsiteX271" fmla="*/ 6130985 w 6482923"/>
              <a:gd name="connsiteY271" fmla="*/ 2937968 h 4715129"/>
              <a:gd name="connsiteX272" fmla="*/ 6191484 w 6482923"/>
              <a:gd name="connsiteY272" fmla="*/ 2913119 h 4715129"/>
              <a:gd name="connsiteX273" fmla="*/ 6230631 w 6482923"/>
              <a:gd name="connsiteY273" fmla="*/ 2937968 h 4715129"/>
              <a:gd name="connsiteX274" fmla="*/ 6216396 w 6482923"/>
              <a:gd name="connsiteY274" fmla="*/ 2980567 h 4715129"/>
              <a:gd name="connsiteX275" fmla="*/ 6173691 w 6482923"/>
              <a:gd name="connsiteY275" fmla="*/ 2998316 h 4715129"/>
              <a:gd name="connsiteX276" fmla="*/ 6180808 w 6482923"/>
              <a:gd name="connsiteY276" fmla="*/ 3012516 h 4715129"/>
              <a:gd name="connsiteX277" fmla="*/ 6184367 w 6482923"/>
              <a:gd name="connsiteY277" fmla="*/ 3030265 h 4715129"/>
              <a:gd name="connsiteX278" fmla="*/ 6372982 w 6482923"/>
              <a:gd name="connsiteY278" fmla="*/ 2955718 h 4715129"/>
              <a:gd name="connsiteX279" fmla="*/ 6412128 w 6482923"/>
              <a:gd name="connsiteY279" fmla="*/ 2977017 h 4715129"/>
              <a:gd name="connsiteX280" fmla="*/ 6397893 w 6482923"/>
              <a:gd name="connsiteY280" fmla="*/ 3019616 h 4715129"/>
              <a:gd name="connsiteX281" fmla="*/ 6145221 w 6482923"/>
              <a:gd name="connsiteY281" fmla="*/ 3122562 h 4715129"/>
              <a:gd name="connsiteX282" fmla="*/ 6163014 w 6482923"/>
              <a:gd name="connsiteY282" fmla="*/ 3143861 h 4715129"/>
              <a:gd name="connsiteX283" fmla="*/ 6219955 w 6482923"/>
              <a:gd name="connsiteY283" fmla="*/ 3119012 h 4715129"/>
              <a:gd name="connsiteX284" fmla="*/ 6262660 w 6482923"/>
              <a:gd name="connsiteY284" fmla="*/ 3140311 h 4715129"/>
              <a:gd name="connsiteX285" fmla="*/ 6248425 w 6482923"/>
              <a:gd name="connsiteY285" fmla="*/ 3186460 h 4715129"/>
              <a:gd name="connsiteX286" fmla="*/ 6259101 w 6482923"/>
              <a:gd name="connsiteY286" fmla="*/ 3200659 h 4715129"/>
              <a:gd name="connsiteX287" fmla="*/ 6262660 w 6482923"/>
              <a:gd name="connsiteY287" fmla="*/ 3214859 h 4715129"/>
              <a:gd name="connsiteX288" fmla="*/ 6340953 w 6482923"/>
              <a:gd name="connsiteY288" fmla="*/ 3182910 h 4715129"/>
              <a:gd name="connsiteX289" fmla="*/ 6383658 w 6482923"/>
              <a:gd name="connsiteY289" fmla="*/ 3204209 h 4715129"/>
              <a:gd name="connsiteX290" fmla="*/ 6369423 w 6482923"/>
              <a:gd name="connsiteY290" fmla="*/ 3250357 h 4715129"/>
              <a:gd name="connsiteX291" fmla="*/ 5874754 w 6482923"/>
              <a:gd name="connsiteY291" fmla="*/ 3452700 h 4715129"/>
              <a:gd name="connsiteX292" fmla="*/ 5881872 w 6482923"/>
              <a:gd name="connsiteY292" fmla="*/ 3466900 h 4715129"/>
              <a:gd name="connsiteX293" fmla="*/ 5888989 w 6482923"/>
              <a:gd name="connsiteY293" fmla="*/ 3481099 h 4715129"/>
              <a:gd name="connsiteX294" fmla="*/ 6006429 w 6482923"/>
              <a:gd name="connsiteY294" fmla="*/ 3434951 h 4715129"/>
              <a:gd name="connsiteX295" fmla="*/ 6038458 w 6482923"/>
              <a:gd name="connsiteY295" fmla="*/ 3459800 h 4715129"/>
              <a:gd name="connsiteX296" fmla="*/ 6034899 w 6482923"/>
              <a:gd name="connsiteY296" fmla="*/ 3498849 h 4715129"/>
              <a:gd name="connsiteX297" fmla="*/ 5871196 w 6482923"/>
              <a:gd name="connsiteY297" fmla="*/ 3566296 h 4715129"/>
              <a:gd name="connsiteX298" fmla="*/ 5885431 w 6482923"/>
              <a:gd name="connsiteY298" fmla="*/ 3587595 h 4715129"/>
              <a:gd name="connsiteX299" fmla="*/ 5924577 w 6482923"/>
              <a:gd name="connsiteY299" fmla="*/ 3569846 h 4715129"/>
              <a:gd name="connsiteX300" fmla="*/ 5953047 w 6482923"/>
              <a:gd name="connsiteY300" fmla="*/ 3598245 h 4715129"/>
              <a:gd name="connsiteX301" fmla="*/ 5949488 w 6482923"/>
              <a:gd name="connsiteY301" fmla="*/ 3637294 h 4715129"/>
              <a:gd name="connsiteX302" fmla="*/ 5960165 w 6482923"/>
              <a:gd name="connsiteY302" fmla="*/ 3651493 h 4715129"/>
              <a:gd name="connsiteX303" fmla="*/ 5963723 w 6482923"/>
              <a:gd name="connsiteY303" fmla="*/ 3669242 h 4715129"/>
              <a:gd name="connsiteX304" fmla="*/ 6013546 w 6482923"/>
              <a:gd name="connsiteY304" fmla="*/ 3647943 h 4715129"/>
              <a:gd name="connsiteX305" fmla="*/ 6045575 w 6482923"/>
              <a:gd name="connsiteY305" fmla="*/ 3672792 h 4715129"/>
              <a:gd name="connsiteX306" fmla="*/ 6042016 w 6482923"/>
              <a:gd name="connsiteY306" fmla="*/ 3715391 h 4715129"/>
              <a:gd name="connsiteX307" fmla="*/ 3750171 w 6482923"/>
              <a:gd name="connsiteY307" fmla="*/ 4649008 h 4715129"/>
              <a:gd name="connsiteX308" fmla="*/ 3718142 w 6482923"/>
              <a:gd name="connsiteY308" fmla="*/ 4624159 h 4715129"/>
              <a:gd name="connsiteX309" fmla="*/ 3718142 w 6482923"/>
              <a:gd name="connsiteY309" fmla="*/ 4585110 h 4715129"/>
              <a:gd name="connsiteX310" fmla="*/ 3711025 w 6482923"/>
              <a:gd name="connsiteY310" fmla="*/ 4570911 h 4715129"/>
              <a:gd name="connsiteX311" fmla="*/ 3707466 w 6482923"/>
              <a:gd name="connsiteY311" fmla="*/ 4553161 h 4715129"/>
              <a:gd name="connsiteX312" fmla="*/ 3657643 w 6482923"/>
              <a:gd name="connsiteY312" fmla="*/ 4570911 h 4715129"/>
              <a:gd name="connsiteX313" fmla="*/ 3625614 w 6482923"/>
              <a:gd name="connsiteY313" fmla="*/ 4546061 h 4715129"/>
              <a:gd name="connsiteX314" fmla="*/ 3629173 w 6482923"/>
              <a:gd name="connsiteY314" fmla="*/ 4507013 h 4715129"/>
              <a:gd name="connsiteX315" fmla="*/ 3636291 w 6482923"/>
              <a:gd name="connsiteY315" fmla="*/ 4503463 h 4715129"/>
              <a:gd name="connsiteX316" fmla="*/ 3632732 w 6482923"/>
              <a:gd name="connsiteY316" fmla="*/ 4482164 h 4715129"/>
              <a:gd name="connsiteX317" fmla="*/ 3600703 w 6482923"/>
              <a:gd name="connsiteY317" fmla="*/ 4453765 h 4715129"/>
              <a:gd name="connsiteX318" fmla="*/ 3604262 w 6482923"/>
              <a:gd name="connsiteY318" fmla="*/ 4414716 h 4715129"/>
              <a:gd name="connsiteX319" fmla="*/ 3643408 w 6482923"/>
              <a:gd name="connsiteY319" fmla="*/ 4396967 h 4715129"/>
              <a:gd name="connsiteX320" fmla="*/ 3632732 w 6482923"/>
              <a:gd name="connsiteY320" fmla="*/ 4382767 h 4715129"/>
              <a:gd name="connsiteX321" fmla="*/ 3629173 w 6482923"/>
              <a:gd name="connsiteY321" fmla="*/ 4368568 h 4715129"/>
              <a:gd name="connsiteX322" fmla="*/ 2782188 w 6482923"/>
              <a:gd name="connsiteY322" fmla="*/ 4712906 h 4715129"/>
              <a:gd name="connsiteX323" fmla="*/ 2739483 w 6482923"/>
              <a:gd name="connsiteY323" fmla="*/ 4691606 h 4715129"/>
              <a:gd name="connsiteX324" fmla="*/ 2746600 w 6482923"/>
              <a:gd name="connsiteY324" fmla="*/ 4649008 h 4715129"/>
              <a:gd name="connsiteX325" fmla="*/ 2739483 w 6482923"/>
              <a:gd name="connsiteY325" fmla="*/ 4634808 h 4715129"/>
              <a:gd name="connsiteX326" fmla="*/ 2735924 w 6482923"/>
              <a:gd name="connsiteY326" fmla="*/ 4617059 h 4715129"/>
              <a:gd name="connsiteX327" fmla="*/ 2661191 w 6482923"/>
              <a:gd name="connsiteY327" fmla="*/ 4649008 h 4715129"/>
              <a:gd name="connsiteX328" fmla="*/ 2618486 w 6482923"/>
              <a:gd name="connsiteY328" fmla="*/ 4627709 h 4715129"/>
              <a:gd name="connsiteX329" fmla="*/ 2632721 w 6482923"/>
              <a:gd name="connsiteY329" fmla="*/ 4581560 h 4715129"/>
              <a:gd name="connsiteX330" fmla="*/ 2639838 w 6482923"/>
              <a:gd name="connsiteY330" fmla="*/ 4578010 h 4715129"/>
              <a:gd name="connsiteX331" fmla="*/ 2639838 w 6482923"/>
              <a:gd name="connsiteY331" fmla="*/ 4553161 h 4715129"/>
              <a:gd name="connsiteX332" fmla="*/ 2597133 w 6482923"/>
              <a:gd name="connsiteY332" fmla="*/ 4531862 h 4715129"/>
              <a:gd name="connsiteX333" fmla="*/ 2611368 w 6482923"/>
              <a:gd name="connsiteY333" fmla="*/ 4489263 h 4715129"/>
              <a:gd name="connsiteX334" fmla="*/ 2671867 w 6482923"/>
              <a:gd name="connsiteY334" fmla="*/ 4464414 h 4715129"/>
              <a:gd name="connsiteX335" fmla="*/ 2661191 w 6482923"/>
              <a:gd name="connsiteY335" fmla="*/ 4450215 h 4715129"/>
              <a:gd name="connsiteX336" fmla="*/ 2657632 w 6482923"/>
              <a:gd name="connsiteY336" fmla="*/ 4432465 h 4715129"/>
              <a:gd name="connsiteX337" fmla="*/ 2629162 w 6482923"/>
              <a:gd name="connsiteY337" fmla="*/ 4443115 h 4715129"/>
              <a:gd name="connsiteX338" fmla="*/ 2586457 w 6482923"/>
              <a:gd name="connsiteY338" fmla="*/ 4421816 h 4715129"/>
              <a:gd name="connsiteX339" fmla="*/ 2600693 w 6482923"/>
              <a:gd name="connsiteY339" fmla="*/ 4379217 h 4715129"/>
              <a:gd name="connsiteX340" fmla="*/ 2611368 w 6482923"/>
              <a:gd name="connsiteY340" fmla="*/ 4375667 h 4715129"/>
              <a:gd name="connsiteX341" fmla="*/ 2622045 w 6482923"/>
              <a:gd name="connsiteY341" fmla="*/ 4329519 h 4715129"/>
              <a:gd name="connsiteX342" fmla="*/ 2675426 w 6482923"/>
              <a:gd name="connsiteY342" fmla="*/ 4308220 h 4715129"/>
              <a:gd name="connsiteX343" fmla="*/ 2671867 w 6482923"/>
              <a:gd name="connsiteY343" fmla="*/ 4294020 h 4715129"/>
              <a:gd name="connsiteX344" fmla="*/ 2604250 w 6482923"/>
              <a:gd name="connsiteY344" fmla="*/ 4322419 h 4715129"/>
              <a:gd name="connsiteX345" fmla="*/ 2565105 w 6482923"/>
              <a:gd name="connsiteY345" fmla="*/ 4297570 h 4715129"/>
              <a:gd name="connsiteX346" fmla="*/ 2575780 w 6482923"/>
              <a:gd name="connsiteY346" fmla="*/ 4254972 h 4715129"/>
              <a:gd name="connsiteX347" fmla="*/ 2582899 w 6482923"/>
              <a:gd name="connsiteY347" fmla="*/ 4251422 h 4715129"/>
              <a:gd name="connsiteX348" fmla="*/ 2579339 w 6482923"/>
              <a:gd name="connsiteY348" fmla="*/ 4226573 h 4715129"/>
              <a:gd name="connsiteX349" fmla="*/ 2540194 w 6482923"/>
              <a:gd name="connsiteY349" fmla="*/ 4205274 h 4715129"/>
              <a:gd name="connsiteX350" fmla="*/ 2554429 w 6482923"/>
              <a:gd name="connsiteY350" fmla="*/ 4159125 h 4715129"/>
              <a:gd name="connsiteX351" fmla="*/ 2607809 w 6482923"/>
              <a:gd name="connsiteY351" fmla="*/ 4137826 h 4715129"/>
              <a:gd name="connsiteX352" fmla="*/ 2600693 w 6482923"/>
              <a:gd name="connsiteY352" fmla="*/ 4123626 h 4715129"/>
              <a:gd name="connsiteX353" fmla="*/ 2597133 w 6482923"/>
              <a:gd name="connsiteY353" fmla="*/ 4105877 h 4715129"/>
              <a:gd name="connsiteX354" fmla="*/ 2568663 w 6482923"/>
              <a:gd name="connsiteY354" fmla="*/ 4116527 h 4715129"/>
              <a:gd name="connsiteX355" fmla="*/ 2529518 w 6482923"/>
              <a:gd name="connsiteY355" fmla="*/ 4095227 h 4715129"/>
              <a:gd name="connsiteX356" fmla="*/ 2529518 w 6482923"/>
              <a:gd name="connsiteY356" fmla="*/ 4091677 h 4715129"/>
              <a:gd name="connsiteX357" fmla="*/ 1369359 w 6482923"/>
              <a:gd name="connsiteY357" fmla="*/ 4563811 h 4715129"/>
              <a:gd name="connsiteX358" fmla="*/ 1323095 w 6482923"/>
              <a:gd name="connsiteY358" fmla="*/ 4546061 h 4715129"/>
              <a:gd name="connsiteX359" fmla="*/ 1333771 w 6482923"/>
              <a:gd name="connsiteY359" fmla="*/ 4503463 h 4715129"/>
              <a:gd name="connsiteX360" fmla="*/ 1323095 w 6482923"/>
              <a:gd name="connsiteY360" fmla="*/ 4489263 h 4715129"/>
              <a:gd name="connsiteX361" fmla="*/ 1323095 w 6482923"/>
              <a:gd name="connsiteY361" fmla="*/ 4471514 h 4715129"/>
              <a:gd name="connsiteX362" fmla="*/ 1234126 w 6482923"/>
              <a:gd name="connsiteY362" fmla="*/ 4507013 h 4715129"/>
              <a:gd name="connsiteX363" fmla="*/ 1187862 w 6482923"/>
              <a:gd name="connsiteY363" fmla="*/ 4485714 h 4715129"/>
              <a:gd name="connsiteX364" fmla="*/ 1205655 w 6482923"/>
              <a:gd name="connsiteY364" fmla="*/ 4439565 h 4715129"/>
              <a:gd name="connsiteX365" fmla="*/ 1216332 w 6482923"/>
              <a:gd name="connsiteY365" fmla="*/ 4436015 h 4715129"/>
              <a:gd name="connsiteX366" fmla="*/ 1216332 w 6482923"/>
              <a:gd name="connsiteY366" fmla="*/ 4411166 h 4715129"/>
              <a:gd name="connsiteX367" fmla="*/ 1212773 w 6482923"/>
              <a:gd name="connsiteY367" fmla="*/ 4411166 h 4715129"/>
              <a:gd name="connsiteX368" fmla="*/ 1166509 w 6482923"/>
              <a:gd name="connsiteY368" fmla="*/ 4393417 h 4715129"/>
              <a:gd name="connsiteX369" fmla="*/ 1187862 w 6482923"/>
              <a:gd name="connsiteY369" fmla="*/ 4343719 h 4715129"/>
              <a:gd name="connsiteX370" fmla="*/ 1259037 w 6482923"/>
              <a:gd name="connsiteY370" fmla="*/ 4315320 h 4715129"/>
              <a:gd name="connsiteX371" fmla="*/ 1248361 w 6482923"/>
              <a:gd name="connsiteY371" fmla="*/ 4301120 h 4715129"/>
              <a:gd name="connsiteX372" fmla="*/ 1244802 w 6482923"/>
              <a:gd name="connsiteY372" fmla="*/ 4283371 h 4715129"/>
              <a:gd name="connsiteX373" fmla="*/ 1209214 w 6482923"/>
              <a:gd name="connsiteY373" fmla="*/ 4297570 h 4715129"/>
              <a:gd name="connsiteX374" fmla="*/ 1162950 w 6482923"/>
              <a:gd name="connsiteY374" fmla="*/ 4279821 h 4715129"/>
              <a:gd name="connsiteX375" fmla="*/ 1184303 w 6482923"/>
              <a:gd name="connsiteY375" fmla="*/ 4233673 h 4715129"/>
              <a:gd name="connsiteX376" fmla="*/ 1194979 w 6482923"/>
              <a:gd name="connsiteY376" fmla="*/ 4226573 h 4715129"/>
              <a:gd name="connsiteX377" fmla="*/ 1198538 w 6482923"/>
              <a:gd name="connsiteY377" fmla="*/ 4191074 h 4715129"/>
              <a:gd name="connsiteX378" fmla="*/ 799956 w 6482923"/>
              <a:gd name="connsiteY378" fmla="*/ 4350818 h 4715129"/>
              <a:gd name="connsiteX379" fmla="*/ 746575 w 6482923"/>
              <a:gd name="connsiteY379" fmla="*/ 4336619 h 4715129"/>
              <a:gd name="connsiteX380" fmla="*/ 764369 w 6482923"/>
              <a:gd name="connsiteY380" fmla="*/ 4290471 h 4715129"/>
              <a:gd name="connsiteX381" fmla="*/ 753692 w 6482923"/>
              <a:gd name="connsiteY381" fmla="*/ 4276271 h 4715129"/>
              <a:gd name="connsiteX382" fmla="*/ 750134 w 6482923"/>
              <a:gd name="connsiteY382" fmla="*/ 4258522 h 4715129"/>
              <a:gd name="connsiteX383" fmla="*/ 639812 w 6482923"/>
              <a:gd name="connsiteY383" fmla="*/ 4301120 h 4715129"/>
              <a:gd name="connsiteX384" fmla="*/ 586430 w 6482923"/>
              <a:gd name="connsiteY384" fmla="*/ 4283371 h 4715129"/>
              <a:gd name="connsiteX385" fmla="*/ 611342 w 6482923"/>
              <a:gd name="connsiteY385" fmla="*/ 4233673 h 4715129"/>
              <a:gd name="connsiteX386" fmla="*/ 625577 w 6482923"/>
              <a:gd name="connsiteY386" fmla="*/ 4230123 h 4715129"/>
              <a:gd name="connsiteX387" fmla="*/ 625577 w 6482923"/>
              <a:gd name="connsiteY387" fmla="*/ 4205274 h 4715129"/>
              <a:gd name="connsiteX388" fmla="*/ 568636 w 6482923"/>
              <a:gd name="connsiteY388" fmla="*/ 4187524 h 4715129"/>
              <a:gd name="connsiteX389" fmla="*/ 597107 w 6482923"/>
              <a:gd name="connsiteY389" fmla="*/ 4134276 h 4715129"/>
              <a:gd name="connsiteX390" fmla="*/ 686076 w 6482923"/>
              <a:gd name="connsiteY390" fmla="*/ 4098777 h 4715129"/>
              <a:gd name="connsiteX391" fmla="*/ 675399 w 6482923"/>
              <a:gd name="connsiteY391" fmla="*/ 4084578 h 4715129"/>
              <a:gd name="connsiteX392" fmla="*/ 675399 w 6482923"/>
              <a:gd name="connsiteY392" fmla="*/ 4066828 h 4715129"/>
              <a:gd name="connsiteX393" fmla="*/ 629135 w 6482923"/>
              <a:gd name="connsiteY393" fmla="*/ 4084578 h 4715129"/>
              <a:gd name="connsiteX394" fmla="*/ 575754 w 6482923"/>
              <a:gd name="connsiteY394" fmla="*/ 4070378 h 4715129"/>
              <a:gd name="connsiteX395" fmla="*/ 600665 w 6482923"/>
              <a:gd name="connsiteY395" fmla="*/ 4017130 h 4715129"/>
              <a:gd name="connsiteX396" fmla="*/ 614900 w 6482923"/>
              <a:gd name="connsiteY396" fmla="*/ 4013580 h 4715129"/>
              <a:gd name="connsiteX397" fmla="*/ 639812 w 6482923"/>
              <a:gd name="connsiteY397" fmla="*/ 3963882 h 4715129"/>
              <a:gd name="connsiteX398" fmla="*/ 849779 w 6482923"/>
              <a:gd name="connsiteY398" fmla="*/ 3878685 h 4715129"/>
              <a:gd name="connsiteX399" fmla="*/ 799956 w 6482923"/>
              <a:gd name="connsiteY399" fmla="*/ 3857386 h 4715129"/>
              <a:gd name="connsiteX400" fmla="*/ 817750 w 6482923"/>
              <a:gd name="connsiteY400" fmla="*/ 3814787 h 4715129"/>
              <a:gd name="connsiteX401" fmla="*/ 807074 w 6482923"/>
              <a:gd name="connsiteY401" fmla="*/ 3800588 h 4715129"/>
              <a:gd name="connsiteX402" fmla="*/ 803515 w 6482923"/>
              <a:gd name="connsiteY402" fmla="*/ 3782838 h 4715129"/>
              <a:gd name="connsiteX403" fmla="*/ 696752 w 6482923"/>
              <a:gd name="connsiteY403" fmla="*/ 3825437 h 4715129"/>
              <a:gd name="connsiteX404" fmla="*/ 646929 w 6482923"/>
              <a:gd name="connsiteY404" fmla="*/ 3807688 h 4715129"/>
              <a:gd name="connsiteX405" fmla="*/ 671841 w 6482923"/>
              <a:gd name="connsiteY405" fmla="*/ 3757989 h 4715129"/>
              <a:gd name="connsiteX406" fmla="*/ 682517 w 6482923"/>
              <a:gd name="connsiteY406" fmla="*/ 3754439 h 4715129"/>
              <a:gd name="connsiteX407" fmla="*/ 682517 w 6482923"/>
              <a:gd name="connsiteY407" fmla="*/ 3729590 h 4715129"/>
              <a:gd name="connsiteX408" fmla="*/ 629135 w 6482923"/>
              <a:gd name="connsiteY408" fmla="*/ 3711841 h 4715129"/>
              <a:gd name="connsiteX409" fmla="*/ 657606 w 6482923"/>
              <a:gd name="connsiteY409" fmla="*/ 3662143 h 4715129"/>
              <a:gd name="connsiteX410" fmla="*/ 739457 w 6482923"/>
              <a:gd name="connsiteY410" fmla="*/ 3626644 h 4715129"/>
              <a:gd name="connsiteX411" fmla="*/ 728781 w 6482923"/>
              <a:gd name="connsiteY411" fmla="*/ 3612445 h 4715129"/>
              <a:gd name="connsiteX412" fmla="*/ 728781 w 6482923"/>
              <a:gd name="connsiteY412" fmla="*/ 3594695 h 4715129"/>
              <a:gd name="connsiteX413" fmla="*/ 686076 w 6482923"/>
              <a:gd name="connsiteY413" fmla="*/ 3612445 h 4715129"/>
              <a:gd name="connsiteX414" fmla="*/ 632694 w 6482923"/>
              <a:gd name="connsiteY414" fmla="*/ 3594695 h 4715129"/>
              <a:gd name="connsiteX415" fmla="*/ 657606 w 6482923"/>
              <a:gd name="connsiteY415" fmla="*/ 3544997 h 4715129"/>
              <a:gd name="connsiteX416" fmla="*/ 671841 w 6482923"/>
              <a:gd name="connsiteY416" fmla="*/ 3541447 h 4715129"/>
              <a:gd name="connsiteX417" fmla="*/ 693193 w 6482923"/>
              <a:gd name="connsiteY417" fmla="*/ 3491749 h 4715129"/>
              <a:gd name="connsiteX418" fmla="*/ 963659 w 6482923"/>
              <a:gd name="connsiteY418" fmla="*/ 3381703 h 4715129"/>
              <a:gd name="connsiteX419" fmla="*/ 928072 w 6482923"/>
              <a:gd name="connsiteY419" fmla="*/ 3363953 h 4715129"/>
              <a:gd name="connsiteX420" fmla="*/ 924513 w 6482923"/>
              <a:gd name="connsiteY420" fmla="*/ 3360403 h 4715129"/>
              <a:gd name="connsiteX421" fmla="*/ 924513 w 6482923"/>
              <a:gd name="connsiteY421" fmla="*/ 3356854 h 4715129"/>
              <a:gd name="connsiteX422" fmla="*/ 924513 w 6482923"/>
              <a:gd name="connsiteY422" fmla="*/ 3353304 h 4715129"/>
              <a:gd name="connsiteX423" fmla="*/ 924513 w 6482923"/>
              <a:gd name="connsiteY423" fmla="*/ 3349754 h 4715129"/>
              <a:gd name="connsiteX424" fmla="*/ 924513 w 6482923"/>
              <a:gd name="connsiteY424" fmla="*/ 3346204 h 4715129"/>
              <a:gd name="connsiteX425" fmla="*/ 924513 w 6482923"/>
              <a:gd name="connsiteY425" fmla="*/ 3342654 h 4715129"/>
              <a:gd name="connsiteX426" fmla="*/ 924513 w 6482923"/>
              <a:gd name="connsiteY426" fmla="*/ 3339104 h 4715129"/>
              <a:gd name="connsiteX427" fmla="*/ 924513 w 6482923"/>
              <a:gd name="connsiteY427" fmla="*/ 3335554 h 4715129"/>
              <a:gd name="connsiteX428" fmla="*/ 928072 w 6482923"/>
              <a:gd name="connsiteY428" fmla="*/ 3332004 h 4715129"/>
              <a:gd name="connsiteX429" fmla="*/ 928072 w 6482923"/>
              <a:gd name="connsiteY429" fmla="*/ 3328455 h 4715129"/>
              <a:gd name="connsiteX430" fmla="*/ 931630 w 6482923"/>
              <a:gd name="connsiteY430" fmla="*/ 3324905 h 4715129"/>
              <a:gd name="connsiteX431" fmla="*/ 935189 w 6482923"/>
              <a:gd name="connsiteY431" fmla="*/ 3321355 h 4715129"/>
              <a:gd name="connsiteX432" fmla="*/ 935189 w 6482923"/>
              <a:gd name="connsiteY432" fmla="*/ 3317805 h 4715129"/>
              <a:gd name="connsiteX433" fmla="*/ 942307 w 6482923"/>
              <a:gd name="connsiteY433" fmla="*/ 3317805 h 4715129"/>
              <a:gd name="connsiteX434" fmla="*/ 931630 w 6482923"/>
              <a:gd name="connsiteY434" fmla="*/ 3303605 h 4715129"/>
              <a:gd name="connsiteX435" fmla="*/ 931630 w 6482923"/>
              <a:gd name="connsiteY435" fmla="*/ 3300056 h 4715129"/>
              <a:gd name="connsiteX436" fmla="*/ 928072 w 6482923"/>
              <a:gd name="connsiteY436" fmla="*/ 3285856 h 4715129"/>
              <a:gd name="connsiteX437" fmla="*/ 824868 w 6482923"/>
              <a:gd name="connsiteY437" fmla="*/ 3328455 h 4715129"/>
              <a:gd name="connsiteX438" fmla="*/ 771486 w 6482923"/>
              <a:gd name="connsiteY438" fmla="*/ 3310705 h 4715129"/>
              <a:gd name="connsiteX439" fmla="*/ 771486 w 6482923"/>
              <a:gd name="connsiteY439" fmla="*/ 3307155 h 4715129"/>
              <a:gd name="connsiteX440" fmla="*/ 796397 w 6482923"/>
              <a:gd name="connsiteY440" fmla="*/ 3261007 h 4715129"/>
              <a:gd name="connsiteX441" fmla="*/ 810633 w 6482923"/>
              <a:gd name="connsiteY441" fmla="*/ 3257457 h 4715129"/>
              <a:gd name="connsiteX442" fmla="*/ 810633 w 6482923"/>
              <a:gd name="connsiteY442" fmla="*/ 3232608 h 4715129"/>
              <a:gd name="connsiteX443" fmla="*/ 753692 w 6482923"/>
              <a:gd name="connsiteY443" fmla="*/ 3214859 h 4715129"/>
              <a:gd name="connsiteX444" fmla="*/ 782162 w 6482923"/>
              <a:gd name="connsiteY444" fmla="*/ 3165160 h 4715129"/>
              <a:gd name="connsiteX445" fmla="*/ 864014 w 6482923"/>
              <a:gd name="connsiteY445" fmla="*/ 3129662 h 4715129"/>
              <a:gd name="connsiteX446" fmla="*/ 853338 w 6482923"/>
              <a:gd name="connsiteY446" fmla="*/ 3119012 h 4715129"/>
              <a:gd name="connsiteX447" fmla="*/ 853338 w 6482923"/>
              <a:gd name="connsiteY447" fmla="*/ 3101263 h 4715129"/>
              <a:gd name="connsiteX448" fmla="*/ 810633 w 6482923"/>
              <a:gd name="connsiteY448" fmla="*/ 3115462 h 4715129"/>
              <a:gd name="connsiteX449" fmla="*/ 760810 w 6482923"/>
              <a:gd name="connsiteY449" fmla="*/ 3104813 h 4715129"/>
              <a:gd name="connsiteX450" fmla="*/ 468991 w 6482923"/>
              <a:gd name="connsiteY450" fmla="*/ 3225508 h 4715129"/>
              <a:gd name="connsiteX451" fmla="*/ 419168 w 6482923"/>
              <a:gd name="connsiteY451" fmla="*/ 3207759 h 4715129"/>
              <a:gd name="connsiteX452" fmla="*/ 433403 w 6482923"/>
              <a:gd name="connsiteY452" fmla="*/ 3165160 h 4715129"/>
              <a:gd name="connsiteX453" fmla="*/ 422727 w 6482923"/>
              <a:gd name="connsiteY453" fmla="*/ 3147411 h 4715129"/>
              <a:gd name="connsiteX454" fmla="*/ 419168 w 6482923"/>
              <a:gd name="connsiteY454" fmla="*/ 3133212 h 4715129"/>
              <a:gd name="connsiteX455" fmla="*/ 323082 w 6482923"/>
              <a:gd name="connsiteY455" fmla="*/ 3168710 h 4715129"/>
              <a:gd name="connsiteX456" fmla="*/ 276818 w 6482923"/>
              <a:gd name="connsiteY456" fmla="*/ 3150961 h 4715129"/>
              <a:gd name="connsiteX457" fmla="*/ 298170 w 6482923"/>
              <a:gd name="connsiteY457" fmla="*/ 3104813 h 4715129"/>
              <a:gd name="connsiteX458" fmla="*/ 308847 w 6482923"/>
              <a:gd name="connsiteY458" fmla="*/ 3097713 h 4715129"/>
              <a:gd name="connsiteX459" fmla="*/ 308847 w 6482923"/>
              <a:gd name="connsiteY459" fmla="*/ 3072864 h 4715129"/>
              <a:gd name="connsiteX460" fmla="*/ 305288 w 6482923"/>
              <a:gd name="connsiteY460" fmla="*/ 3072864 h 4715129"/>
              <a:gd name="connsiteX461" fmla="*/ 255465 w 6482923"/>
              <a:gd name="connsiteY461" fmla="*/ 3055114 h 4715129"/>
              <a:gd name="connsiteX462" fmla="*/ 280376 w 6482923"/>
              <a:gd name="connsiteY462" fmla="*/ 3008966 h 4715129"/>
              <a:gd name="connsiteX463" fmla="*/ 355110 w 6482923"/>
              <a:gd name="connsiteY463" fmla="*/ 2977017 h 4715129"/>
              <a:gd name="connsiteX464" fmla="*/ 344434 w 6482923"/>
              <a:gd name="connsiteY464" fmla="*/ 2962818 h 4715129"/>
              <a:gd name="connsiteX465" fmla="*/ 344434 w 6482923"/>
              <a:gd name="connsiteY465" fmla="*/ 2945068 h 4715129"/>
              <a:gd name="connsiteX466" fmla="*/ 305288 w 6482923"/>
              <a:gd name="connsiteY466" fmla="*/ 2962818 h 4715129"/>
              <a:gd name="connsiteX467" fmla="*/ 255465 w 6482923"/>
              <a:gd name="connsiteY467" fmla="*/ 2941518 h 4715129"/>
              <a:gd name="connsiteX468" fmla="*/ 276818 w 6482923"/>
              <a:gd name="connsiteY468" fmla="*/ 2895370 h 4715129"/>
              <a:gd name="connsiteX469" fmla="*/ 287494 w 6482923"/>
              <a:gd name="connsiteY469" fmla="*/ 2888270 h 4715129"/>
              <a:gd name="connsiteX470" fmla="*/ 308847 w 6482923"/>
              <a:gd name="connsiteY470" fmla="*/ 2842122 h 4715129"/>
              <a:gd name="connsiteX471" fmla="*/ 1166509 w 6482923"/>
              <a:gd name="connsiteY471" fmla="*/ 2494234 h 4715129"/>
              <a:gd name="connsiteX472" fmla="*/ 1141598 w 6482923"/>
              <a:gd name="connsiteY472" fmla="*/ 2472935 h 4715129"/>
              <a:gd name="connsiteX473" fmla="*/ 1155833 w 6482923"/>
              <a:gd name="connsiteY473" fmla="*/ 2430337 h 4715129"/>
              <a:gd name="connsiteX474" fmla="*/ 1145157 w 6482923"/>
              <a:gd name="connsiteY474" fmla="*/ 2412587 h 4715129"/>
              <a:gd name="connsiteX475" fmla="*/ 1141598 w 6482923"/>
              <a:gd name="connsiteY475" fmla="*/ 2398388 h 4715129"/>
              <a:gd name="connsiteX476" fmla="*/ 1045511 w 6482923"/>
              <a:gd name="connsiteY476" fmla="*/ 2433886 h 4715129"/>
              <a:gd name="connsiteX477" fmla="*/ 999247 w 6482923"/>
              <a:gd name="connsiteY477" fmla="*/ 2416137 h 4715129"/>
              <a:gd name="connsiteX478" fmla="*/ 1020600 w 6482923"/>
              <a:gd name="connsiteY478" fmla="*/ 2369989 h 4715129"/>
              <a:gd name="connsiteX479" fmla="*/ 1031276 w 6482923"/>
              <a:gd name="connsiteY479" fmla="*/ 2362889 h 4715129"/>
              <a:gd name="connsiteX480" fmla="*/ 1031276 w 6482923"/>
              <a:gd name="connsiteY480" fmla="*/ 2338040 h 4715129"/>
              <a:gd name="connsiteX481" fmla="*/ 981453 w 6482923"/>
              <a:gd name="connsiteY481" fmla="*/ 2320290 h 4715129"/>
              <a:gd name="connsiteX482" fmla="*/ 977895 w 6482923"/>
              <a:gd name="connsiteY482" fmla="*/ 2306091 h 4715129"/>
              <a:gd name="connsiteX483" fmla="*/ 924513 w 6482923"/>
              <a:gd name="connsiteY483" fmla="*/ 2327390 h 4715129"/>
              <a:gd name="connsiteX484" fmla="*/ 924513 w 6482923"/>
              <a:gd name="connsiteY484" fmla="*/ 1880106 h 4715129"/>
              <a:gd name="connsiteX485" fmla="*/ 380022 w 6482923"/>
              <a:gd name="connsiteY485" fmla="*/ 2103748 h 4715129"/>
              <a:gd name="connsiteX486" fmla="*/ 333758 w 6482923"/>
              <a:gd name="connsiteY486" fmla="*/ 2082449 h 4715129"/>
              <a:gd name="connsiteX487" fmla="*/ 351552 w 6482923"/>
              <a:gd name="connsiteY487" fmla="*/ 2036301 h 4715129"/>
              <a:gd name="connsiteX488" fmla="*/ 447638 w 6482923"/>
              <a:gd name="connsiteY488" fmla="*/ 1997252 h 4715129"/>
              <a:gd name="connsiteX489" fmla="*/ 436962 w 6482923"/>
              <a:gd name="connsiteY489" fmla="*/ 1983053 h 4715129"/>
              <a:gd name="connsiteX490" fmla="*/ 433403 w 6482923"/>
              <a:gd name="connsiteY490" fmla="*/ 1965303 h 4715129"/>
              <a:gd name="connsiteX491" fmla="*/ 387139 w 6482923"/>
              <a:gd name="connsiteY491" fmla="*/ 1947554 h 4715129"/>
              <a:gd name="connsiteX492" fmla="*/ 408492 w 6482923"/>
              <a:gd name="connsiteY492" fmla="*/ 1901405 h 4715129"/>
              <a:gd name="connsiteX493" fmla="*/ 476109 w 6482923"/>
              <a:gd name="connsiteY493" fmla="*/ 1873006 h 4715129"/>
              <a:gd name="connsiteX494" fmla="*/ 476109 w 6482923"/>
              <a:gd name="connsiteY494" fmla="*/ 1848157 h 4715129"/>
              <a:gd name="connsiteX495" fmla="*/ 180731 w 6482923"/>
              <a:gd name="connsiteY495" fmla="*/ 1968853 h 4715129"/>
              <a:gd name="connsiteX496" fmla="*/ 130908 w 6482923"/>
              <a:gd name="connsiteY496" fmla="*/ 1947554 h 4715129"/>
              <a:gd name="connsiteX497" fmla="*/ 152261 w 6482923"/>
              <a:gd name="connsiteY497" fmla="*/ 1901405 h 4715129"/>
              <a:gd name="connsiteX498" fmla="*/ 369345 w 6482923"/>
              <a:gd name="connsiteY498" fmla="*/ 1812659 h 4715129"/>
              <a:gd name="connsiteX499" fmla="*/ 362228 w 6482923"/>
              <a:gd name="connsiteY499" fmla="*/ 1798459 h 4715129"/>
              <a:gd name="connsiteX500" fmla="*/ 358669 w 6482923"/>
              <a:gd name="connsiteY500" fmla="*/ 1780710 h 4715129"/>
              <a:gd name="connsiteX501" fmla="*/ 305288 w 6482923"/>
              <a:gd name="connsiteY501" fmla="*/ 1802009 h 4715129"/>
              <a:gd name="connsiteX502" fmla="*/ 259024 w 6482923"/>
              <a:gd name="connsiteY502" fmla="*/ 1780710 h 4715129"/>
              <a:gd name="connsiteX503" fmla="*/ 276818 w 6482923"/>
              <a:gd name="connsiteY503" fmla="*/ 1734561 h 4715129"/>
              <a:gd name="connsiteX504" fmla="*/ 347993 w 6482923"/>
              <a:gd name="connsiteY504" fmla="*/ 1706162 h 4715129"/>
              <a:gd name="connsiteX505" fmla="*/ 362228 w 6482923"/>
              <a:gd name="connsiteY505" fmla="*/ 1663564 h 4715129"/>
              <a:gd name="connsiteX506" fmla="*/ 194966 w 6482923"/>
              <a:gd name="connsiteY506" fmla="*/ 1731012 h 4715129"/>
              <a:gd name="connsiteX507" fmla="*/ 155820 w 6482923"/>
              <a:gd name="connsiteY507" fmla="*/ 1709712 h 4715129"/>
              <a:gd name="connsiteX508" fmla="*/ 159378 w 6482923"/>
              <a:gd name="connsiteY508" fmla="*/ 1667114 h 4715129"/>
              <a:gd name="connsiteX509" fmla="*/ 152261 w 6482923"/>
              <a:gd name="connsiteY509" fmla="*/ 1652914 h 4715129"/>
              <a:gd name="connsiteX510" fmla="*/ 148702 w 6482923"/>
              <a:gd name="connsiteY510" fmla="*/ 1635165 h 4715129"/>
              <a:gd name="connsiteX511" fmla="*/ 77527 w 6482923"/>
              <a:gd name="connsiteY511" fmla="*/ 1663564 h 4715129"/>
              <a:gd name="connsiteX512" fmla="*/ 38380 w 6482923"/>
              <a:gd name="connsiteY512" fmla="*/ 1642265 h 4715129"/>
              <a:gd name="connsiteX513" fmla="*/ 49057 w 6482923"/>
              <a:gd name="connsiteY513" fmla="*/ 1599666 h 4715129"/>
              <a:gd name="connsiteX514" fmla="*/ 59733 w 6482923"/>
              <a:gd name="connsiteY514" fmla="*/ 1596116 h 4715129"/>
              <a:gd name="connsiteX515" fmla="*/ 56174 w 6482923"/>
              <a:gd name="connsiteY515" fmla="*/ 1571267 h 4715129"/>
              <a:gd name="connsiteX516" fmla="*/ 13469 w 6482923"/>
              <a:gd name="connsiteY516" fmla="*/ 1549968 h 4715129"/>
              <a:gd name="connsiteX517" fmla="*/ 27704 w 6482923"/>
              <a:gd name="connsiteY517" fmla="*/ 1503820 h 4715129"/>
              <a:gd name="connsiteX518" fmla="*/ 84644 w 6482923"/>
              <a:gd name="connsiteY518" fmla="*/ 1482520 h 4715129"/>
              <a:gd name="connsiteX519" fmla="*/ 73968 w 6482923"/>
              <a:gd name="connsiteY519" fmla="*/ 1468321 h 4715129"/>
              <a:gd name="connsiteX520" fmla="*/ 70409 w 6482923"/>
              <a:gd name="connsiteY520" fmla="*/ 1450571 h 4715129"/>
              <a:gd name="connsiteX521" fmla="*/ 41939 w 6482923"/>
              <a:gd name="connsiteY521" fmla="*/ 1461221 h 4715129"/>
              <a:gd name="connsiteX522" fmla="*/ 2793 w 6482923"/>
              <a:gd name="connsiteY522" fmla="*/ 1439922 h 4715129"/>
              <a:gd name="connsiteX523" fmla="*/ 17028 w 6482923"/>
              <a:gd name="connsiteY523" fmla="*/ 1393773 h 4715129"/>
              <a:gd name="connsiteX524" fmla="*/ 24145 w 6482923"/>
              <a:gd name="connsiteY524" fmla="*/ 1390224 h 4715129"/>
              <a:gd name="connsiteX525" fmla="*/ 34822 w 6482923"/>
              <a:gd name="connsiteY525" fmla="*/ 1347625 h 4715129"/>
              <a:gd name="connsiteX526" fmla="*/ 3301767 w 6482923"/>
              <a:gd name="connsiteY526" fmla="*/ 16424 h 4715129"/>
              <a:gd name="connsiteX527" fmla="*/ 3340913 w 6482923"/>
              <a:gd name="connsiteY527" fmla="*/ 37724 h 4715129"/>
              <a:gd name="connsiteX528" fmla="*/ 3394294 w 6482923"/>
              <a:gd name="connsiteY528" fmla="*/ 16424 h 4715129"/>
              <a:gd name="connsiteX529" fmla="*/ 3433441 w 6482923"/>
              <a:gd name="connsiteY529" fmla="*/ 37724 h 4715129"/>
              <a:gd name="connsiteX530" fmla="*/ 3422765 w 6482923"/>
              <a:gd name="connsiteY530" fmla="*/ 83872 h 4715129"/>
              <a:gd name="connsiteX531" fmla="*/ 3380059 w 6482923"/>
              <a:gd name="connsiteY531" fmla="*/ 101621 h 4715129"/>
              <a:gd name="connsiteX532" fmla="*/ 3390736 w 6482923"/>
              <a:gd name="connsiteY532" fmla="*/ 115821 h 4715129"/>
              <a:gd name="connsiteX533" fmla="*/ 3394294 w 6482923"/>
              <a:gd name="connsiteY533" fmla="*/ 130020 h 4715129"/>
              <a:gd name="connsiteX534" fmla="*/ 3568674 w 6482923"/>
              <a:gd name="connsiteY534" fmla="*/ 59022 h 4715129"/>
              <a:gd name="connsiteX535" fmla="*/ 3607820 w 6482923"/>
              <a:gd name="connsiteY535" fmla="*/ 83872 h 4715129"/>
              <a:gd name="connsiteX536" fmla="*/ 3597144 w 6482923"/>
              <a:gd name="connsiteY536" fmla="*/ 126471 h 4715129"/>
              <a:gd name="connsiteX537" fmla="*/ 3358707 w 6482923"/>
              <a:gd name="connsiteY537" fmla="*/ 222317 h 4715129"/>
              <a:gd name="connsiteX538" fmla="*/ 3372942 w 6482923"/>
              <a:gd name="connsiteY538" fmla="*/ 243616 h 4715129"/>
              <a:gd name="connsiteX539" fmla="*/ 3429882 w 6482923"/>
              <a:gd name="connsiteY539" fmla="*/ 218767 h 4715129"/>
              <a:gd name="connsiteX540" fmla="*/ 3469029 w 6482923"/>
              <a:gd name="connsiteY540" fmla="*/ 243616 h 4715129"/>
              <a:gd name="connsiteX541" fmla="*/ 3454793 w 6482923"/>
              <a:gd name="connsiteY541" fmla="*/ 286215 h 4715129"/>
              <a:gd name="connsiteX542" fmla="*/ 3465470 w 6482923"/>
              <a:gd name="connsiteY542" fmla="*/ 300414 h 4715129"/>
              <a:gd name="connsiteX543" fmla="*/ 3469029 w 6482923"/>
              <a:gd name="connsiteY543" fmla="*/ 318164 h 4715129"/>
              <a:gd name="connsiteX544" fmla="*/ 3547321 w 6482923"/>
              <a:gd name="connsiteY544" fmla="*/ 286215 h 4715129"/>
              <a:gd name="connsiteX545" fmla="*/ 3586468 w 6482923"/>
              <a:gd name="connsiteY545" fmla="*/ 307514 h 4715129"/>
              <a:gd name="connsiteX546" fmla="*/ 3575792 w 6482923"/>
              <a:gd name="connsiteY546" fmla="*/ 350113 h 4715129"/>
              <a:gd name="connsiteX547" fmla="*/ 4429895 w 6482923"/>
              <a:gd name="connsiteY547" fmla="*/ 2224 h 471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Lst>
            <a:rect l="l" t="t" r="r" b="b"/>
            <a:pathLst>
              <a:path w="6482923" h="4715129">
                <a:moveTo>
                  <a:pt x="2550716" y="4632053"/>
                </a:moveTo>
                <a:cubicBezTo>
                  <a:pt x="2568547" y="4632053"/>
                  <a:pt x="2583002" y="4646259"/>
                  <a:pt x="2583002" y="4663783"/>
                </a:cubicBezTo>
                <a:cubicBezTo>
                  <a:pt x="2583002" y="4681307"/>
                  <a:pt x="2568547" y="4695513"/>
                  <a:pt x="2550716" y="4695513"/>
                </a:cubicBezTo>
                <a:cubicBezTo>
                  <a:pt x="2532885" y="4695513"/>
                  <a:pt x="2518430" y="4681307"/>
                  <a:pt x="2518430" y="4663783"/>
                </a:cubicBezTo>
                <a:cubicBezTo>
                  <a:pt x="2518430" y="4646259"/>
                  <a:pt x="2532885" y="4632053"/>
                  <a:pt x="2550716" y="4632053"/>
                </a:cubicBezTo>
                <a:close/>
                <a:moveTo>
                  <a:pt x="3575518" y="4546329"/>
                </a:moveTo>
                <a:cubicBezTo>
                  <a:pt x="3593042" y="4546329"/>
                  <a:pt x="3607248" y="4560535"/>
                  <a:pt x="3607248" y="4578059"/>
                </a:cubicBezTo>
                <a:cubicBezTo>
                  <a:pt x="3607248" y="4595583"/>
                  <a:pt x="3593042" y="4609789"/>
                  <a:pt x="3575518" y="4609789"/>
                </a:cubicBezTo>
                <a:cubicBezTo>
                  <a:pt x="3557994" y="4609789"/>
                  <a:pt x="3543788" y="4595583"/>
                  <a:pt x="3543788" y="4578059"/>
                </a:cubicBezTo>
                <a:cubicBezTo>
                  <a:pt x="3543788" y="4560535"/>
                  <a:pt x="3557994" y="4546329"/>
                  <a:pt x="3575518" y="4546329"/>
                </a:cubicBezTo>
                <a:close/>
                <a:moveTo>
                  <a:pt x="1093952" y="4387125"/>
                </a:moveTo>
                <a:cubicBezTo>
                  <a:pt x="1112705" y="4387125"/>
                  <a:pt x="1127908" y="4401331"/>
                  <a:pt x="1127908" y="4418855"/>
                </a:cubicBezTo>
                <a:cubicBezTo>
                  <a:pt x="1127908" y="4436379"/>
                  <a:pt x="1112705" y="4450585"/>
                  <a:pt x="1093952" y="4450585"/>
                </a:cubicBezTo>
                <a:cubicBezTo>
                  <a:pt x="1075199" y="4450585"/>
                  <a:pt x="1059996" y="4436379"/>
                  <a:pt x="1059996" y="4418855"/>
                </a:cubicBezTo>
                <a:cubicBezTo>
                  <a:pt x="1059996" y="4401331"/>
                  <a:pt x="1075199" y="4387125"/>
                  <a:pt x="1093952" y="4387125"/>
                </a:cubicBezTo>
                <a:close/>
                <a:moveTo>
                  <a:pt x="2493938" y="4294721"/>
                </a:moveTo>
                <a:cubicBezTo>
                  <a:pt x="2511769" y="4294721"/>
                  <a:pt x="2526224" y="4308927"/>
                  <a:pt x="2526224" y="4326451"/>
                </a:cubicBezTo>
                <a:cubicBezTo>
                  <a:pt x="2526224" y="4343975"/>
                  <a:pt x="2511769" y="4358181"/>
                  <a:pt x="2493938" y="4358181"/>
                </a:cubicBezTo>
                <a:cubicBezTo>
                  <a:pt x="2476107" y="4358181"/>
                  <a:pt x="2461652" y="4343975"/>
                  <a:pt x="2461652" y="4326451"/>
                </a:cubicBezTo>
                <a:cubicBezTo>
                  <a:pt x="2461652" y="4308927"/>
                  <a:pt x="2476107" y="4294721"/>
                  <a:pt x="2493938" y="4294721"/>
                </a:cubicBezTo>
                <a:close/>
                <a:moveTo>
                  <a:pt x="515588" y="4286928"/>
                </a:moveTo>
                <a:cubicBezTo>
                  <a:pt x="533419" y="4286928"/>
                  <a:pt x="547875" y="4301383"/>
                  <a:pt x="547875" y="4319214"/>
                </a:cubicBezTo>
                <a:cubicBezTo>
                  <a:pt x="547875" y="4337045"/>
                  <a:pt x="533419" y="4351500"/>
                  <a:pt x="515588" y="4351500"/>
                </a:cubicBezTo>
                <a:cubicBezTo>
                  <a:pt x="497758" y="4351500"/>
                  <a:pt x="483302" y="4337045"/>
                  <a:pt x="483302" y="4319214"/>
                </a:cubicBezTo>
                <a:cubicBezTo>
                  <a:pt x="483302" y="4301383"/>
                  <a:pt x="497758" y="4286928"/>
                  <a:pt x="515588" y="4286928"/>
                </a:cubicBezTo>
                <a:close/>
                <a:moveTo>
                  <a:pt x="557895" y="3704667"/>
                </a:moveTo>
                <a:cubicBezTo>
                  <a:pt x="575726" y="3704667"/>
                  <a:pt x="590181" y="3719122"/>
                  <a:pt x="590181" y="3736953"/>
                </a:cubicBezTo>
                <a:cubicBezTo>
                  <a:pt x="590181" y="3754784"/>
                  <a:pt x="575726" y="3769239"/>
                  <a:pt x="557895" y="3769239"/>
                </a:cubicBezTo>
                <a:cubicBezTo>
                  <a:pt x="540064" y="3769239"/>
                  <a:pt x="525609" y="3754784"/>
                  <a:pt x="525609" y="3736953"/>
                </a:cubicBezTo>
                <a:cubicBezTo>
                  <a:pt x="525609" y="3719122"/>
                  <a:pt x="540064" y="3704667"/>
                  <a:pt x="557895" y="3704667"/>
                </a:cubicBezTo>
                <a:close/>
                <a:moveTo>
                  <a:pt x="6050402" y="3534331"/>
                </a:moveTo>
                <a:cubicBezTo>
                  <a:pt x="6069155" y="3534331"/>
                  <a:pt x="6084358" y="3549534"/>
                  <a:pt x="6084358" y="3568287"/>
                </a:cubicBezTo>
                <a:cubicBezTo>
                  <a:pt x="6084358" y="3587040"/>
                  <a:pt x="6069155" y="3602243"/>
                  <a:pt x="6050402" y="3602243"/>
                </a:cubicBezTo>
                <a:cubicBezTo>
                  <a:pt x="6031649" y="3602243"/>
                  <a:pt x="6016446" y="3587040"/>
                  <a:pt x="6016446" y="3568287"/>
                </a:cubicBezTo>
                <a:cubicBezTo>
                  <a:pt x="6016446" y="3549534"/>
                  <a:pt x="6031649" y="3534331"/>
                  <a:pt x="6050402" y="3534331"/>
                </a:cubicBezTo>
                <a:close/>
                <a:moveTo>
                  <a:pt x="6448967" y="3154693"/>
                </a:moveTo>
                <a:cubicBezTo>
                  <a:pt x="6467720" y="3154693"/>
                  <a:pt x="6482923" y="3168899"/>
                  <a:pt x="6482923" y="3186423"/>
                </a:cubicBezTo>
                <a:cubicBezTo>
                  <a:pt x="6482923" y="3203947"/>
                  <a:pt x="6467720" y="3218153"/>
                  <a:pt x="6448967" y="3218153"/>
                </a:cubicBezTo>
                <a:cubicBezTo>
                  <a:pt x="6430214" y="3218153"/>
                  <a:pt x="6415011" y="3203947"/>
                  <a:pt x="6415011" y="3186423"/>
                </a:cubicBezTo>
                <a:cubicBezTo>
                  <a:pt x="6415011" y="3168899"/>
                  <a:pt x="6430214" y="3154693"/>
                  <a:pt x="6448967" y="3154693"/>
                </a:cubicBezTo>
                <a:close/>
                <a:moveTo>
                  <a:pt x="184381" y="3055608"/>
                </a:moveTo>
                <a:cubicBezTo>
                  <a:pt x="201905" y="3055608"/>
                  <a:pt x="216111" y="3069814"/>
                  <a:pt x="216111" y="3087338"/>
                </a:cubicBezTo>
                <a:cubicBezTo>
                  <a:pt x="216111" y="3104862"/>
                  <a:pt x="201905" y="3119068"/>
                  <a:pt x="184381" y="3119068"/>
                </a:cubicBezTo>
                <a:cubicBezTo>
                  <a:pt x="166857" y="3119068"/>
                  <a:pt x="152651" y="3104862"/>
                  <a:pt x="152651" y="3087338"/>
                </a:cubicBezTo>
                <a:cubicBezTo>
                  <a:pt x="152651" y="3069814"/>
                  <a:pt x="166857" y="3055608"/>
                  <a:pt x="184381" y="3055608"/>
                </a:cubicBezTo>
                <a:close/>
                <a:moveTo>
                  <a:pt x="6180103" y="2682650"/>
                </a:moveTo>
                <a:cubicBezTo>
                  <a:pt x="6197934" y="2682650"/>
                  <a:pt x="6212389" y="2696856"/>
                  <a:pt x="6212389" y="2714380"/>
                </a:cubicBezTo>
                <a:cubicBezTo>
                  <a:pt x="6212389" y="2731904"/>
                  <a:pt x="6197934" y="2746110"/>
                  <a:pt x="6180103" y="2746110"/>
                </a:cubicBezTo>
                <a:cubicBezTo>
                  <a:pt x="6162272" y="2746110"/>
                  <a:pt x="6147817" y="2731904"/>
                  <a:pt x="6147817" y="2714380"/>
                </a:cubicBezTo>
                <a:cubicBezTo>
                  <a:pt x="6147817" y="2696856"/>
                  <a:pt x="6162272" y="2682650"/>
                  <a:pt x="6180103" y="2682650"/>
                </a:cubicBezTo>
                <a:close/>
                <a:moveTo>
                  <a:pt x="936977" y="2412116"/>
                </a:moveTo>
                <a:cubicBezTo>
                  <a:pt x="955730" y="2412116"/>
                  <a:pt x="970933" y="2426571"/>
                  <a:pt x="970933" y="2444402"/>
                </a:cubicBezTo>
                <a:cubicBezTo>
                  <a:pt x="970933" y="2462233"/>
                  <a:pt x="955730" y="2476688"/>
                  <a:pt x="936977" y="2476688"/>
                </a:cubicBezTo>
                <a:cubicBezTo>
                  <a:pt x="918224" y="2476688"/>
                  <a:pt x="903021" y="2462233"/>
                  <a:pt x="903021" y="2444402"/>
                </a:cubicBezTo>
                <a:cubicBezTo>
                  <a:pt x="903021" y="2426571"/>
                  <a:pt x="918224" y="2412116"/>
                  <a:pt x="936977" y="2412116"/>
                </a:cubicBezTo>
                <a:close/>
                <a:moveTo>
                  <a:pt x="6214059" y="2074784"/>
                </a:moveTo>
                <a:cubicBezTo>
                  <a:pt x="6232812" y="2074784"/>
                  <a:pt x="6248015" y="2089239"/>
                  <a:pt x="6248015" y="2107070"/>
                </a:cubicBezTo>
                <a:cubicBezTo>
                  <a:pt x="6248015" y="2124901"/>
                  <a:pt x="6232812" y="2139356"/>
                  <a:pt x="6214059" y="2139356"/>
                </a:cubicBezTo>
                <a:cubicBezTo>
                  <a:pt x="6195306" y="2139356"/>
                  <a:pt x="6180103" y="2124901"/>
                  <a:pt x="6180103" y="2107070"/>
                </a:cubicBezTo>
                <a:cubicBezTo>
                  <a:pt x="6180103" y="2089239"/>
                  <a:pt x="6195306" y="2074784"/>
                  <a:pt x="6214059" y="2074784"/>
                </a:cubicBezTo>
                <a:close/>
                <a:moveTo>
                  <a:pt x="6039827" y="1808702"/>
                </a:moveTo>
                <a:cubicBezTo>
                  <a:pt x="6058273" y="1808702"/>
                  <a:pt x="6073227" y="1823157"/>
                  <a:pt x="6073227" y="1840988"/>
                </a:cubicBezTo>
                <a:cubicBezTo>
                  <a:pt x="6073227" y="1858819"/>
                  <a:pt x="6058273" y="1873274"/>
                  <a:pt x="6039827" y="1873274"/>
                </a:cubicBezTo>
                <a:cubicBezTo>
                  <a:pt x="6021381" y="1873274"/>
                  <a:pt x="6006427" y="1858819"/>
                  <a:pt x="6006427" y="1840988"/>
                </a:cubicBezTo>
                <a:cubicBezTo>
                  <a:pt x="6006427" y="1823157"/>
                  <a:pt x="6021381" y="1808702"/>
                  <a:pt x="6039827" y="1808702"/>
                </a:cubicBezTo>
                <a:close/>
                <a:moveTo>
                  <a:pt x="6080463" y="1450217"/>
                </a:moveTo>
                <a:cubicBezTo>
                  <a:pt x="6097987" y="1450217"/>
                  <a:pt x="6112193" y="1464672"/>
                  <a:pt x="6112193" y="1482503"/>
                </a:cubicBezTo>
                <a:cubicBezTo>
                  <a:pt x="6112193" y="1500334"/>
                  <a:pt x="6097987" y="1514789"/>
                  <a:pt x="6080463" y="1514789"/>
                </a:cubicBezTo>
                <a:cubicBezTo>
                  <a:pt x="6062939" y="1514789"/>
                  <a:pt x="6048733" y="1500334"/>
                  <a:pt x="6048733" y="1482503"/>
                </a:cubicBezTo>
                <a:cubicBezTo>
                  <a:pt x="6048733" y="1464672"/>
                  <a:pt x="6062939" y="1450217"/>
                  <a:pt x="6080463" y="1450217"/>
                </a:cubicBezTo>
                <a:close/>
                <a:moveTo>
                  <a:pt x="5194825" y="1007121"/>
                </a:moveTo>
                <a:cubicBezTo>
                  <a:pt x="5212656" y="1007121"/>
                  <a:pt x="5227111" y="1021327"/>
                  <a:pt x="5227111" y="1038851"/>
                </a:cubicBezTo>
                <a:cubicBezTo>
                  <a:pt x="5227111" y="1056375"/>
                  <a:pt x="5212656" y="1070581"/>
                  <a:pt x="5194825" y="1070581"/>
                </a:cubicBezTo>
                <a:cubicBezTo>
                  <a:pt x="5176994" y="1070581"/>
                  <a:pt x="5162539" y="1056375"/>
                  <a:pt x="5162539" y="1038851"/>
                </a:cubicBezTo>
                <a:cubicBezTo>
                  <a:pt x="5162539" y="1021327"/>
                  <a:pt x="5176994" y="1007121"/>
                  <a:pt x="5194825" y="1007121"/>
                </a:cubicBezTo>
                <a:close/>
                <a:moveTo>
                  <a:pt x="5946865" y="935869"/>
                </a:moveTo>
                <a:cubicBezTo>
                  <a:pt x="5965618" y="935869"/>
                  <a:pt x="5980821" y="950075"/>
                  <a:pt x="5980821" y="967599"/>
                </a:cubicBezTo>
                <a:cubicBezTo>
                  <a:pt x="5980821" y="985123"/>
                  <a:pt x="5965618" y="999329"/>
                  <a:pt x="5946865" y="999329"/>
                </a:cubicBezTo>
                <a:cubicBezTo>
                  <a:pt x="5928112" y="999329"/>
                  <a:pt x="5912909" y="985123"/>
                  <a:pt x="5912909" y="967599"/>
                </a:cubicBezTo>
                <a:cubicBezTo>
                  <a:pt x="5912909" y="950075"/>
                  <a:pt x="5928112" y="935869"/>
                  <a:pt x="5946865" y="935869"/>
                </a:cubicBezTo>
                <a:close/>
                <a:moveTo>
                  <a:pt x="5870603" y="506132"/>
                </a:moveTo>
                <a:cubicBezTo>
                  <a:pt x="5888434" y="506132"/>
                  <a:pt x="5902889" y="520338"/>
                  <a:pt x="5902889" y="537862"/>
                </a:cubicBezTo>
                <a:cubicBezTo>
                  <a:pt x="5902889" y="555386"/>
                  <a:pt x="5888434" y="569592"/>
                  <a:pt x="5870603" y="569592"/>
                </a:cubicBezTo>
                <a:cubicBezTo>
                  <a:pt x="5852772" y="569592"/>
                  <a:pt x="5838317" y="555386"/>
                  <a:pt x="5838317" y="537862"/>
                </a:cubicBezTo>
                <a:cubicBezTo>
                  <a:pt x="5838317" y="520338"/>
                  <a:pt x="5852772" y="506132"/>
                  <a:pt x="5870603" y="506132"/>
                </a:cubicBezTo>
                <a:close/>
                <a:moveTo>
                  <a:pt x="5055661" y="345816"/>
                </a:moveTo>
                <a:cubicBezTo>
                  <a:pt x="5073492" y="345816"/>
                  <a:pt x="5087947" y="361019"/>
                  <a:pt x="5087947" y="379772"/>
                </a:cubicBezTo>
                <a:cubicBezTo>
                  <a:pt x="5087947" y="398525"/>
                  <a:pt x="5073492" y="413728"/>
                  <a:pt x="5055661" y="413728"/>
                </a:cubicBezTo>
                <a:cubicBezTo>
                  <a:pt x="5037830" y="413728"/>
                  <a:pt x="5023375" y="398525"/>
                  <a:pt x="5023375" y="379772"/>
                </a:cubicBezTo>
                <a:cubicBezTo>
                  <a:pt x="5023375" y="361019"/>
                  <a:pt x="5037830" y="345816"/>
                  <a:pt x="5055661" y="345816"/>
                </a:cubicBezTo>
                <a:close/>
                <a:moveTo>
                  <a:pt x="5676888" y="254525"/>
                </a:moveTo>
                <a:cubicBezTo>
                  <a:pt x="5695334" y="254525"/>
                  <a:pt x="5710288" y="268731"/>
                  <a:pt x="5710288" y="286255"/>
                </a:cubicBezTo>
                <a:cubicBezTo>
                  <a:pt x="5710288" y="303779"/>
                  <a:pt x="5695334" y="317985"/>
                  <a:pt x="5676888" y="317985"/>
                </a:cubicBezTo>
                <a:cubicBezTo>
                  <a:pt x="5658442" y="317985"/>
                  <a:pt x="5643488" y="303779"/>
                  <a:pt x="5643488" y="286255"/>
                </a:cubicBezTo>
                <a:cubicBezTo>
                  <a:pt x="5643488" y="268731"/>
                  <a:pt x="5658442" y="254525"/>
                  <a:pt x="5676888" y="254525"/>
                </a:cubicBezTo>
                <a:close/>
                <a:moveTo>
                  <a:pt x="4429895" y="2224"/>
                </a:moveTo>
                <a:cubicBezTo>
                  <a:pt x="4447689" y="-4876"/>
                  <a:pt x="4469042" y="5774"/>
                  <a:pt x="4476159" y="23524"/>
                </a:cubicBezTo>
                <a:cubicBezTo>
                  <a:pt x="4476159" y="23524"/>
                  <a:pt x="4476159" y="23524"/>
                  <a:pt x="4486836" y="19974"/>
                </a:cubicBezTo>
                <a:cubicBezTo>
                  <a:pt x="4504629" y="12875"/>
                  <a:pt x="4522423" y="19974"/>
                  <a:pt x="4529541" y="37724"/>
                </a:cubicBezTo>
                <a:cubicBezTo>
                  <a:pt x="4540217" y="59022"/>
                  <a:pt x="4529541" y="80322"/>
                  <a:pt x="4511747" y="87422"/>
                </a:cubicBezTo>
                <a:cubicBezTo>
                  <a:pt x="4511747" y="87422"/>
                  <a:pt x="4511747" y="87422"/>
                  <a:pt x="4479718" y="101621"/>
                </a:cubicBezTo>
                <a:cubicBezTo>
                  <a:pt x="4483277" y="105171"/>
                  <a:pt x="4486836" y="108721"/>
                  <a:pt x="4486836" y="115821"/>
                </a:cubicBezTo>
                <a:cubicBezTo>
                  <a:pt x="4490394" y="119371"/>
                  <a:pt x="4490394" y="126471"/>
                  <a:pt x="4490394" y="130020"/>
                </a:cubicBezTo>
                <a:cubicBezTo>
                  <a:pt x="4490394" y="130020"/>
                  <a:pt x="4490394" y="130020"/>
                  <a:pt x="4561570" y="101621"/>
                </a:cubicBezTo>
                <a:cubicBezTo>
                  <a:pt x="4579364" y="94522"/>
                  <a:pt x="4600716" y="105171"/>
                  <a:pt x="4607834" y="122921"/>
                </a:cubicBezTo>
                <a:cubicBezTo>
                  <a:pt x="4614951" y="140670"/>
                  <a:pt x="4607834" y="161969"/>
                  <a:pt x="4590040" y="169069"/>
                </a:cubicBezTo>
                <a:cubicBezTo>
                  <a:pt x="4590040" y="169069"/>
                  <a:pt x="4590040" y="169069"/>
                  <a:pt x="4586481" y="169069"/>
                </a:cubicBezTo>
                <a:cubicBezTo>
                  <a:pt x="4593599" y="172619"/>
                  <a:pt x="4600716" y="179719"/>
                  <a:pt x="4604275" y="186818"/>
                </a:cubicBezTo>
                <a:cubicBezTo>
                  <a:pt x="4604275" y="186818"/>
                  <a:pt x="4604275" y="186818"/>
                  <a:pt x="4614951" y="183268"/>
                </a:cubicBezTo>
                <a:cubicBezTo>
                  <a:pt x="4632745" y="176169"/>
                  <a:pt x="4654098" y="186818"/>
                  <a:pt x="4661215" y="204568"/>
                </a:cubicBezTo>
                <a:cubicBezTo>
                  <a:pt x="4668333" y="222317"/>
                  <a:pt x="4661215" y="243616"/>
                  <a:pt x="4643421" y="250716"/>
                </a:cubicBezTo>
                <a:cubicBezTo>
                  <a:pt x="4643421" y="250716"/>
                  <a:pt x="4643421" y="250716"/>
                  <a:pt x="4554452" y="286215"/>
                </a:cubicBezTo>
                <a:cubicBezTo>
                  <a:pt x="4558011" y="289765"/>
                  <a:pt x="4561570" y="293315"/>
                  <a:pt x="4565129" y="300414"/>
                </a:cubicBezTo>
                <a:cubicBezTo>
                  <a:pt x="4568687" y="307514"/>
                  <a:pt x="4568687" y="311064"/>
                  <a:pt x="4568687" y="318164"/>
                </a:cubicBezTo>
                <a:cubicBezTo>
                  <a:pt x="4582922" y="314614"/>
                  <a:pt x="4597157" y="325263"/>
                  <a:pt x="4604275" y="339463"/>
                </a:cubicBezTo>
                <a:cubicBezTo>
                  <a:pt x="4611392" y="357212"/>
                  <a:pt x="4604275" y="374962"/>
                  <a:pt x="4593599" y="385611"/>
                </a:cubicBezTo>
                <a:cubicBezTo>
                  <a:pt x="4593599" y="385611"/>
                  <a:pt x="4593599" y="385611"/>
                  <a:pt x="4600716" y="378512"/>
                </a:cubicBezTo>
                <a:cubicBezTo>
                  <a:pt x="4618510" y="371412"/>
                  <a:pt x="4639863" y="382061"/>
                  <a:pt x="4650539" y="399811"/>
                </a:cubicBezTo>
                <a:cubicBezTo>
                  <a:pt x="4650539" y="399811"/>
                  <a:pt x="4650539" y="399811"/>
                  <a:pt x="4725273" y="367862"/>
                </a:cubicBezTo>
                <a:cubicBezTo>
                  <a:pt x="4743067" y="360762"/>
                  <a:pt x="4764419" y="371412"/>
                  <a:pt x="4771537" y="389161"/>
                </a:cubicBezTo>
                <a:cubicBezTo>
                  <a:pt x="4778654" y="406911"/>
                  <a:pt x="4771537" y="428210"/>
                  <a:pt x="4750184" y="435310"/>
                </a:cubicBezTo>
                <a:cubicBezTo>
                  <a:pt x="4750184" y="435310"/>
                  <a:pt x="4750184" y="435310"/>
                  <a:pt x="4693244" y="460159"/>
                </a:cubicBezTo>
                <a:cubicBezTo>
                  <a:pt x="4700362" y="463709"/>
                  <a:pt x="4703920" y="467258"/>
                  <a:pt x="4703920" y="474358"/>
                </a:cubicBezTo>
                <a:cubicBezTo>
                  <a:pt x="4707479" y="477908"/>
                  <a:pt x="4707479" y="485008"/>
                  <a:pt x="4707479" y="488558"/>
                </a:cubicBezTo>
                <a:cubicBezTo>
                  <a:pt x="4707479" y="488558"/>
                  <a:pt x="4707479" y="488558"/>
                  <a:pt x="4945916" y="392711"/>
                </a:cubicBezTo>
                <a:cubicBezTo>
                  <a:pt x="4963710" y="385611"/>
                  <a:pt x="4985063" y="392711"/>
                  <a:pt x="4995739" y="410460"/>
                </a:cubicBezTo>
                <a:cubicBezTo>
                  <a:pt x="5002857" y="431760"/>
                  <a:pt x="4992180" y="453059"/>
                  <a:pt x="4970828" y="460159"/>
                </a:cubicBezTo>
                <a:cubicBezTo>
                  <a:pt x="4970828" y="460159"/>
                  <a:pt x="4970828" y="460159"/>
                  <a:pt x="4650539" y="591504"/>
                </a:cubicBezTo>
                <a:cubicBezTo>
                  <a:pt x="4657656" y="595054"/>
                  <a:pt x="4664774" y="602154"/>
                  <a:pt x="4668333" y="609253"/>
                </a:cubicBezTo>
                <a:cubicBezTo>
                  <a:pt x="4668333" y="609253"/>
                  <a:pt x="4668333" y="609253"/>
                  <a:pt x="4743067" y="577304"/>
                </a:cubicBezTo>
                <a:cubicBezTo>
                  <a:pt x="4753743" y="573755"/>
                  <a:pt x="4764419" y="573755"/>
                  <a:pt x="4775096" y="580854"/>
                </a:cubicBezTo>
                <a:cubicBezTo>
                  <a:pt x="4775096" y="580854"/>
                  <a:pt x="4775096" y="580854"/>
                  <a:pt x="5444144" y="307514"/>
                </a:cubicBezTo>
                <a:cubicBezTo>
                  <a:pt x="5461937" y="300414"/>
                  <a:pt x="5483290" y="307514"/>
                  <a:pt x="5490408" y="328813"/>
                </a:cubicBezTo>
                <a:cubicBezTo>
                  <a:pt x="5490408" y="328813"/>
                  <a:pt x="5490408" y="328813"/>
                  <a:pt x="5565142" y="296864"/>
                </a:cubicBezTo>
                <a:cubicBezTo>
                  <a:pt x="5586494" y="289765"/>
                  <a:pt x="5607847" y="296864"/>
                  <a:pt x="5614964" y="314614"/>
                </a:cubicBezTo>
                <a:cubicBezTo>
                  <a:pt x="5622082" y="335913"/>
                  <a:pt x="5611406" y="357212"/>
                  <a:pt x="5593612" y="364312"/>
                </a:cubicBezTo>
                <a:cubicBezTo>
                  <a:pt x="5593612" y="364312"/>
                  <a:pt x="5593612" y="364312"/>
                  <a:pt x="5536672" y="385611"/>
                </a:cubicBezTo>
                <a:cubicBezTo>
                  <a:pt x="5540230" y="389161"/>
                  <a:pt x="5543789" y="396261"/>
                  <a:pt x="5547348" y="399811"/>
                </a:cubicBezTo>
                <a:cubicBezTo>
                  <a:pt x="5550907" y="406911"/>
                  <a:pt x="5550907" y="410460"/>
                  <a:pt x="5550907" y="417560"/>
                </a:cubicBezTo>
                <a:cubicBezTo>
                  <a:pt x="5550907" y="417560"/>
                  <a:pt x="5550907" y="417560"/>
                  <a:pt x="5785785" y="321714"/>
                </a:cubicBezTo>
                <a:cubicBezTo>
                  <a:pt x="5807138" y="314614"/>
                  <a:pt x="5828490" y="321714"/>
                  <a:pt x="5835608" y="339463"/>
                </a:cubicBezTo>
                <a:cubicBezTo>
                  <a:pt x="5842725" y="357212"/>
                  <a:pt x="5835608" y="378512"/>
                  <a:pt x="5814255" y="389161"/>
                </a:cubicBezTo>
                <a:cubicBezTo>
                  <a:pt x="5814255" y="389161"/>
                  <a:pt x="5814255" y="389161"/>
                  <a:pt x="5493966" y="516957"/>
                </a:cubicBezTo>
                <a:cubicBezTo>
                  <a:pt x="5501084" y="524056"/>
                  <a:pt x="5508201" y="527606"/>
                  <a:pt x="5511760" y="538256"/>
                </a:cubicBezTo>
                <a:cubicBezTo>
                  <a:pt x="5511760" y="538256"/>
                  <a:pt x="5511760" y="538256"/>
                  <a:pt x="5586494" y="506307"/>
                </a:cubicBezTo>
                <a:cubicBezTo>
                  <a:pt x="5604288" y="499207"/>
                  <a:pt x="5625641" y="506307"/>
                  <a:pt x="5632758" y="524056"/>
                </a:cubicBezTo>
                <a:cubicBezTo>
                  <a:pt x="5639876" y="545356"/>
                  <a:pt x="5632758" y="566655"/>
                  <a:pt x="5611406" y="573755"/>
                </a:cubicBezTo>
                <a:cubicBezTo>
                  <a:pt x="5618523" y="577304"/>
                  <a:pt x="5622082" y="580854"/>
                  <a:pt x="5622082" y="587954"/>
                </a:cubicBezTo>
                <a:cubicBezTo>
                  <a:pt x="5625641" y="591504"/>
                  <a:pt x="5625641" y="598604"/>
                  <a:pt x="5625641" y="602154"/>
                </a:cubicBezTo>
                <a:cubicBezTo>
                  <a:pt x="5625641" y="602154"/>
                  <a:pt x="5625641" y="602154"/>
                  <a:pt x="5728845" y="563105"/>
                </a:cubicBezTo>
                <a:cubicBezTo>
                  <a:pt x="5746639" y="552455"/>
                  <a:pt x="5771550" y="563105"/>
                  <a:pt x="5778668" y="580854"/>
                </a:cubicBezTo>
                <a:cubicBezTo>
                  <a:pt x="5785785" y="598604"/>
                  <a:pt x="5775109" y="619903"/>
                  <a:pt x="5757315" y="627003"/>
                </a:cubicBezTo>
                <a:cubicBezTo>
                  <a:pt x="5757315" y="627003"/>
                  <a:pt x="5757315" y="627003"/>
                  <a:pt x="4743067" y="1042338"/>
                </a:cubicBezTo>
                <a:cubicBezTo>
                  <a:pt x="4753743" y="1045888"/>
                  <a:pt x="4764419" y="1052988"/>
                  <a:pt x="4767978" y="1063637"/>
                </a:cubicBezTo>
                <a:cubicBezTo>
                  <a:pt x="4767978" y="1063637"/>
                  <a:pt x="4767978" y="1063637"/>
                  <a:pt x="4842712" y="1031688"/>
                </a:cubicBezTo>
                <a:cubicBezTo>
                  <a:pt x="4864065" y="1024589"/>
                  <a:pt x="4885417" y="1031688"/>
                  <a:pt x="4892535" y="1049438"/>
                </a:cubicBezTo>
                <a:cubicBezTo>
                  <a:pt x="4899652" y="1070737"/>
                  <a:pt x="4888976" y="1092036"/>
                  <a:pt x="4871182" y="1099136"/>
                </a:cubicBezTo>
                <a:cubicBezTo>
                  <a:pt x="4871182" y="1099136"/>
                  <a:pt x="4871182" y="1099136"/>
                  <a:pt x="4814242" y="1120433"/>
                </a:cubicBezTo>
                <a:cubicBezTo>
                  <a:pt x="4817801" y="1123983"/>
                  <a:pt x="4821360" y="1131083"/>
                  <a:pt x="4824918" y="1134633"/>
                </a:cubicBezTo>
                <a:cubicBezTo>
                  <a:pt x="4824918" y="1141732"/>
                  <a:pt x="4828477" y="1145282"/>
                  <a:pt x="4824918" y="1152382"/>
                </a:cubicBezTo>
                <a:cubicBezTo>
                  <a:pt x="4824918" y="1152382"/>
                  <a:pt x="4824918" y="1152382"/>
                  <a:pt x="5063356" y="1056537"/>
                </a:cubicBezTo>
                <a:cubicBezTo>
                  <a:pt x="5084708" y="1049438"/>
                  <a:pt x="5106061" y="1056537"/>
                  <a:pt x="5113178" y="1074287"/>
                </a:cubicBezTo>
                <a:cubicBezTo>
                  <a:pt x="5120296" y="1092036"/>
                  <a:pt x="5109620" y="1113333"/>
                  <a:pt x="5091826" y="1123983"/>
                </a:cubicBezTo>
                <a:cubicBezTo>
                  <a:pt x="5091826" y="1123983"/>
                  <a:pt x="5091826" y="1123983"/>
                  <a:pt x="4771537" y="1251779"/>
                </a:cubicBezTo>
                <a:cubicBezTo>
                  <a:pt x="4778654" y="1258878"/>
                  <a:pt x="4782213" y="1262428"/>
                  <a:pt x="4785772" y="1273078"/>
                </a:cubicBezTo>
                <a:cubicBezTo>
                  <a:pt x="4785772" y="1273078"/>
                  <a:pt x="4785772" y="1273078"/>
                  <a:pt x="4860506" y="1241129"/>
                </a:cubicBezTo>
                <a:cubicBezTo>
                  <a:pt x="4881859" y="1234029"/>
                  <a:pt x="4903211" y="1241129"/>
                  <a:pt x="4910329" y="1258878"/>
                </a:cubicBezTo>
                <a:cubicBezTo>
                  <a:pt x="4917446" y="1280177"/>
                  <a:pt x="4910329" y="1301477"/>
                  <a:pt x="4888976" y="1308576"/>
                </a:cubicBezTo>
                <a:cubicBezTo>
                  <a:pt x="4892535" y="1312126"/>
                  <a:pt x="4899652" y="1315676"/>
                  <a:pt x="4899652" y="1322776"/>
                </a:cubicBezTo>
                <a:cubicBezTo>
                  <a:pt x="4903211" y="1326326"/>
                  <a:pt x="4903211" y="1326326"/>
                  <a:pt x="4903211" y="1329876"/>
                </a:cubicBezTo>
                <a:cubicBezTo>
                  <a:pt x="4903211" y="1329876"/>
                  <a:pt x="4903211" y="1329876"/>
                  <a:pt x="5700375" y="1006839"/>
                </a:cubicBezTo>
                <a:cubicBezTo>
                  <a:pt x="5721727" y="996190"/>
                  <a:pt x="5743080" y="1006839"/>
                  <a:pt x="5750198" y="1024589"/>
                </a:cubicBezTo>
                <a:cubicBezTo>
                  <a:pt x="5750198" y="1024589"/>
                  <a:pt x="5750198" y="1024589"/>
                  <a:pt x="5835608" y="989090"/>
                </a:cubicBezTo>
                <a:cubicBezTo>
                  <a:pt x="5856960" y="981990"/>
                  <a:pt x="5878313" y="989090"/>
                  <a:pt x="5885431" y="1006839"/>
                </a:cubicBezTo>
                <a:cubicBezTo>
                  <a:pt x="5896107" y="1024589"/>
                  <a:pt x="5881872" y="1049438"/>
                  <a:pt x="5864078" y="1056537"/>
                </a:cubicBezTo>
                <a:cubicBezTo>
                  <a:pt x="5864078" y="1056537"/>
                  <a:pt x="5864078" y="1056537"/>
                  <a:pt x="5800020" y="1081387"/>
                </a:cubicBezTo>
                <a:cubicBezTo>
                  <a:pt x="5803579" y="1084936"/>
                  <a:pt x="5807138" y="1092036"/>
                  <a:pt x="5810697" y="1095586"/>
                </a:cubicBezTo>
                <a:cubicBezTo>
                  <a:pt x="5814255" y="1102686"/>
                  <a:pt x="5814255" y="1106236"/>
                  <a:pt x="5810697" y="1113333"/>
                </a:cubicBezTo>
                <a:cubicBezTo>
                  <a:pt x="5810697" y="1113333"/>
                  <a:pt x="5810697" y="1113333"/>
                  <a:pt x="6074045" y="1006839"/>
                </a:cubicBezTo>
                <a:cubicBezTo>
                  <a:pt x="6095398" y="996190"/>
                  <a:pt x="6120309" y="1003289"/>
                  <a:pt x="6127427" y="1024589"/>
                </a:cubicBezTo>
                <a:cubicBezTo>
                  <a:pt x="6134544" y="1042338"/>
                  <a:pt x="6123868" y="1063637"/>
                  <a:pt x="6102515" y="1074287"/>
                </a:cubicBezTo>
                <a:cubicBezTo>
                  <a:pt x="6102515" y="1074287"/>
                  <a:pt x="6102515" y="1074287"/>
                  <a:pt x="5746639" y="1216280"/>
                </a:cubicBezTo>
                <a:cubicBezTo>
                  <a:pt x="5753756" y="1219830"/>
                  <a:pt x="5760874" y="1226929"/>
                  <a:pt x="5764433" y="1234029"/>
                </a:cubicBezTo>
                <a:cubicBezTo>
                  <a:pt x="5764433" y="1234029"/>
                  <a:pt x="5764433" y="1234029"/>
                  <a:pt x="5846284" y="1202080"/>
                </a:cubicBezTo>
                <a:cubicBezTo>
                  <a:pt x="5867637" y="1191431"/>
                  <a:pt x="5892548" y="1202080"/>
                  <a:pt x="5899666" y="1219830"/>
                </a:cubicBezTo>
                <a:cubicBezTo>
                  <a:pt x="5906783" y="1237579"/>
                  <a:pt x="5896107" y="1258878"/>
                  <a:pt x="5874754" y="1269528"/>
                </a:cubicBezTo>
                <a:cubicBezTo>
                  <a:pt x="5881872" y="1273078"/>
                  <a:pt x="5885431" y="1276628"/>
                  <a:pt x="5885431" y="1283727"/>
                </a:cubicBezTo>
                <a:cubicBezTo>
                  <a:pt x="5888989" y="1287277"/>
                  <a:pt x="5888989" y="1294377"/>
                  <a:pt x="5888989" y="1297927"/>
                </a:cubicBezTo>
                <a:cubicBezTo>
                  <a:pt x="5888989" y="1297927"/>
                  <a:pt x="5888989" y="1297927"/>
                  <a:pt x="6002870" y="1251779"/>
                </a:cubicBezTo>
                <a:cubicBezTo>
                  <a:pt x="6024222" y="1244679"/>
                  <a:pt x="6045575" y="1251779"/>
                  <a:pt x="6052693" y="1269528"/>
                </a:cubicBezTo>
                <a:cubicBezTo>
                  <a:pt x="6063369" y="1287277"/>
                  <a:pt x="6052693" y="1312126"/>
                  <a:pt x="6031340" y="1319226"/>
                </a:cubicBezTo>
                <a:cubicBezTo>
                  <a:pt x="6031340" y="1319226"/>
                  <a:pt x="6031340" y="1319226"/>
                  <a:pt x="5590053" y="1496720"/>
                </a:cubicBezTo>
                <a:cubicBezTo>
                  <a:pt x="5604288" y="1496720"/>
                  <a:pt x="5622082" y="1507369"/>
                  <a:pt x="5625641" y="1521569"/>
                </a:cubicBezTo>
                <a:cubicBezTo>
                  <a:pt x="5625641" y="1521569"/>
                  <a:pt x="5625641" y="1521569"/>
                  <a:pt x="5711051" y="1486070"/>
                </a:cubicBezTo>
                <a:cubicBezTo>
                  <a:pt x="5732404" y="1478970"/>
                  <a:pt x="5753756" y="1486070"/>
                  <a:pt x="5760874" y="1503820"/>
                </a:cubicBezTo>
                <a:cubicBezTo>
                  <a:pt x="5767991" y="1521569"/>
                  <a:pt x="5757315" y="1542868"/>
                  <a:pt x="5735962" y="1553518"/>
                </a:cubicBezTo>
                <a:cubicBezTo>
                  <a:pt x="5735962" y="1553518"/>
                  <a:pt x="5735962" y="1553518"/>
                  <a:pt x="5671905" y="1578367"/>
                </a:cubicBezTo>
                <a:cubicBezTo>
                  <a:pt x="5679022" y="1581917"/>
                  <a:pt x="5682581" y="1585467"/>
                  <a:pt x="5686140" y="1592566"/>
                </a:cubicBezTo>
                <a:cubicBezTo>
                  <a:pt x="5686140" y="1599666"/>
                  <a:pt x="5686140" y="1603216"/>
                  <a:pt x="5686140" y="1610316"/>
                </a:cubicBezTo>
                <a:cubicBezTo>
                  <a:pt x="5686140" y="1610316"/>
                  <a:pt x="5686140" y="1610316"/>
                  <a:pt x="5949488" y="1503820"/>
                </a:cubicBezTo>
                <a:cubicBezTo>
                  <a:pt x="5970841" y="1493170"/>
                  <a:pt x="5995752" y="1500270"/>
                  <a:pt x="6002870" y="1518019"/>
                </a:cubicBezTo>
                <a:cubicBezTo>
                  <a:pt x="6009987" y="1539318"/>
                  <a:pt x="5999311" y="1560618"/>
                  <a:pt x="5974400" y="1567717"/>
                </a:cubicBezTo>
                <a:cubicBezTo>
                  <a:pt x="5974400" y="1567717"/>
                  <a:pt x="5974400" y="1567717"/>
                  <a:pt x="5622082" y="1713262"/>
                </a:cubicBezTo>
                <a:cubicBezTo>
                  <a:pt x="5629199" y="1716812"/>
                  <a:pt x="5636317" y="1723912"/>
                  <a:pt x="5639876" y="1731012"/>
                </a:cubicBezTo>
                <a:cubicBezTo>
                  <a:pt x="5639876" y="1731012"/>
                  <a:pt x="5639876" y="1731012"/>
                  <a:pt x="5721727" y="1699063"/>
                </a:cubicBezTo>
                <a:cubicBezTo>
                  <a:pt x="5743080" y="1688413"/>
                  <a:pt x="5767991" y="1695513"/>
                  <a:pt x="5775109" y="1716812"/>
                </a:cubicBezTo>
                <a:cubicBezTo>
                  <a:pt x="5782226" y="1734561"/>
                  <a:pt x="5771550" y="1755861"/>
                  <a:pt x="5750198" y="1762960"/>
                </a:cubicBezTo>
                <a:cubicBezTo>
                  <a:pt x="5753756" y="1766510"/>
                  <a:pt x="5757315" y="1773610"/>
                  <a:pt x="5760874" y="1777160"/>
                </a:cubicBezTo>
                <a:cubicBezTo>
                  <a:pt x="5764433" y="1784260"/>
                  <a:pt x="5764433" y="1791359"/>
                  <a:pt x="5764433" y="1794909"/>
                </a:cubicBezTo>
                <a:cubicBezTo>
                  <a:pt x="5764433" y="1794909"/>
                  <a:pt x="5764433" y="1794909"/>
                  <a:pt x="5878313" y="1748761"/>
                </a:cubicBezTo>
                <a:cubicBezTo>
                  <a:pt x="5899666" y="1741661"/>
                  <a:pt x="5921018" y="1748761"/>
                  <a:pt x="5928136" y="1766510"/>
                </a:cubicBezTo>
                <a:cubicBezTo>
                  <a:pt x="5935253" y="1784260"/>
                  <a:pt x="5924577" y="1805559"/>
                  <a:pt x="5903224" y="1816209"/>
                </a:cubicBezTo>
                <a:cubicBezTo>
                  <a:pt x="5903224" y="1816209"/>
                  <a:pt x="5903224" y="1816209"/>
                  <a:pt x="5782226" y="1865907"/>
                </a:cubicBezTo>
                <a:cubicBezTo>
                  <a:pt x="5803579" y="1858807"/>
                  <a:pt x="5824932" y="1865907"/>
                  <a:pt x="5832049" y="1883656"/>
                </a:cubicBezTo>
                <a:cubicBezTo>
                  <a:pt x="5832049" y="1883656"/>
                  <a:pt x="5832049" y="1883656"/>
                  <a:pt x="5917460" y="1848157"/>
                </a:cubicBezTo>
                <a:cubicBezTo>
                  <a:pt x="5942371" y="1841058"/>
                  <a:pt x="5967282" y="1848157"/>
                  <a:pt x="5974400" y="1865907"/>
                </a:cubicBezTo>
                <a:cubicBezTo>
                  <a:pt x="5981517" y="1883656"/>
                  <a:pt x="5967282" y="1908505"/>
                  <a:pt x="5945930" y="1915605"/>
                </a:cubicBezTo>
                <a:cubicBezTo>
                  <a:pt x="5945930" y="1915605"/>
                  <a:pt x="5945930" y="1915605"/>
                  <a:pt x="5881872" y="1944004"/>
                </a:cubicBezTo>
                <a:cubicBezTo>
                  <a:pt x="5885431" y="1947554"/>
                  <a:pt x="5888989" y="1951104"/>
                  <a:pt x="5892548" y="1958203"/>
                </a:cubicBezTo>
                <a:cubicBezTo>
                  <a:pt x="5892548" y="1965303"/>
                  <a:pt x="5896107" y="1968853"/>
                  <a:pt x="5892548" y="1975953"/>
                </a:cubicBezTo>
                <a:cubicBezTo>
                  <a:pt x="5892548" y="1975953"/>
                  <a:pt x="5892548" y="1975953"/>
                  <a:pt x="6170132" y="1862357"/>
                </a:cubicBezTo>
                <a:cubicBezTo>
                  <a:pt x="6191484" y="1851707"/>
                  <a:pt x="6216396" y="1862357"/>
                  <a:pt x="6227072" y="1880106"/>
                </a:cubicBezTo>
                <a:cubicBezTo>
                  <a:pt x="6234190" y="1897856"/>
                  <a:pt x="6219955" y="1922705"/>
                  <a:pt x="6198602" y="1929804"/>
                </a:cubicBezTo>
                <a:cubicBezTo>
                  <a:pt x="6198602" y="1929804"/>
                  <a:pt x="6198602" y="1929804"/>
                  <a:pt x="5824932" y="2082449"/>
                </a:cubicBezTo>
                <a:cubicBezTo>
                  <a:pt x="5832049" y="2085999"/>
                  <a:pt x="5839167" y="2093099"/>
                  <a:pt x="5842725" y="2100198"/>
                </a:cubicBezTo>
                <a:cubicBezTo>
                  <a:pt x="5842725" y="2100198"/>
                  <a:pt x="5842725" y="2100198"/>
                  <a:pt x="5928136" y="2064700"/>
                </a:cubicBezTo>
                <a:cubicBezTo>
                  <a:pt x="5953047" y="2057600"/>
                  <a:pt x="5977959" y="2064700"/>
                  <a:pt x="5985076" y="2082449"/>
                </a:cubicBezTo>
                <a:cubicBezTo>
                  <a:pt x="5992194" y="2100198"/>
                  <a:pt x="5981517" y="2125048"/>
                  <a:pt x="5956606" y="2132147"/>
                </a:cubicBezTo>
                <a:cubicBezTo>
                  <a:pt x="5963723" y="2135697"/>
                  <a:pt x="5967282" y="2142797"/>
                  <a:pt x="5970841" y="2146347"/>
                </a:cubicBezTo>
                <a:cubicBezTo>
                  <a:pt x="5970841" y="2153447"/>
                  <a:pt x="5970841" y="2156996"/>
                  <a:pt x="5970841" y="2164096"/>
                </a:cubicBezTo>
                <a:cubicBezTo>
                  <a:pt x="5970841" y="2164096"/>
                  <a:pt x="5970841" y="2164096"/>
                  <a:pt x="6091839" y="2114398"/>
                </a:cubicBezTo>
                <a:cubicBezTo>
                  <a:pt x="6113192" y="2107298"/>
                  <a:pt x="6138103" y="2114398"/>
                  <a:pt x="6145221" y="2132147"/>
                </a:cubicBezTo>
                <a:cubicBezTo>
                  <a:pt x="6152338" y="2149897"/>
                  <a:pt x="6141662" y="2174746"/>
                  <a:pt x="6120309" y="2181846"/>
                </a:cubicBezTo>
                <a:cubicBezTo>
                  <a:pt x="6120309" y="2181846"/>
                  <a:pt x="6120309" y="2181846"/>
                  <a:pt x="5348057" y="2497784"/>
                </a:cubicBezTo>
                <a:cubicBezTo>
                  <a:pt x="5362292" y="2497784"/>
                  <a:pt x="5372968" y="2508434"/>
                  <a:pt x="5380086" y="2519083"/>
                </a:cubicBezTo>
                <a:cubicBezTo>
                  <a:pt x="5380086" y="2519083"/>
                  <a:pt x="5380086" y="2519083"/>
                  <a:pt x="5447702" y="2490684"/>
                </a:cubicBezTo>
                <a:cubicBezTo>
                  <a:pt x="5465496" y="2483585"/>
                  <a:pt x="5486849" y="2494234"/>
                  <a:pt x="5493966" y="2511984"/>
                </a:cubicBezTo>
                <a:cubicBezTo>
                  <a:pt x="5501084" y="2529733"/>
                  <a:pt x="5493966" y="2551032"/>
                  <a:pt x="5476173" y="2558132"/>
                </a:cubicBezTo>
                <a:cubicBezTo>
                  <a:pt x="5476173" y="2558132"/>
                  <a:pt x="5476173" y="2558132"/>
                  <a:pt x="5422791" y="2579431"/>
                </a:cubicBezTo>
                <a:cubicBezTo>
                  <a:pt x="5426350" y="2582981"/>
                  <a:pt x="5429909" y="2590081"/>
                  <a:pt x="5433467" y="2593631"/>
                </a:cubicBezTo>
                <a:cubicBezTo>
                  <a:pt x="5437026" y="2600730"/>
                  <a:pt x="5437026" y="2604280"/>
                  <a:pt x="5437026" y="2611380"/>
                </a:cubicBezTo>
                <a:cubicBezTo>
                  <a:pt x="5437026" y="2611380"/>
                  <a:pt x="5437026" y="2611380"/>
                  <a:pt x="5657670" y="2522633"/>
                </a:cubicBezTo>
                <a:cubicBezTo>
                  <a:pt x="5675463" y="2511984"/>
                  <a:pt x="5696816" y="2522633"/>
                  <a:pt x="5703934" y="2540383"/>
                </a:cubicBezTo>
                <a:cubicBezTo>
                  <a:pt x="5711051" y="2558132"/>
                  <a:pt x="5703934" y="2579431"/>
                  <a:pt x="5686140" y="2586531"/>
                </a:cubicBezTo>
                <a:cubicBezTo>
                  <a:pt x="5686140" y="2586531"/>
                  <a:pt x="5686140" y="2586531"/>
                  <a:pt x="5383645" y="2710777"/>
                </a:cubicBezTo>
                <a:cubicBezTo>
                  <a:pt x="5390762" y="2714326"/>
                  <a:pt x="5397880" y="2721426"/>
                  <a:pt x="5401438" y="2728526"/>
                </a:cubicBezTo>
                <a:cubicBezTo>
                  <a:pt x="5401438" y="2728526"/>
                  <a:pt x="5401438" y="2728526"/>
                  <a:pt x="5472614" y="2700127"/>
                </a:cubicBezTo>
                <a:cubicBezTo>
                  <a:pt x="5490408" y="2693027"/>
                  <a:pt x="5511760" y="2700127"/>
                  <a:pt x="5518878" y="2721426"/>
                </a:cubicBezTo>
                <a:cubicBezTo>
                  <a:pt x="5525995" y="2739176"/>
                  <a:pt x="5515319" y="2760475"/>
                  <a:pt x="5497525" y="2767575"/>
                </a:cubicBezTo>
                <a:cubicBezTo>
                  <a:pt x="5504643" y="2771124"/>
                  <a:pt x="5508201" y="2774674"/>
                  <a:pt x="5508201" y="2781774"/>
                </a:cubicBezTo>
                <a:cubicBezTo>
                  <a:pt x="5511760" y="2785324"/>
                  <a:pt x="5511760" y="2792424"/>
                  <a:pt x="5511760" y="2795974"/>
                </a:cubicBezTo>
                <a:cubicBezTo>
                  <a:pt x="5511760" y="2795974"/>
                  <a:pt x="5511760" y="2795974"/>
                  <a:pt x="5607847" y="2756925"/>
                </a:cubicBezTo>
                <a:cubicBezTo>
                  <a:pt x="5611406" y="2756925"/>
                  <a:pt x="5618523" y="2756925"/>
                  <a:pt x="5622082" y="2756925"/>
                </a:cubicBezTo>
                <a:cubicBezTo>
                  <a:pt x="5622082" y="2756925"/>
                  <a:pt x="5622082" y="2756925"/>
                  <a:pt x="5800020" y="2682378"/>
                </a:cubicBezTo>
                <a:cubicBezTo>
                  <a:pt x="5814255" y="2678828"/>
                  <a:pt x="5832049" y="2685927"/>
                  <a:pt x="5839167" y="2707227"/>
                </a:cubicBezTo>
                <a:cubicBezTo>
                  <a:pt x="5839167" y="2707227"/>
                  <a:pt x="5839167" y="2707227"/>
                  <a:pt x="5892548" y="2682378"/>
                </a:cubicBezTo>
                <a:cubicBezTo>
                  <a:pt x="5906783" y="2678828"/>
                  <a:pt x="5924577" y="2689477"/>
                  <a:pt x="5931695" y="2707227"/>
                </a:cubicBezTo>
                <a:cubicBezTo>
                  <a:pt x="5938812" y="2724976"/>
                  <a:pt x="5935253" y="2742725"/>
                  <a:pt x="5921018" y="2749825"/>
                </a:cubicBezTo>
                <a:cubicBezTo>
                  <a:pt x="5921018" y="2749825"/>
                  <a:pt x="5921018" y="2749825"/>
                  <a:pt x="5878313" y="2767575"/>
                </a:cubicBezTo>
                <a:cubicBezTo>
                  <a:pt x="5881872" y="2771124"/>
                  <a:pt x="5885431" y="2774674"/>
                  <a:pt x="5888989" y="2781774"/>
                </a:cubicBezTo>
                <a:cubicBezTo>
                  <a:pt x="5892548" y="2788874"/>
                  <a:pt x="5892548" y="2792424"/>
                  <a:pt x="5892548" y="2799523"/>
                </a:cubicBezTo>
                <a:cubicBezTo>
                  <a:pt x="5892548" y="2799523"/>
                  <a:pt x="5892548" y="2799523"/>
                  <a:pt x="6066928" y="2728526"/>
                </a:cubicBezTo>
                <a:cubicBezTo>
                  <a:pt x="6081163" y="2721426"/>
                  <a:pt x="6098957" y="2732076"/>
                  <a:pt x="6106074" y="2749825"/>
                </a:cubicBezTo>
                <a:cubicBezTo>
                  <a:pt x="6113192" y="2767575"/>
                  <a:pt x="6109633" y="2788874"/>
                  <a:pt x="6091839" y="2792424"/>
                </a:cubicBezTo>
                <a:cubicBezTo>
                  <a:pt x="6091839" y="2792424"/>
                  <a:pt x="6091839" y="2792424"/>
                  <a:pt x="5856960" y="2891820"/>
                </a:cubicBezTo>
                <a:cubicBezTo>
                  <a:pt x="5864078" y="2895370"/>
                  <a:pt x="5867637" y="2902470"/>
                  <a:pt x="5871196" y="2909569"/>
                </a:cubicBezTo>
                <a:cubicBezTo>
                  <a:pt x="5871196" y="2909569"/>
                  <a:pt x="5871196" y="2909569"/>
                  <a:pt x="5928136" y="2888270"/>
                </a:cubicBezTo>
                <a:cubicBezTo>
                  <a:pt x="5942371" y="2881171"/>
                  <a:pt x="5960165" y="2891820"/>
                  <a:pt x="5967282" y="2909569"/>
                </a:cubicBezTo>
                <a:cubicBezTo>
                  <a:pt x="5974400" y="2927319"/>
                  <a:pt x="5970841" y="2948618"/>
                  <a:pt x="5956606" y="2952168"/>
                </a:cubicBezTo>
                <a:cubicBezTo>
                  <a:pt x="5960165" y="2955718"/>
                  <a:pt x="5963723" y="2962818"/>
                  <a:pt x="5963723" y="2966367"/>
                </a:cubicBezTo>
                <a:cubicBezTo>
                  <a:pt x="5963723" y="2966367"/>
                  <a:pt x="5963723" y="2966367"/>
                  <a:pt x="6091839" y="2916669"/>
                </a:cubicBezTo>
                <a:cubicBezTo>
                  <a:pt x="6106074" y="2909569"/>
                  <a:pt x="6123868" y="2920219"/>
                  <a:pt x="6130985" y="2937968"/>
                </a:cubicBezTo>
                <a:cubicBezTo>
                  <a:pt x="6130985" y="2937968"/>
                  <a:pt x="6130985" y="2937968"/>
                  <a:pt x="6191484" y="2913119"/>
                </a:cubicBezTo>
                <a:cubicBezTo>
                  <a:pt x="6205720" y="2909569"/>
                  <a:pt x="6223513" y="2916669"/>
                  <a:pt x="6230631" y="2937968"/>
                </a:cubicBezTo>
                <a:cubicBezTo>
                  <a:pt x="6237748" y="2955718"/>
                  <a:pt x="6230631" y="2973467"/>
                  <a:pt x="6216396" y="2980567"/>
                </a:cubicBezTo>
                <a:cubicBezTo>
                  <a:pt x="6216396" y="2980567"/>
                  <a:pt x="6216396" y="2980567"/>
                  <a:pt x="6173691" y="2998316"/>
                </a:cubicBezTo>
                <a:cubicBezTo>
                  <a:pt x="6177249" y="3001866"/>
                  <a:pt x="6180808" y="3008966"/>
                  <a:pt x="6180808" y="3012516"/>
                </a:cubicBezTo>
                <a:cubicBezTo>
                  <a:pt x="6184367" y="3019616"/>
                  <a:pt x="6184367" y="3023165"/>
                  <a:pt x="6184367" y="3030265"/>
                </a:cubicBezTo>
                <a:cubicBezTo>
                  <a:pt x="6184367" y="3030265"/>
                  <a:pt x="6184367" y="3030265"/>
                  <a:pt x="6372982" y="2955718"/>
                </a:cubicBezTo>
                <a:cubicBezTo>
                  <a:pt x="6387217" y="2948618"/>
                  <a:pt x="6405010" y="2955718"/>
                  <a:pt x="6412128" y="2977017"/>
                </a:cubicBezTo>
                <a:cubicBezTo>
                  <a:pt x="6422804" y="2994766"/>
                  <a:pt x="6415687" y="3016066"/>
                  <a:pt x="6397893" y="3019616"/>
                </a:cubicBezTo>
                <a:cubicBezTo>
                  <a:pt x="6397893" y="3019616"/>
                  <a:pt x="6397893" y="3019616"/>
                  <a:pt x="6145221" y="3122562"/>
                </a:cubicBezTo>
                <a:cubicBezTo>
                  <a:pt x="6152338" y="3126112"/>
                  <a:pt x="6159456" y="3133212"/>
                  <a:pt x="6163014" y="3143861"/>
                </a:cubicBezTo>
                <a:cubicBezTo>
                  <a:pt x="6163014" y="3143861"/>
                  <a:pt x="6163014" y="3143861"/>
                  <a:pt x="6219955" y="3119012"/>
                </a:cubicBezTo>
                <a:cubicBezTo>
                  <a:pt x="6237748" y="3111912"/>
                  <a:pt x="6255542" y="3122562"/>
                  <a:pt x="6262660" y="3140311"/>
                </a:cubicBezTo>
                <a:cubicBezTo>
                  <a:pt x="6269777" y="3158061"/>
                  <a:pt x="6262660" y="3179360"/>
                  <a:pt x="6248425" y="3186460"/>
                </a:cubicBezTo>
                <a:cubicBezTo>
                  <a:pt x="6251983" y="3190010"/>
                  <a:pt x="6255542" y="3193559"/>
                  <a:pt x="6259101" y="3200659"/>
                </a:cubicBezTo>
                <a:cubicBezTo>
                  <a:pt x="6259101" y="3204209"/>
                  <a:pt x="6262660" y="3211309"/>
                  <a:pt x="6262660" y="3214859"/>
                </a:cubicBezTo>
                <a:cubicBezTo>
                  <a:pt x="6262660" y="3214859"/>
                  <a:pt x="6262660" y="3214859"/>
                  <a:pt x="6340953" y="3182910"/>
                </a:cubicBezTo>
                <a:cubicBezTo>
                  <a:pt x="6358746" y="3175810"/>
                  <a:pt x="6376540" y="3186460"/>
                  <a:pt x="6383658" y="3204209"/>
                </a:cubicBezTo>
                <a:cubicBezTo>
                  <a:pt x="6390775" y="3221958"/>
                  <a:pt x="6383658" y="3243258"/>
                  <a:pt x="6369423" y="3250357"/>
                </a:cubicBezTo>
                <a:cubicBezTo>
                  <a:pt x="6369423" y="3250357"/>
                  <a:pt x="6369423" y="3250357"/>
                  <a:pt x="5874754" y="3452700"/>
                </a:cubicBezTo>
                <a:cubicBezTo>
                  <a:pt x="5878313" y="3456250"/>
                  <a:pt x="5881872" y="3459800"/>
                  <a:pt x="5881872" y="3466900"/>
                </a:cubicBezTo>
                <a:cubicBezTo>
                  <a:pt x="5885431" y="3470450"/>
                  <a:pt x="5885431" y="3477549"/>
                  <a:pt x="5888989" y="3481099"/>
                </a:cubicBezTo>
                <a:cubicBezTo>
                  <a:pt x="5888989" y="3481099"/>
                  <a:pt x="5888989" y="3481099"/>
                  <a:pt x="6006429" y="3434951"/>
                </a:cubicBezTo>
                <a:cubicBezTo>
                  <a:pt x="6017105" y="3431401"/>
                  <a:pt x="6031340" y="3442051"/>
                  <a:pt x="6038458" y="3459800"/>
                </a:cubicBezTo>
                <a:cubicBezTo>
                  <a:pt x="6045575" y="3477549"/>
                  <a:pt x="6042016" y="3495299"/>
                  <a:pt x="6034899" y="3498849"/>
                </a:cubicBezTo>
                <a:cubicBezTo>
                  <a:pt x="6034899" y="3498849"/>
                  <a:pt x="6034899" y="3498849"/>
                  <a:pt x="5871196" y="3566296"/>
                </a:cubicBezTo>
                <a:cubicBezTo>
                  <a:pt x="5878313" y="3569846"/>
                  <a:pt x="5881872" y="3576946"/>
                  <a:pt x="5885431" y="3587595"/>
                </a:cubicBezTo>
                <a:cubicBezTo>
                  <a:pt x="5885431" y="3587595"/>
                  <a:pt x="5885431" y="3587595"/>
                  <a:pt x="5924577" y="3569846"/>
                </a:cubicBezTo>
                <a:cubicBezTo>
                  <a:pt x="5931695" y="3566296"/>
                  <a:pt x="5945930" y="3576946"/>
                  <a:pt x="5953047" y="3598245"/>
                </a:cubicBezTo>
                <a:cubicBezTo>
                  <a:pt x="5960165" y="3615994"/>
                  <a:pt x="5960165" y="3633744"/>
                  <a:pt x="5949488" y="3637294"/>
                </a:cubicBezTo>
                <a:cubicBezTo>
                  <a:pt x="5953047" y="3640843"/>
                  <a:pt x="5956606" y="3647943"/>
                  <a:pt x="5960165" y="3651493"/>
                </a:cubicBezTo>
                <a:cubicBezTo>
                  <a:pt x="5960165" y="3658593"/>
                  <a:pt x="5963723" y="3662143"/>
                  <a:pt x="5963723" y="3669242"/>
                </a:cubicBezTo>
                <a:cubicBezTo>
                  <a:pt x="5963723" y="3669242"/>
                  <a:pt x="5963723" y="3669242"/>
                  <a:pt x="6013546" y="3647943"/>
                </a:cubicBezTo>
                <a:cubicBezTo>
                  <a:pt x="6024222" y="3644393"/>
                  <a:pt x="6038458" y="3655043"/>
                  <a:pt x="6045575" y="3672792"/>
                </a:cubicBezTo>
                <a:cubicBezTo>
                  <a:pt x="6052693" y="3690542"/>
                  <a:pt x="6052693" y="3708291"/>
                  <a:pt x="6042016" y="3715391"/>
                </a:cubicBezTo>
                <a:cubicBezTo>
                  <a:pt x="6042016" y="3715391"/>
                  <a:pt x="6042016" y="3715391"/>
                  <a:pt x="3750171" y="4649008"/>
                </a:cubicBezTo>
                <a:cubicBezTo>
                  <a:pt x="3739495" y="4652558"/>
                  <a:pt x="3725260" y="4641908"/>
                  <a:pt x="3718142" y="4624159"/>
                </a:cubicBezTo>
                <a:cubicBezTo>
                  <a:pt x="3714583" y="4606409"/>
                  <a:pt x="3714583" y="4592210"/>
                  <a:pt x="3718142" y="4585110"/>
                </a:cubicBezTo>
                <a:cubicBezTo>
                  <a:pt x="3714583" y="4581560"/>
                  <a:pt x="3714583" y="4574460"/>
                  <a:pt x="3711025" y="4570911"/>
                </a:cubicBezTo>
                <a:cubicBezTo>
                  <a:pt x="3707466" y="4563811"/>
                  <a:pt x="3707466" y="4556711"/>
                  <a:pt x="3707466" y="4553161"/>
                </a:cubicBezTo>
                <a:cubicBezTo>
                  <a:pt x="3707466" y="4553161"/>
                  <a:pt x="3707466" y="4553161"/>
                  <a:pt x="3657643" y="4570911"/>
                </a:cubicBezTo>
                <a:cubicBezTo>
                  <a:pt x="3646967" y="4578010"/>
                  <a:pt x="3636291" y="4563811"/>
                  <a:pt x="3625614" y="4546061"/>
                </a:cubicBezTo>
                <a:cubicBezTo>
                  <a:pt x="3618497" y="4528312"/>
                  <a:pt x="3622055" y="4510563"/>
                  <a:pt x="3629173" y="4507013"/>
                </a:cubicBezTo>
                <a:cubicBezTo>
                  <a:pt x="3629173" y="4507013"/>
                  <a:pt x="3629173" y="4507013"/>
                  <a:pt x="3636291" y="4503463"/>
                </a:cubicBezTo>
                <a:cubicBezTo>
                  <a:pt x="3632732" y="4496363"/>
                  <a:pt x="3632732" y="4485714"/>
                  <a:pt x="3632732" y="4482164"/>
                </a:cubicBezTo>
                <a:cubicBezTo>
                  <a:pt x="3622055" y="4485714"/>
                  <a:pt x="3607820" y="4471514"/>
                  <a:pt x="3600703" y="4453765"/>
                </a:cubicBezTo>
                <a:cubicBezTo>
                  <a:pt x="3593585" y="4436015"/>
                  <a:pt x="3593585" y="4418266"/>
                  <a:pt x="3604262" y="4414716"/>
                </a:cubicBezTo>
                <a:cubicBezTo>
                  <a:pt x="3604262" y="4414716"/>
                  <a:pt x="3604262" y="4414716"/>
                  <a:pt x="3643408" y="4396967"/>
                </a:cubicBezTo>
                <a:cubicBezTo>
                  <a:pt x="3639849" y="4393417"/>
                  <a:pt x="3636291" y="4389867"/>
                  <a:pt x="3632732" y="4382767"/>
                </a:cubicBezTo>
                <a:cubicBezTo>
                  <a:pt x="3632732" y="4379217"/>
                  <a:pt x="3629173" y="4372118"/>
                  <a:pt x="3629173" y="4368568"/>
                </a:cubicBezTo>
                <a:cubicBezTo>
                  <a:pt x="3629173" y="4368568"/>
                  <a:pt x="3629173" y="4368568"/>
                  <a:pt x="2782188" y="4712906"/>
                </a:cubicBezTo>
                <a:cubicBezTo>
                  <a:pt x="2767953" y="4720005"/>
                  <a:pt x="2746600" y="4709356"/>
                  <a:pt x="2739483" y="4691606"/>
                </a:cubicBezTo>
                <a:cubicBezTo>
                  <a:pt x="2732365" y="4673857"/>
                  <a:pt x="2735924" y="4659657"/>
                  <a:pt x="2746600" y="4649008"/>
                </a:cubicBezTo>
                <a:cubicBezTo>
                  <a:pt x="2743041" y="4645458"/>
                  <a:pt x="2739483" y="4641908"/>
                  <a:pt x="2739483" y="4634808"/>
                </a:cubicBezTo>
                <a:cubicBezTo>
                  <a:pt x="2735924" y="4631258"/>
                  <a:pt x="2735924" y="4624159"/>
                  <a:pt x="2735924" y="4617059"/>
                </a:cubicBezTo>
                <a:cubicBezTo>
                  <a:pt x="2735924" y="4617059"/>
                  <a:pt x="2735924" y="4617059"/>
                  <a:pt x="2661191" y="4649008"/>
                </a:cubicBezTo>
                <a:cubicBezTo>
                  <a:pt x="2643397" y="4656108"/>
                  <a:pt x="2625603" y="4645458"/>
                  <a:pt x="2618486" y="4627709"/>
                </a:cubicBezTo>
                <a:cubicBezTo>
                  <a:pt x="2611368" y="4609959"/>
                  <a:pt x="2618486" y="4588660"/>
                  <a:pt x="2632721" y="4581560"/>
                </a:cubicBezTo>
                <a:cubicBezTo>
                  <a:pt x="2632721" y="4581560"/>
                  <a:pt x="2632721" y="4581560"/>
                  <a:pt x="2639838" y="4578010"/>
                </a:cubicBezTo>
                <a:cubicBezTo>
                  <a:pt x="2639838" y="4570911"/>
                  <a:pt x="2636280" y="4560261"/>
                  <a:pt x="2639838" y="4553161"/>
                </a:cubicBezTo>
                <a:cubicBezTo>
                  <a:pt x="2622045" y="4560261"/>
                  <a:pt x="2604250" y="4553161"/>
                  <a:pt x="2597133" y="4531862"/>
                </a:cubicBezTo>
                <a:cubicBezTo>
                  <a:pt x="2590015" y="4514113"/>
                  <a:pt x="2597133" y="4492813"/>
                  <a:pt x="2611368" y="4489263"/>
                </a:cubicBezTo>
                <a:cubicBezTo>
                  <a:pt x="2611368" y="4489263"/>
                  <a:pt x="2611368" y="4489263"/>
                  <a:pt x="2671867" y="4464414"/>
                </a:cubicBezTo>
                <a:cubicBezTo>
                  <a:pt x="2668308" y="4460864"/>
                  <a:pt x="2664750" y="4453765"/>
                  <a:pt x="2661191" y="4450215"/>
                </a:cubicBezTo>
                <a:cubicBezTo>
                  <a:pt x="2657632" y="4443115"/>
                  <a:pt x="2657632" y="4439565"/>
                  <a:pt x="2657632" y="4432465"/>
                </a:cubicBezTo>
                <a:cubicBezTo>
                  <a:pt x="2657632" y="4432465"/>
                  <a:pt x="2657632" y="4432465"/>
                  <a:pt x="2629162" y="4443115"/>
                </a:cubicBezTo>
                <a:cubicBezTo>
                  <a:pt x="2614927" y="4450215"/>
                  <a:pt x="2593574" y="4439565"/>
                  <a:pt x="2586457" y="4421816"/>
                </a:cubicBezTo>
                <a:cubicBezTo>
                  <a:pt x="2579339" y="4404066"/>
                  <a:pt x="2586457" y="4382767"/>
                  <a:pt x="2600693" y="4379217"/>
                </a:cubicBezTo>
                <a:cubicBezTo>
                  <a:pt x="2600693" y="4379217"/>
                  <a:pt x="2600693" y="4379217"/>
                  <a:pt x="2611368" y="4375667"/>
                </a:cubicBezTo>
                <a:cubicBezTo>
                  <a:pt x="2604250" y="4354368"/>
                  <a:pt x="2607809" y="4336619"/>
                  <a:pt x="2622045" y="4329519"/>
                </a:cubicBezTo>
                <a:cubicBezTo>
                  <a:pt x="2622045" y="4329519"/>
                  <a:pt x="2622045" y="4329519"/>
                  <a:pt x="2675426" y="4308220"/>
                </a:cubicBezTo>
                <a:cubicBezTo>
                  <a:pt x="2675426" y="4304670"/>
                  <a:pt x="2671867" y="4297570"/>
                  <a:pt x="2671867" y="4294020"/>
                </a:cubicBezTo>
                <a:cubicBezTo>
                  <a:pt x="2671867" y="4294020"/>
                  <a:pt x="2671867" y="4294020"/>
                  <a:pt x="2604250" y="4322419"/>
                </a:cubicBezTo>
                <a:cubicBezTo>
                  <a:pt x="2590015" y="4325969"/>
                  <a:pt x="2572223" y="4315320"/>
                  <a:pt x="2565105" y="4297570"/>
                </a:cubicBezTo>
                <a:cubicBezTo>
                  <a:pt x="2554429" y="4279821"/>
                  <a:pt x="2561545" y="4258522"/>
                  <a:pt x="2575780" y="4254972"/>
                </a:cubicBezTo>
                <a:cubicBezTo>
                  <a:pt x="2575780" y="4254972"/>
                  <a:pt x="2575780" y="4254972"/>
                  <a:pt x="2582899" y="4251422"/>
                </a:cubicBezTo>
                <a:cubicBezTo>
                  <a:pt x="2579339" y="4244322"/>
                  <a:pt x="2579339" y="4233673"/>
                  <a:pt x="2579339" y="4226573"/>
                </a:cubicBezTo>
                <a:cubicBezTo>
                  <a:pt x="2565105" y="4233673"/>
                  <a:pt x="2547311" y="4223023"/>
                  <a:pt x="2540194" y="4205274"/>
                </a:cubicBezTo>
                <a:cubicBezTo>
                  <a:pt x="2533076" y="4187524"/>
                  <a:pt x="2540194" y="4166225"/>
                  <a:pt x="2554429" y="4159125"/>
                </a:cubicBezTo>
                <a:cubicBezTo>
                  <a:pt x="2554429" y="4159125"/>
                  <a:pt x="2554429" y="4159125"/>
                  <a:pt x="2607809" y="4137826"/>
                </a:cubicBezTo>
                <a:cubicBezTo>
                  <a:pt x="2604250" y="4134276"/>
                  <a:pt x="2600693" y="4130726"/>
                  <a:pt x="2600693" y="4123626"/>
                </a:cubicBezTo>
                <a:cubicBezTo>
                  <a:pt x="2597133" y="4116527"/>
                  <a:pt x="2597133" y="4112977"/>
                  <a:pt x="2597133" y="4105877"/>
                </a:cubicBezTo>
                <a:cubicBezTo>
                  <a:pt x="2597133" y="4105877"/>
                  <a:pt x="2597133" y="4105877"/>
                  <a:pt x="2568663" y="4116527"/>
                </a:cubicBezTo>
                <a:cubicBezTo>
                  <a:pt x="2554429" y="4123626"/>
                  <a:pt x="2536634" y="4112977"/>
                  <a:pt x="2529518" y="4095227"/>
                </a:cubicBezTo>
                <a:cubicBezTo>
                  <a:pt x="2529518" y="4095227"/>
                  <a:pt x="2529518" y="4091677"/>
                  <a:pt x="2529518" y="4091677"/>
                </a:cubicBezTo>
                <a:cubicBezTo>
                  <a:pt x="2529518" y="4091677"/>
                  <a:pt x="2529518" y="4091677"/>
                  <a:pt x="1369359" y="4563811"/>
                </a:cubicBezTo>
                <a:cubicBezTo>
                  <a:pt x="1351565" y="4570911"/>
                  <a:pt x="1330212" y="4563811"/>
                  <a:pt x="1323095" y="4546061"/>
                </a:cubicBezTo>
                <a:cubicBezTo>
                  <a:pt x="1315977" y="4528312"/>
                  <a:pt x="1323095" y="4510563"/>
                  <a:pt x="1333771" y="4503463"/>
                </a:cubicBezTo>
                <a:cubicBezTo>
                  <a:pt x="1330212" y="4499913"/>
                  <a:pt x="1326654" y="4492813"/>
                  <a:pt x="1323095" y="4489263"/>
                </a:cubicBezTo>
                <a:cubicBezTo>
                  <a:pt x="1323095" y="4482164"/>
                  <a:pt x="1323095" y="4475064"/>
                  <a:pt x="1323095" y="4471514"/>
                </a:cubicBezTo>
                <a:cubicBezTo>
                  <a:pt x="1323095" y="4471514"/>
                  <a:pt x="1323095" y="4471514"/>
                  <a:pt x="1234126" y="4507013"/>
                </a:cubicBezTo>
                <a:cubicBezTo>
                  <a:pt x="1216332" y="4514113"/>
                  <a:pt x="1194979" y="4503463"/>
                  <a:pt x="1187862" y="4485714"/>
                </a:cubicBezTo>
                <a:cubicBezTo>
                  <a:pt x="1180744" y="4467964"/>
                  <a:pt x="1187862" y="4446665"/>
                  <a:pt x="1205655" y="4439565"/>
                </a:cubicBezTo>
                <a:cubicBezTo>
                  <a:pt x="1205655" y="4439565"/>
                  <a:pt x="1205655" y="4439565"/>
                  <a:pt x="1216332" y="4436015"/>
                </a:cubicBezTo>
                <a:cubicBezTo>
                  <a:pt x="1212773" y="4428916"/>
                  <a:pt x="1212773" y="4418266"/>
                  <a:pt x="1216332" y="4411166"/>
                </a:cubicBezTo>
                <a:cubicBezTo>
                  <a:pt x="1216332" y="4411166"/>
                  <a:pt x="1216332" y="4411166"/>
                  <a:pt x="1212773" y="4411166"/>
                </a:cubicBezTo>
                <a:cubicBezTo>
                  <a:pt x="1194979" y="4418266"/>
                  <a:pt x="1173627" y="4411166"/>
                  <a:pt x="1166509" y="4393417"/>
                </a:cubicBezTo>
                <a:cubicBezTo>
                  <a:pt x="1159392" y="4372118"/>
                  <a:pt x="1170068" y="4350818"/>
                  <a:pt x="1187862" y="4343719"/>
                </a:cubicBezTo>
                <a:cubicBezTo>
                  <a:pt x="1187862" y="4343719"/>
                  <a:pt x="1187862" y="4343719"/>
                  <a:pt x="1259037" y="4315320"/>
                </a:cubicBezTo>
                <a:cubicBezTo>
                  <a:pt x="1255478" y="4311770"/>
                  <a:pt x="1251920" y="4308220"/>
                  <a:pt x="1248361" y="4301120"/>
                </a:cubicBezTo>
                <a:cubicBezTo>
                  <a:pt x="1244802" y="4297570"/>
                  <a:pt x="1244802" y="4290471"/>
                  <a:pt x="1244802" y="4283371"/>
                </a:cubicBezTo>
                <a:cubicBezTo>
                  <a:pt x="1244802" y="4283371"/>
                  <a:pt x="1244802" y="4283371"/>
                  <a:pt x="1209214" y="4297570"/>
                </a:cubicBezTo>
                <a:cubicBezTo>
                  <a:pt x="1191420" y="4304670"/>
                  <a:pt x="1170068" y="4297570"/>
                  <a:pt x="1162950" y="4279821"/>
                </a:cubicBezTo>
                <a:cubicBezTo>
                  <a:pt x="1155833" y="4262072"/>
                  <a:pt x="1166509" y="4240772"/>
                  <a:pt x="1184303" y="4233673"/>
                </a:cubicBezTo>
                <a:cubicBezTo>
                  <a:pt x="1184303" y="4233673"/>
                  <a:pt x="1184303" y="4233673"/>
                  <a:pt x="1194979" y="4226573"/>
                </a:cubicBezTo>
                <a:cubicBezTo>
                  <a:pt x="1187862" y="4215923"/>
                  <a:pt x="1191420" y="4198174"/>
                  <a:pt x="1198538" y="4191074"/>
                </a:cubicBezTo>
                <a:cubicBezTo>
                  <a:pt x="1198538" y="4191074"/>
                  <a:pt x="1198538" y="4191074"/>
                  <a:pt x="799956" y="4350818"/>
                </a:cubicBezTo>
                <a:cubicBezTo>
                  <a:pt x="778604" y="4361468"/>
                  <a:pt x="753692" y="4354368"/>
                  <a:pt x="746575" y="4336619"/>
                </a:cubicBezTo>
                <a:cubicBezTo>
                  <a:pt x="739457" y="4318870"/>
                  <a:pt x="750134" y="4301120"/>
                  <a:pt x="764369" y="4290471"/>
                </a:cubicBezTo>
                <a:cubicBezTo>
                  <a:pt x="760810" y="4286921"/>
                  <a:pt x="753692" y="4279821"/>
                  <a:pt x="753692" y="4276271"/>
                </a:cubicBezTo>
                <a:cubicBezTo>
                  <a:pt x="750134" y="4269171"/>
                  <a:pt x="750134" y="4262072"/>
                  <a:pt x="750134" y="4258522"/>
                </a:cubicBezTo>
                <a:cubicBezTo>
                  <a:pt x="750134" y="4258522"/>
                  <a:pt x="750134" y="4258522"/>
                  <a:pt x="639812" y="4301120"/>
                </a:cubicBezTo>
                <a:cubicBezTo>
                  <a:pt x="618459" y="4311770"/>
                  <a:pt x="593548" y="4304670"/>
                  <a:pt x="586430" y="4283371"/>
                </a:cubicBezTo>
                <a:cubicBezTo>
                  <a:pt x="579313" y="4265621"/>
                  <a:pt x="589989" y="4244322"/>
                  <a:pt x="611342" y="4233673"/>
                </a:cubicBezTo>
                <a:cubicBezTo>
                  <a:pt x="611342" y="4233673"/>
                  <a:pt x="611342" y="4233673"/>
                  <a:pt x="625577" y="4230123"/>
                </a:cubicBezTo>
                <a:lnTo>
                  <a:pt x="625577" y="4205274"/>
                </a:lnTo>
                <a:cubicBezTo>
                  <a:pt x="600665" y="4212373"/>
                  <a:pt x="575754" y="4205274"/>
                  <a:pt x="568636" y="4187524"/>
                </a:cubicBezTo>
                <a:cubicBezTo>
                  <a:pt x="561519" y="4169775"/>
                  <a:pt x="575754" y="4144926"/>
                  <a:pt x="597107" y="4134276"/>
                </a:cubicBezTo>
                <a:cubicBezTo>
                  <a:pt x="597107" y="4134276"/>
                  <a:pt x="597107" y="4134276"/>
                  <a:pt x="686076" y="4098777"/>
                </a:cubicBezTo>
                <a:cubicBezTo>
                  <a:pt x="682517" y="4095227"/>
                  <a:pt x="678958" y="4091677"/>
                  <a:pt x="675399" y="4084578"/>
                </a:cubicBezTo>
                <a:cubicBezTo>
                  <a:pt x="671841" y="4081028"/>
                  <a:pt x="671841" y="4073928"/>
                  <a:pt x="675399" y="4066828"/>
                </a:cubicBezTo>
                <a:cubicBezTo>
                  <a:pt x="675399" y="4066828"/>
                  <a:pt x="675399" y="4066828"/>
                  <a:pt x="629135" y="4084578"/>
                </a:cubicBezTo>
                <a:cubicBezTo>
                  <a:pt x="607783" y="4095227"/>
                  <a:pt x="582872" y="4088128"/>
                  <a:pt x="575754" y="4070378"/>
                </a:cubicBezTo>
                <a:cubicBezTo>
                  <a:pt x="568636" y="4049079"/>
                  <a:pt x="579313" y="4027780"/>
                  <a:pt x="600665" y="4017130"/>
                </a:cubicBezTo>
                <a:cubicBezTo>
                  <a:pt x="600665" y="4017130"/>
                  <a:pt x="600665" y="4017130"/>
                  <a:pt x="614900" y="4013580"/>
                </a:cubicBezTo>
                <a:cubicBezTo>
                  <a:pt x="607783" y="3995831"/>
                  <a:pt x="618459" y="3970982"/>
                  <a:pt x="639812" y="3963882"/>
                </a:cubicBezTo>
                <a:cubicBezTo>
                  <a:pt x="639812" y="3963882"/>
                  <a:pt x="639812" y="3963882"/>
                  <a:pt x="849779" y="3878685"/>
                </a:cubicBezTo>
                <a:cubicBezTo>
                  <a:pt x="828426" y="3885785"/>
                  <a:pt x="807074" y="3875135"/>
                  <a:pt x="799956" y="3857386"/>
                </a:cubicBezTo>
                <a:cubicBezTo>
                  <a:pt x="792839" y="3843186"/>
                  <a:pt x="803515" y="3825437"/>
                  <a:pt x="817750" y="3814787"/>
                </a:cubicBezTo>
                <a:cubicBezTo>
                  <a:pt x="810633" y="3811237"/>
                  <a:pt x="807074" y="3807688"/>
                  <a:pt x="807074" y="3800588"/>
                </a:cubicBezTo>
                <a:cubicBezTo>
                  <a:pt x="803515" y="3793488"/>
                  <a:pt x="803515" y="3789938"/>
                  <a:pt x="803515" y="3782838"/>
                </a:cubicBezTo>
                <a:cubicBezTo>
                  <a:pt x="803515" y="3782838"/>
                  <a:pt x="803515" y="3782838"/>
                  <a:pt x="696752" y="3825437"/>
                </a:cubicBezTo>
                <a:cubicBezTo>
                  <a:pt x="678958" y="3832537"/>
                  <a:pt x="654047" y="3825437"/>
                  <a:pt x="646929" y="3807688"/>
                </a:cubicBezTo>
                <a:cubicBezTo>
                  <a:pt x="639812" y="3789938"/>
                  <a:pt x="650488" y="3768639"/>
                  <a:pt x="671841" y="3757989"/>
                </a:cubicBezTo>
                <a:cubicBezTo>
                  <a:pt x="671841" y="3757989"/>
                  <a:pt x="671841" y="3757989"/>
                  <a:pt x="682517" y="3754439"/>
                </a:cubicBezTo>
                <a:cubicBezTo>
                  <a:pt x="678958" y="3743790"/>
                  <a:pt x="682517" y="3736690"/>
                  <a:pt x="682517" y="3729590"/>
                </a:cubicBezTo>
                <a:cubicBezTo>
                  <a:pt x="661164" y="3736690"/>
                  <a:pt x="636253" y="3729590"/>
                  <a:pt x="629135" y="3711841"/>
                </a:cubicBezTo>
                <a:cubicBezTo>
                  <a:pt x="622018" y="3694092"/>
                  <a:pt x="632694" y="3669242"/>
                  <a:pt x="657606" y="3662143"/>
                </a:cubicBezTo>
                <a:cubicBezTo>
                  <a:pt x="657606" y="3662143"/>
                  <a:pt x="657606" y="3662143"/>
                  <a:pt x="739457" y="3626644"/>
                </a:cubicBezTo>
                <a:cubicBezTo>
                  <a:pt x="735898" y="3623094"/>
                  <a:pt x="732340" y="3619544"/>
                  <a:pt x="728781" y="3612445"/>
                </a:cubicBezTo>
                <a:cubicBezTo>
                  <a:pt x="728781" y="3608895"/>
                  <a:pt x="725222" y="3601795"/>
                  <a:pt x="728781" y="3594695"/>
                </a:cubicBezTo>
                <a:cubicBezTo>
                  <a:pt x="728781" y="3594695"/>
                  <a:pt x="728781" y="3594695"/>
                  <a:pt x="686076" y="3612445"/>
                </a:cubicBezTo>
                <a:cubicBezTo>
                  <a:pt x="664723" y="3623094"/>
                  <a:pt x="639812" y="3612445"/>
                  <a:pt x="632694" y="3594695"/>
                </a:cubicBezTo>
                <a:cubicBezTo>
                  <a:pt x="625577" y="3576946"/>
                  <a:pt x="636253" y="3555647"/>
                  <a:pt x="657606" y="3544997"/>
                </a:cubicBezTo>
                <a:cubicBezTo>
                  <a:pt x="657606" y="3544997"/>
                  <a:pt x="657606" y="3544997"/>
                  <a:pt x="671841" y="3541447"/>
                </a:cubicBezTo>
                <a:cubicBezTo>
                  <a:pt x="664723" y="3523698"/>
                  <a:pt x="675399" y="3502398"/>
                  <a:pt x="693193" y="3491749"/>
                </a:cubicBezTo>
                <a:cubicBezTo>
                  <a:pt x="693193" y="3491749"/>
                  <a:pt x="693193" y="3491749"/>
                  <a:pt x="963659" y="3381703"/>
                </a:cubicBezTo>
                <a:cubicBezTo>
                  <a:pt x="945866" y="3385253"/>
                  <a:pt x="931630" y="3374603"/>
                  <a:pt x="928072" y="3363953"/>
                </a:cubicBezTo>
                <a:cubicBezTo>
                  <a:pt x="924513" y="3360403"/>
                  <a:pt x="924513" y="3360403"/>
                  <a:pt x="924513" y="3360403"/>
                </a:cubicBezTo>
                <a:cubicBezTo>
                  <a:pt x="924513" y="3360403"/>
                  <a:pt x="924513" y="3356854"/>
                  <a:pt x="924513" y="3356854"/>
                </a:cubicBezTo>
                <a:cubicBezTo>
                  <a:pt x="924513" y="3356854"/>
                  <a:pt x="924513" y="3353304"/>
                  <a:pt x="924513" y="3353304"/>
                </a:cubicBezTo>
                <a:cubicBezTo>
                  <a:pt x="924513" y="3353304"/>
                  <a:pt x="924513" y="3353304"/>
                  <a:pt x="924513" y="3349754"/>
                </a:cubicBezTo>
                <a:cubicBezTo>
                  <a:pt x="924513" y="3349754"/>
                  <a:pt x="924513" y="3349754"/>
                  <a:pt x="924513" y="3346204"/>
                </a:cubicBezTo>
                <a:cubicBezTo>
                  <a:pt x="924513" y="3342654"/>
                  <a:pt x="924513" y="3342654"/>
                  <a:pt x="924513" y="3342654"/>
                </a:cubicBezTo>
                <a:cubicBezTo>
                  <a:pt x="924513" y="3339104"/>
                  <a:pt x="924513" y="3339104"/>
                  <a:pt x="924513" y="3339104"/>
                </a:cubicBezTo>
                <a:cubicBezTo>
                  <a:pt x="924513" y="3339104"/>
                  <a:pt x="924513" y="3335554"/>
                  <a:pt x="924513" y="3335554"/>
                </a:cubicBezTo>
                <a:cubicBezTo>
                  <a:pt x="924513" y="3335554"/>
                  <a:pt x="928072" y="3332004"/>
                  <a:pt x="928072" y="3332004"/>
                </a:cubicBezTo>
                <a:cubicBezTo>
                  <a:pt x="928072" y="3332004"/>
                  <a:pt x="928072" y="3332004"/>
                  <a:pt x="928072" y="3328455"/>
                </a:cubicBezTo>
                <a:cubicBezTo>
                  <a:pt x="928072" y="3328455"/>
                  <a:pt x="928072" y="3328455"/>
                  <a:pt x="931630" y="3324905"/>
                </a:cubicBezTo>
                <a:cubicBezTo>
                  <a:pt x="931630" y="3324905"/>
                  <a:pt x="935189" y="3321355"/>
                  <a:pt x="935189" y="3321355"/>
                </a:cubicBezTo>
                <a:cubicBezTo>
                  <a:pt x="935189" y="3321355"/>
                  <a:pt x="935189" y="3321355"/>
                  <a:pt x="935189" y="3317805"/>
                </a:cubicBezTo>
                <a:cubicBezTo>
                  <a:pt x="938748" y="3317805"/>
                  <a:pt x="938748" y="3317805"/>
                  <a:pt x="942307" y="3317805"/>
                </a:cubicBezTo>
                <a:cubicBezTo>
                  <a:pt x="935189" y="3314255"/>
                  <a:pt x="931630" y="3307155"/>
                  <a:pt x="931630" y="3303605"/>
                </a:cubicBezTo>
                <a:cubicBezTo>
                  <a:pt x="931630" y="3303605"/>
                  <a:pt x="931630" y="3303605"/>
                  <a:pt x="931630" y="3300056"/>
                </a:cubicBezTo>
                <a:cubicBezTo>
                  <a:pt x="928072" y="3296506"/>
                  <a:pt x="928072" y="3292956"/>
                  <a:pt x="928072" y="3285856"/>
                </a:cubicBezTo>
                <a:cubicBezTo>
                  <a:pt x="928072" y="3285856"/>
                  <a:pt x="928072" y="3285856"/>
                  <a:pt x="824868" y="3328455"/>
                </a:cubicBezTo>
                <a:cubicBezTo>
                  <a:pt x="803515" y="3339104"/>
                  <a:pt x="778604" y="3328455"/>
                  <a:pt x="771486" y="3310705"/>
                </a:cubicBezTo>
                <a:cubicBezTo>
                  <a:pt x="771486" y="3310705"/>
                  <a:pt x="771486" y="3307155"/>
                  <a:pt x="771486" y="3307155"/>
                </a:cubicBezTo>
                <a:cubicBezTo>
                  <a:pt x="764369" y="3289406"/>
                  <a:pt x="775045" y="3271657"/>
                  <a:pt x="796397" y="3261007"/>
                </a:cubicBezTo>
                <a:cubicBezTo>
                  <a:pt x="796397" y="3261007"/>
                  <a:pt x="796397" y="3261007"/>
                  <a:pt x="810633" y="3257457"/>
                </a:cubicBezTo>
                <a:cubicBezTo>
                  <a:pt x="807074" y="3250357"/>
                  <a:pt x="807074" y="3239708"/>
                  <a:pt x="810633" y="3232608"/>
                </a:cubicBezTo>
                <a:cubicBezTo>
                  <a:pt x="785721" y="3239708"/>
                  <a:pt x="764369" y="3232608"/>
                  <a:pt x="753692" y="3214859"/>
                </a:cubicBezTo>
                <a:cubicBezTo>
                  <a:pt x="746575" y="3197109"/>
                  <a:pt x="760810" y="3175810"/>
                  <a:pt x="782162" y="3165160"/>
                </a:cubicBezTo>
                <a:cubicBezTo>
                  <a:pt x="782162" y="3165160"/>
                  <a:pt x="782162" y="3165160"/>
                  <a:pt x="864014" y="3129662"/>
                </a:cubicBezTo>
                <a:cubicBezTo>
                  <a:pt x="860455" y="3126112"/>
                  <a:pt x="856896" y="3122562"/>
                  <a:pt x="853338" y="3119012"/>
                </a:cubicBezTo>
                <a:cubicBezTo>
                  <a:pt x="853338" y="3111912"/>
                  <a:pt x="853338" y="3104813"/>
                  <a:pt x="853338" y="3101263"/>
                </a:cubicBezTo>
                <a:cubicBezTo>
                  <a:pt x="853338" y="3101263"/>
                  <a:pt x="853338" y="3101263"/>
                  <a:pt x="810633" y="3115462"/>
                </a:cubicBezTo>
                <a:cubicBezTo>
                  <a:pt x="792839" y="3126112"/>
                  <a:pt x="771486" y="3119012"/>
                  <a:pt x="760810" y="3104813"/>
                </a:cubicBezTo>
                <a:cubicBezTo>
                  <a:pt x="760810" y="3104813"/>
                  <a:pt x="760810" y="3104813"/>
                  <a:pt x="468991" y="3225508"/>
                </a:cubicBezTo>
                <a:cubicBezTo>
                  <a:pt x="447638" y="3232608"/>
                  <a:pt x="426286" y="3225508"/>
                  <a:pt x="419168" y="3207759"/>
                </a:cubicBezTo>
                <a:cubicBezTo>
                  <a:pt x="412051" y="3190010"/>
                  <a:pt x="419168" y="3172260"/>
                  <a:pt x="433403" y="3165160"/>
                </a:cubicBezTo>
                <a:cubicBezTo>
                  <a:pt x="426286" y="3158061"/>
                  <a:pt x="422727" y="3154511"/>
                  <a:pt x="422727" y="3147411"/>
                </a:cubicBezTo>
                <a:cubicBezTo>
                  <a:pt x="419168" y="3143861"/>
                  <a:pt x="419168" y="3136761"/>
                  <a:pt x="419168" y="3133212"/>
                </a:cubicBezTo>
                <a:cubicBezTo>
                  <a:pt x="419168" y="3133212"/>
                  <a:pt x="419168" y="3133212"/>
                  <a:pt x="323082" y="3168710"/>
                </a:cubicBezTo>
                <a:cubicBezTo>
                  <a:pt x="305288" y="3179360"/>
                  <a:pt x="283935" y="3168710"/>
                  <a:pt x="276818" y="3150961"/>
                </a:cubicBezTo>
                <a:cubicBezTo>
                  <a:pt x="269700" y="3133212"/>
                  <a:pt x="276818" y="3111912"/>
                  <a:pt x="298170" y="3104813"/>
                </a:cubicBezTo>
                <a:cubicBezTo>
                  <a:pt x="298170" y="3104813"/>
                  <a:pt x="298170" y="3104813"/>
                  <a:pt x="308847" y="3097713"/>
                </a:cubicBezTo>
                <a:cubicBezTo>
                  <a:pt x="305288" y="3090613"/>
                  <a:pt x="305288" y="3083513"/>
                  <a:pt x="308847" y="3072864"/>
                </a:cubicBezTo>
                <a:cubicBezTo>
                  <a:pt x="308847" y="3072864"/>
                  <a:pt x="308847" y="3072864"/>
                  <a:pt x="305288" y="3072864"/>
                </a:cubicBezTo>
                <a:cubicBezTo>
                  <a:pt x="287494" y="3083513"/>
                  <a:pt x="266141" y="3072864"/>
                  <a:pt x="255465" y="3055114"/>
                </a:cubicBezTo>
                <a:cubicBezTo>
                  <a:pt x="248348" y="3037365"/>
                  <a:pt x="259024" y="3016066"/>
                  <a:pt x="280376" y="3008966"/>
                </a:cubicBezTo>
                <a:cubicBezTo>
                  <a:pt x="280376" y="3008966"/>
                  <a:pt x="280376" y="3008966"/>
                  <a:pt x="355110" y="2977017"/>
                </a:cubicBezTo>
                <a:cubicBezTo>
                  <a:pt x="351552" y="2973467"/>
                  <a:pt x="347993" y="2969917"/>
                  <a:pt x="344434" y="2962818"/>
                </a:cubicBezTo>
                <a:cubicBezTo>
                  <a:pt x="344434" y="2955718"/>
                  <a:pt x="340875" y="2952168"/>
                  <a:pt x="344434" y="2945068"/>
                </a:cubicBezTo>
                <a:cubicBezTo>
                  <a:pt x="344434" y="2945068"/>
                  <a:pt x="344434" y="2945068"/>
                  <a:pt x="305288" y="2962818"/>
                </a:cubicBezTo>
                <a:cubicBezTo>
                  <a:pt x="287494" y="2969917"/>
                  <a:pt x="262583" y="2959268"/>
                  <a:pt x="255465" y="2941518"/>
                </a:cubicBezTo>
                <a:cubicBezTo>
                  <a:pt x="248348" y="2923769"/>
                  <a:pt x="259024" y="2902470"/>
                  <a:pt x="276818" y="2895370"/>
                </a:cubicBezTo>
                <a:cubicBezTo>
                  <a:pt x="276818" y="2895370"/>
                  <a:pt x="276818" y="2895370"/>
                  <a:pt x="287494" y="2888270"/>
                </a:cubicBezTo>
                <a:cubicBezTo>
                  <a:pt x="280376" y="2870521"/>
                  <a:pt x="291053" y="2849222"/>
                  <a:pt x="308847" y="2842122"/>
                </a:cubicBezTo>
                <a:cubicBezTo>
                  <a:pt x="308847" y="2842122"/>
                  <a:pt x="308847" y="2842122"/>
                  <a:pt x="1166509" y="2494234"/>
                </a:cubicBezTo>
                <a:cubicBezTo>
                  <a:pt x="1155833" y="2490684"/>
                  <a:pt x="1145157" y="2483585"/>
                  <a:pt x="1141598" y="2472935"/>
                </a:cubicBezTo>
                <a:cubicBezTo>
                  <a:pt x="1134480" y="2455186"/>
                  <a:pt x="1141598" y="2437437"/>
                  <a:pt x="1155833" y="2430337"/>
                </a:cubicBezTo>
                <a:cubicBezTo>
                  <a:pt x="1152274" y="2423237"/>
                  <a:pt x="1148715" y="2419687"/>
                  <a:pt x="1145157" y="2412587"/>
                </a:cubicBezTo>
                <a:cubicBezTo>
                  <a:pt x="1141598" y="2409038"/>
                  <a:pt x="1141598" y="2401938"/>
                  <a:pt x="1141598" y="2398388"/>
                </a:cubicBezTo>
                <a:cubicBezTo>
                  <a:pt x="1141598" y="2398388"/>
                  <a:pt x="1141598" y="2398388"/>
                  <a:pt x="1045511" y="2433886"/>
                </a:cubicBezTo>
                <a:cubicBezTo>
                  <a:pt x="1027717" y="2444536"/>
                  <a:pt x="1006365" y="2433886"/>
                  <a:pt x="999247" y="2416137"/>
                </a:cubicBezTo>
                <a:cubicBezTo>
                  <a:pt x="992130" y="2398388"/>
                  <a:pt x="999247" y="2377088"/>
                  <a:pt x="1020600" y="2369989"/>
                </a:cubicBezTo>
                <a:cubicBezTo>
                  <a:pt x="1020600" y="2369989"/>
                  <a:pt x="1020600" y="2369989"/>
                  <a:pt x="1031276" y="2362889"/>
                </a:cubicBezTo>
                <a:cubicBezTo>
                  <a:pt x="1027717" y="2355789"/>
                  <a:pt x="1027717" y="2348689"/>
                  <a:pt x="1031276" y="2338040"/>
                </a:cubicBezTo>
                <a:cubicBezTo>
                  <a:pt x="1009923" y="2348689"/>
                  <a:pt x="988571" y="2338040"/>
                  <a:pt x="981453" y="2320290"/>
                </a:cubicBezTo>
                <a:cubicBezTo>
                  <a:pt x="977895" y="2316741"/>
                  <a:pt x="977895" y="2313191"/>
                  <a:pt x="977895" y="2306091"/>
                </a:cubicBezTo>
                <a:cubicBezTo>
                  <a:pt x="977895" y="2306091"/>
                  <a:pt x="977895" y="2306091"/>
                  <a:pt x="924513" y="2327390"/>
                </a:cubicBezTo>
                <a:cubicBezTo>
                  <a:pt x="924513" y="2327390"/>
                  <a:pt x="924513" y="2327390"/>
                  <a:pt x="924513" y="1880106"/>
                </a:cubicBezTo>
                <a:cubicBezTo>
                  <a:pt x="924513" y="1880106"/>
                  <a:pt x="924513" y="1880106"/>
                  <a:pt x="380022" y="2103748"/>
                </a:cubicBezTo>
                <a:cubicBezTo>
                  <a:pt x="362228" y="2110848"/>
                  <a:pt x="340875" y="2100198"/>
                  <a:pt x="333758" y="2082449"/>
                </a:cubicBezTo>
                <a:cubicBezTo>
                  <a:pt x="326640" y="2064700"/>
                  <a:pt x="333758" y="2043400"/>
                  <a:pt x="351552" y="2036301"/>
                </a:cubicBezTo>
                <a:cubicBezTo>
                  <a:pt x="351552" y="2036301"/>
                  <a:pt x="351552" y="2036301"/>
                  <a:pt x="447638" y="1997252"/>
                </a:cubicBezTo>
                <a:cubicBezTo>
                  <a:pt x="444080" y="1993702"/>
                  <a:pt x="440521" y="1990152"/>
                  <a:pt x="436962" y="1983053"/>
                </a:cubicBezTo>
                <a:cubicBezTo>
                  <a:pt x="433403" y="1979503"/>
                  <a:pt x="433403" y="1972403"/>
                  <a:pt x="433403" y="1965303"/>
                </a:cubicBezTo>
                <a:cubicBezTo>
                  <a:pt x="415610" y="1972403"/>
                  <a:pt x="397816" y="1965303"/>
                  <a:pt x="387139" y="1947554"/>
                </a:cubicBezTo>
                <a:cubicBezTo>
                  <a:pt x="380022" y="1929804"/>
                  <a:pt x="390698" y="1908505"/>
                  <a:pt x="408492" y="1901405"/>
                </a:cubicBezTo>
                <a:cubicBezTo>
                  <a:pt x="408492" y="1901405"/>
                  <a:pt x="408492" y="1901405"/>
                  <a:pt x="476109" y="1873006"/>
                </a:cubicBezTo>
                <a:cubicBezTo>
                  <a:pt x="472550" y="1862357"/>
                  <a:pt x="472550" y="1855257"/>
                  <a:pt x="476109" y="1848157"/>
                </a:cubicBezTo>
                <a:cubicBezTo>
                  <a:pt x="476109" y="1848157"/>
                  <a:pt x="476109" y="1848157"/>
                  <a:pt x="180731" y="1968853"/>
                </a:cubicBezTo>
                <a:cubicBezTo>
                  <a:pt x="159378" y="1975953"/>
                  <a:pt x="141585" y="1965303"/>
                  <a:pt x="130908" y="1947554"/>
                </a:cubicBezTo>
                <a:cubicBezTo>
                  <a:pt x="123791" y="1929804"/>
                  <a:pt x="134467" y="1908505"/>
                  <a:pt x="152261" y="1901405"/>
                </a:cubicBezTo>
                <a:cubicBezTo>
                  <a:pt x="152261" y="1901405"/>
                  <a:pt x="152261" y="1901405"/>
                  <a:pt x="369345" y="1812659"/>
                </a:cubicBezTo>
                <a:cubicBezTo>
                  <a:pt x="365787" y="1809109"/>
                  <a:pt x="362228" y="1805559"/>
                  <a:pt x="362228" y="1798459"/>
                </a:cubicBezTo>
                <a:cubicBezTo>
                  <a:pt x="358669" y="1791359"/>
                  <a:pt x="358669" y="1787810"/>
                  <a:pt x="358669" y="1780710"/>
                </a:cubicBezTo>
                <a:cubicBezTo>
                  <a:pt x="358669" y="1780710"/>
                  <a:pt x="358669" y="1780710"/>
                  <a:pt x="305288" y="1802009"/>
                </a:cubicBezTo>
                <a:cubicBezTo>
                  <a:pt x="287494" y="1809109"/>
                  <a:pt x="266141" y="1802009"/>
                  <a:pt x="259024" y="1780710"/>
                </a:cubicBezTo>
                <a:cubicBezTo>
                  <a:pt x="251906" y="1762960"/>
                  <a:pt x="259024" y="1741661"/>
                  <a:pt x="276818" y="1734561"/>
                </a:cubicBezTo>
                <a:cubicBezTo>
                  <a:pt x="276818" y="1734561"/>
                  <a:pt x="276818" y="1734561"/>
                  <a:pt x="347993" y="1706162"/>
                </a:cubicBezTo>
                <a:cubicBezTo>
                  <a:pt x="340875" y="1691963"/>
                  <a:pt x="347993" y="1670664"/>
                  <a:pt x="362228" y="1663564"/>
                </a:cubicBezTo>
                <a:cubicBezTo>
                  <a:pt x="362228" y="1663564"/>
                  <a:pt x="362228" y="1663564"/>
                  <a:pt x="194966" y="1731012"/>
                </a:cubicBezTo>
                <a:cubicBezTo>
                  <a:pt x="180731" y="1738111"/>
                  <a:pt x="162937" y="1727462"/>
                  <a:pt x="155820" y="1709712"/>
                </a:cubicBezTo>
                <a:cubicBezTo>
                  <a:pt x="148702" y="1691963"/>
                  <a:pt x="152261" y="1677763"/>
                  <a:pt x="159378" y="1667114"/>
                </a:cubicBezTo>
                <a:cubicBezTo>
                  <a:pt x="155820" y="1663564"/>
                  <a:pt x="152261" y="1660014"/>
                  <a:pt x="152261" y="1652914"/>
                </a:cubicBezTo>
                <a:cubicBezTo>
                  <a:pt x="148702" y="1649364"/>
                  <a:pt x="148702" y="1642265"/>
                  <a:pt x="148702" y="1635165"/>
                </a:cubicBezTo>
                <a:cubicBezTo>
                  <a:pt x="148702" y="1635165"/>
                  <a:pt x="148702" y="1635165"/>
                  <a:pt x="77527" y="1663564"/>
                </a:cubicBezTo>
                <a:cubicBezTo>
                  <a:pt x="63292" y="1670664"/>
                  <a:pt x="45498" y="1660014"/>
                  <a:pt x="38380" y="1642265"/>
                </a:cubicBezTo>
                <a:cubicBezTo>
                  <a:pt x="31263" y="1624515"/>
                  <a:pt x="34822" y="1603216"/>
                  <a:pt x="49057" y="1599666"/>
                </a:cubicBezTo>
                <a:cubicBezTo>
                  <a:pt x="49057" y="1599666"/>
                  <a:pt x="49057" y="1599666"/>
                  <a:pt x="59733" y="1596116"/>
                </a:cubicBezTo>
                <a:cubicBezTo>
                  <a:pt x="56174" y="1585467"/>
                  <a:pt x="52615" y="1578367"/>
                  <a:pt x="56174" y="1571267"/>
                </a:cubicBezTo>
                <a:cubicBezTo>
                  <a:pt x="38380" y="1578367"/>
                  <a:pt x="20587" y="1567717"/>
                  <a:pt x="13469" y="1549968"/>
                </a:cubicBezTo>
                <a:cubicBezTo>
                  <a:pt x="6351" y="1532219"/>
                  <a:pt x="13469" y="1510919"/>
                  <a:pt x="27704" y="1503820"/>
                </a:cubicBezTo>
                <a:cubicBezTo>
                  <a:pt x="27704" y="1503820"/>
                  <a:pt x="27704" y="1503820"/>
                  <a:pt x="84644" y="1482520"/>
                </a:cubicBezTo>
                <a:cubicBezTo>
                  <a:pt x="81085" y="1478970"/>
                  <a:pt x="77527" y="1471871"/>
                  <a:pt x="73968" y="1468321"/>
                </a:cubicBezTo>
                <a:cubicBezTo>
                  <a:pt x="73968" y="1461221"/>
                  <a:pt x="70409" y="1457671"/>
                  <a:pt x="70409" y="1450571"/>
                </a:cubicBezTo>
                <a:cubicBezTo>
                  <a:pt x="70409" y="1450571"/>
                  <a:pt x="70409" y="1450571"/>
                  <a:pt x="41939" y="1461221"/>
                </a:cubicBezTo>
                <a:cubicBezTo>
                  <a:pt x="27704" y="1468321"/>
                  <a:pt x="9910" y="1457671"/>
                  <a:pt x="2793" y="1439922"/>
                </a:cubicBezTo>
                <a:cubicBezTo>
                  <a:pt x="-4325" y="1422172"/>
                  <a:pt x="2793" y="1400873"/>
                  <a:pt x="17028" y="1393773"/>
                </a:cubicBezTo>
                <a:cubicBezTo>
                  <a:pt x="17028" y="1393773"/>
                  <a:pt x="17028" y="1393773"/>
                  <a:pt x="24145" y="1390224"/>
                </a:cubicBezTo>
                <a:cubicBezTo>
                  <a:pt x="17028" y="1372474"/>
                  <a:pt x="20587" y="1354725"/>
                  <a:pt x="34822" y="1347625"/>
                </a:cubicBezTo>
                <a:cubicBezTo>
                  <a:pt x="34822" y="1347625"/>
                  <a:pt x="34822" y="1347625"/>
                  <a:pt x="3301767" y="16424"/>
                </a:cubicBezTo>
                <a:cubicBezTo>
                  <a:pt x="3316002" y="9324"/>
                  <a:pt x="3330237" y="19974"/>
                  <a:pt x="3340913" y="37724"/>
                </a:cubicBezTo>
                <a:cubicBezTo>
                  <a:pt x="3340913" y="37724"/>
                  <a:pt x="3340913" y="37724"/>
                  <a:pt x="3394294" y="16424"/>
                </a:cubicBezTo>
                <a:cubicBezTo>
                  <a:pt x="3408530" y="9324"/>
                  <a:pt x="3426323" y="19974"/>
                  <a:pt x="3433441" y="37724"/>
                </a:cubicBezTo>
                <a:cubicBezTo>
                  <a:pt x="3440558" y="59022"/>
                  <a:pt x="3437000" y="76772"/>
                  <a:pt x="3422765" y="83872"/>
                </a:cubicBezTo>
                <a:cubicBezTo>
                  <a:pt x="3422765" y="83872"/>
                  <a:pt x="3422765" y="83872"/>
                  <a:pt x="3380059" y="101621"/>
                </a:cubicBezTo>
                <a:cubicBezTo>
                  <a:pt x="3383618" y="105171"/>
                  <a:pt x="3387177" y="108721"/>
                  <a:pt x="3390736" y="115821"/>
                </a:cubicBezTo>
                <a:cubicBezTo>
                  <a:pt x="3390736" y="119371"/>
                  <a:pt x="3394294" y="126471"/>
                  <a:pt x="3394294" y="130020"/>
                </a:cubicBezTo>
                <a:cubicBezTo>
                  <a:pt x="3394294" y="130020"/>
                  <a:pt x="3394294" y="130020"/>
                  <a:pt x="3568674" y="59022"/>
                </a:cubicBezTo>
                <a:cubicBezTo>
                  <a:pt x="3582909" y="55472"/>
                  <a:pt x="3600703" y="62572"/>
                  <a:pt x="3607820" y="83872"/>
                </a:cubicBezTo>
                <a:cubicBezTo>
                  <a:pt x="3614938" y="101621"/>
                  <a:pt x="3611379" y="119371"/>
                  <a:pt x="3597144" y="126471"/>
                </a:cubicBezTo>
                <a:cubicBezTo>
                  <a:pt x="3597144" y="126471"/>
                  <a:pt x="3597144" y="126471"/>
                  <a:pt x="3358707" y="222317"/>
                </a:cubicBezTo>
                <a:cubicBezTo>
                  <a:pt x="3365824" y="229417"/>
                  <a:pt x="3369383" y="232967"/>
                  <a:pt x="3372942" y="243616"/>
                </a:cubicBezTo>
                <a:cubicBezTo>
                  <a:pt x="3372942" y="243616"/>
                  <a:pt x="3372942" y="243616"/>
                  <a:pt x="3429882" y="218767"/>
                </a:cubicBezTo>
                <a:cubicBezTo>
                  <a:pt x="3444117" y="215217"/>
                  <a:pt x="3461911" y="225867"/>
                  <a:pt x="3469029" y="243616"/>
                </a:cubicBezTo>
                <a:cubicBezTo>
                  <a:pt x="3476146" y="261366"/>
                  <a:pt x="3469029" y="279115"/>
                  <a:pt x="3454793" y="286215"/>
                </a:cubicBezTo>
                <a:cubicBezTo>
                  <a:pt x="3461911" y="289765"/>
                  <a:pt x="3461911" y="296864"/>
                  <a:pt x="3465470" y="300414"/>
                </a:cubicBezTo>
                <a:cubicBezTo>
                  <a:pt x="3469029" y="307514"/>
                  <a:pt x="3469029" y="311064"/>
                  <a:pt x="3469029" y="318164"/>
                </a:cubicBezTo>
                <a:cubicBezTo>
                  <a:pt x="3469029" y="318164"/>
                  <a:pt x="3469029" y="318164"/>
                  <a:pt x="3547321" y="286215"/>
                </a:cubicBezTo>
                <a:cubicBezTo>
                  <a:pt x="3557998" y="279115"/>
                  <a:pt x="3575792" y="289765"/>
                  <a:pt x="3586468" y="307514"/>
                </a:cubicBezTo>
                <a:cubicBezTo>
                  <a:pt x="3593585" y="325263"/>
                  <a:pt x="3586468" y="343013"/>
                  <a:pt x="3575792" y="350113"/>
                </a:cubicBezTo>
                <a:cubicBezTo>
                  <a:pt x="3575792" y="350113"/>
                  <a:pt x="3575792" y="350113"/>
                  <a:pt x="4429895" y="2224"/>
                </a:cubicBezTo>
                <a:close/>
              </a:path>
            </a:pathLst>
          </a:custGeom>
          <a:solidFill>
            <a:schemeClr val="bg1">
              <a:lumMod val="95000"/>
            </a:schemeClr>
          </a:solidFill>
        </p:spPr>
        <p:txBody>
          <a:bodyPr wrap="square" anchor="ctr">
            <a:noAutofit/>
          </a:bodyPr>
          <a:lstStyle>
            <a:lvl1pPr marL="0" indent="0" algn="ctr">
              <a:buFontTx/>
              <a:buNone/>
              <a:defRPr sz="2400"/>
            </a:lvl1pPr>
          </a:lstStyle>
          <a:p>
            <a:endParaRPr lang="en-IN"/>
          </a:p>
        </p:txBody>
      </p:sp>
    </p:spTree>
    <p:extLst>
      <p:ext uri="{BB962C8B-B14F-4D97-AF65-F5344CB8AC3E}">
        <p14:creationId xmlns:p14="http://schemas.microsoft.com/office/powerpoint/2010/main" val="250685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Team">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id="{75FA4890-EDBC-4FB8-B107-E1CE22441ED5}"/>
              </a:ext>
            </a:extLst>
          </p:cNvPr>
          <p:cNvSpPr>
            <a:spLocks noGrp="1"/>
          </p:cNvSpPr>
          <p:nvPr>
            <p:ph type="ftr" sz="quarter" idx="13"/>
          </p:nvPr>
        </p:nvSpPr>
        <p:spPr>
          <a:xfrm>
            <a:off x="609441" y="6197962"/>
            <a:ext cx="3859795" cy="365125"/>
          </a:xfrm>
        </p:spPr>
        <p:txBody>
          <a:bodyPr/>
          <a:lstStyle/>
          <a:p>
            <a:r>
              <a:rPr lang="en-US" dirty="0"/>
              <a:t>companyname.com</a:t>
            </a:r>
          </a:p>
        </p:txBody>
      </p:sp>
      <p:sp>
        <p:nvSpPr>
          <p:cNvPr id="3" name="Picture Placeholder 2">
            <a:extLst>
              <a:ext uri="{FF2B5EF4-FFF2-40B4-BE49-F238E27FC236}">
                <a16:creationId xmlns:a16="http://schemas.microsoft.com/office/drawing/2014/main" id="{ED849003-5EDF-49C7-A5A2-9F9981487149}"/>
              </a:ext>
            </a:extLst>
          </p:cNvPr>
          <p:cNvSpPr>
            <a:spLocks noGrp="1"/>
          </p:cNvSpPr>
          <p:nvPr>
            <p:ph type="pic" sz="quarter" idx="10"/>
          </p:nvPr>
        </p:nvSpPr>
        <p:spPr>
          <a:xfrm>
            <a:off x="4078188" y="0"/>
            <a:ext cx="2880419" cy="2232248"/>
          </a:xfrm>
        </p:spPr>
        <p:txBody>
          <a:bodyPr anchor="ctr">
            <a:normAutofit/>
          </a:bodyPr>
          <a:lstStyle>
            <a:lvl1pPr marL="0" indent="0" algn="ctr">
              <a:buFontTx/>
              <a:buNone/>
              <a:defRPr sz="2000"/>
            </a:lvl1pPr>
          </a:lstStyle>
          <a:p>
            <a:endParaRPr lang="en-IN"/>
          </a:p>
        </p:txBody>
      </p:sp>
      <p:sp>
        <p:nvSpPr>
          <p:cNvPr id="6" name="Picture Placeholder 2">
            <a:extLst>
              <a:ext uri="{FF2B5EF4-FFF2-40B4-BE49-F238E27FC236}">
                <a16:creationId xmlns:a16="http://schemas.microsoft.com/office/drawing/2014/main" id="{C5E4BAA3-6607-4A27-8386-F1BE0E05580E}"/>
              </a:ext>
            </a:extLst>
          </p:cNvPr>
          <p:cNvSpPr>
            <a:spLocks noGrp="1"/>
          </p:cNvSpPr>
          <p:nvPr>
            <p:ph type="pic" sz="quarter" idx="11"/>
          </p:nvPr>
        </p:nvSpPr>
        <p:spPr>
          <a:xfrm>
            <a:off x="4078188" y="2307560"/>
            <a:ext cx="2880419" cy="2232248"/>
          </a:xfrm>
        </p:spPr>
        <p:txBody>
          <a:bodyPr anchor="ctr">
            <a:normAutofit/>
          </a:bodyPr>
          <a:lstStyle>
            <a:lvl1pPr marL="0" indent="0" algn="ctr">
              <a:buFontTx/>
              <a:buNone/>
              <a:defRPr sz="2000"/>
            </a:lvl1pPr>
          </a:lstStyle>
          <a:p>
            <a:endParaRPr lang="en-IN"/>
          </a:p>
        </p:txBody>
      </p:sp>
      <p:sp>
        <p:nvSpPr>
          <p:cNvPr id="7" name="Picture Placeholder 2">
            <a:extLst>
              <a:ext uri="{FF2B5EF4-FFF2-40B4-BE49-F238E27FC236}">
                <a16:creationId xmlns:a16="http://schemas.microsoft.com/office/drawing/2014/main" id="{9272E223-8C0D-45F0-909E-E4F1E16A5C2C}"/>
              </a:ext>
            </a:extLst>
          </p:cNvPr>
          <p:cNvSpPr>
            <a:spLocks noGrp="1"/>
          </p:cNvSpPr>
          <p:nvPr>
            <p:ph type="pic" sz="quarter" idx="12"/>
          </p:nvPr>
        </p:nvSpPr>
        <p:spPr>
          <a:xfrm>
            <a:off x="4078188" y="4615119"/>
            <a:ext cx="2880419" cy="2232248"/>
          </a:xfrm>
        </p:spPr>
        <p:txBody>
          <a:bodyPr anchor="ctr">
            <a:normAutofit/>
          </a:bodyPr>
          <a:lstStyle>
            <a:lvl1pPr marL="0" indent="0" algn="ctr">
              <a:buFontTx/>
              <a:buNone/>
              <a:defRPr sz="2000"/>
            </a:lvl1pPr>
          </a:lstStyle>
          <a:p>
            <a:endParaRPr lang="en-IN"/>
          </a:p>
        </p:txBody>
      </p:sp>
      <p:sp>
        <p:nvSpPr>
          <p:cNvPr id="10" name="Rectangle 9">
            <a:extLst>
              <a:ext uri="{FF2B5EF4-FFF2-40B4-BE49-F238E27FC236}">
                <a16:creationId xmlns:a16="http://schemas.microsoft.com/office/drawing/2014/main" id="{AE44DA16-F9F7-4CD3-A904-DD42EDD7B216}"/>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5">
            <a:extLst>
              <a:ext uri="{FF2B5EF4-FFF2-40B4-BE49-F238E27FC236}">
                <a16:creationId xmlns:a16="http://schemas.microsoft.com/office/drawing/2014/main" id="{1CC270A9-A303-484D-B6D1-423B57E0BAAB}"/>
              </a:ext>
            </a:extLst>
          </p:cNvPr>
          <p:cNvSpPr>
            <a:spLocks noGrp="1"/>
          </p:cNvSpPr>
          <p:nvPr>
            <p:ph type="sldNum" sz="quarter" idx="14"/>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948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ponsive Device Mockup">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9F6AA770-A389-4F7B-8622-0094FECC2FF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860" y="2223300"/>
            <a:ext cx="4812684" cy="2855526"/>
          </a:xfrm>
          <a:prstGeom prst="rect">
            <a:avLst/>
          </a:prstGeom>
        </p:spPr>
      </p:pic>
      <p:sp>
        <p:nvSpPr>
          <p:cNvPr id="8" name="Picture Placeholder 5">
            <a:extLst>
              <a:ext uri="{FF2B5EF4-FFF2-40B4-BE49-F238E27FC236}">
                <a16:creationId xmlns:a16="http://schemas.microsoft.com/office/drawing/2014/main" id="{74F7C834-C061-4565-9DCD-4047790902C8}"/>
              </a:ext>
            </a:extLst>
          </p:cNvPr>
          <p:cNvSpPr>
            <a:spLocks noGrp="1"/>
          </p:cNvSpPr>
          <p:nvPr>
            <p:ph type="pic" sz="quarter" idx="13"/>
          </p:nvPr>
        </p:nvSpPr>
        <p:spPr>
          <a:xfrm>
            <a:off x="1702676" y="2451537"/>
            <a:ext cx="3665483" cy="2226879"/>
          </a:xfrm>
          <a:solidFill>
            <a:schemeClr val="bg1">
              <a:lumMod val="95000"/>
            </a:schemeClr>
          </a:solidFill>
        </p:spPr>
        <p:txBody>
          <a:bodyPr anchor="ctr">
            <a:normAutofit/>
          </a:bodyPr>
          <a:lstStyle>
            <a:lvl1pPr marL="0" indent="0" algn="ctr">
              <a:buFontTx/>
              <a:buNone/>
              <a:defRPr sz="2400"/>
            </a:lvl1pPr>
          </a:lstStyle>
          <a:p>
            <a:endParaRPr lang="en-IN"/>
          </a:p>
        </p:txBody>
      </p:sp>
      <p:sp>
        <p:nvSpPr>
          <p:cNvPr id="4" name="Footer Placeholder 3"/>
          <p:cNvSpPr>
            <a:spLocks noGrp="1"/>
          </p:cNvSpPr>
          <p:nvPr>
            <p:ph type="ftr" sz="quarter" idx="11"/>
          </p:nvPr>
        </p:nvSpPr>
        <p:spPr/>
        <p:txBody>
          <a:bodyPr/>
          <a:lstStyle/>
          <a:p>
            <a:r>
              <a:rPr lang="en-US" dirty="0"/>
              <a:t>companyname.com</a:t>
            </a:r>
          </a:p>
        </p:txBody>
      </p:sp>
      <p:sp>
        <p:nvSpPr>
          <p:cNvPr id="6" name="Rectangle 5">
            <a:extLst>
              <a:ext uri="{FF2B5EF4-FFF2-40B4-BE49-F238E27FC236}">
                <a16:creationId xmlns:a16="http://schemas.microsoft.com/office/drawing/2014/main" id="{AB5A990E-5075-451E-89E4-3998C06537AD}"/>
              </a:ext>
            </a:extLst>
          </p:cNvPr>
          <p:cNvSpPr/>
          <p:nvPr userDrawn="1"/>
        </p:nvSpPr>
        <p:spPr>
          <a:xfrm>
            <a:off x="11134977" y="6197962"/>
            <a:ext cx="442404" cy="6600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5">
            <a:extLst>
              <a:ext uri="{FF2B5EF4-FFF2-40B4-BE49-F238E27FC236}">
                <a16:creationId xmlns:a16="http://schemas.microsoft.com/office/drawing/2014/main" id="{2D15F4F1-2ACD-4E70-86C6-FB2D0FF69259}"/>
              </a:ext>
            </a:extLst>
          </p:cNvPr>
          <p:cNvSpPr>
            <a:spLocks noGrp="1"/>
          </p:cNvSpPr>
          <p:nvPr>
            <p:ph type="sldNum" sz="quarter" idx="12"/>
          </p:nvPr>
        </p:nvSpPr>
        <p:spPr>
          <a:xfrm>
            <a:off x="11134978" y="6197962"/>
            <a:ext cx="444406" cy="365125"/>
          </a:xfrm>
        </p:spPr>
        <p:txBody>
          <a:bodyPr/>
          <a:lstStyle>
            <a:lvl1pPr>
              <a:defRPr>
                <a:solidFill>
                  <a:schemeClr val="bg1"/>
                </a:solidFill>
              </a:defRPr>
            </a:lvl1pPr>
          </a:lstStyle>
          <a:p>
            <a:fld id="{96E69268-9C8B-4EBF-A9EE-DC5DC2D48DC3}" type="slidenum">
              <a:rPr lang="en-US" smtClean="0"/>
              <a:pPr/>
              <a:t>‹#›</a:t>
            </a:fld>
            <a:endParaRPr lang="en-US" dirty="0"/>
          </a:p>
        </p:txBody>
      </p:sp>
      <p:sp>
        <p:nvSpPr>
          <p:cNvPr id="10" name="Title 1">
            <a:extLst>
              <a:ext uri="{FF2B5EF4-FFF2-40B4-BE49-F238E27FC236}">
                <a16:creationId xmlns:a16="http://schemas.microsoft.com/office/drawing/2014/main" id="{DFA31C62-CDCA-472A-8088-2235711E749F}"/>
              </a:ext>
            </a:extLst>
          </p:cNvPr>
          <p:cNvSpPr>
            <a:spLocks noGrp="1"/>
          </p:cNvSpPr>
          <p:nvPr>
            <p:ph type="title"/>
          </p:nvPr>
        </p:nvSpPr>
        <p:spPr>
          <a:xfrm>
            <a:off x="609441" y="305527"/>
            <a:ext cx="10969943" cy="711081"/>
          </a:xfrm>
        </p:spPr>
        <p:txBody>
          <a:bodyPr>
            <a:noAutofit/>
          </a:bodyPr>
          <a:lstStyle>
            <a:lvl1pPr algn="ctr">
              <a:defRPr sz="3600"/>
            </a:lvl1pPr>
          </a:lstStyle>
          <a:p>
            <a:r>
              <a:rPr lang="en-US" dirty="0"/>
              <a:t>Click to edit Master title style</a:t>
            </a:r>
          </a:p>
        </p:txBody>
      </p:sp>
      <p:cxnSp>
        <p:nvCxnSpPr>
          <p:cNvPr id="11" name="Straight Connector 10">
            <a:extLst>
              <a:ext uri="{FF2B5EF4-FFF2-40B4-BE49-F238E27FC236}">
                <a16:creationId xmlns:a16="http://schemas.microsoft.com/office/drawing/2014/main" id="{8A96F015-3B91-4701-B542-3B98088266EC}"/>
              </a:ext>
            </a:extLst>
          </p:cNvPr>
          <p:cNvCxnSpPr/>
          <p:nvPr userDrawn="1"/>
        </p:nvCxnSpPr>
        <p:spPr>
          <a:xfrm>
            <a:off x="609441" y="1124744"/>
            <a:ext cx="1096794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1AA5A39-1949-4685-AE11-AF48FA8B52C1}"/>
              </a:ext>
            </a:extLst>
          </p:cNvPr>
          <p:cNvSpPr/>
          <p:nvPr userDrawn="1"/>
        </p:nvSpPr>
        <p:spPr>
          <a:xfrm>
            <a:off x="709600" y="3219760"/>
            <a:ext cx="879447" cy="1849650"/>
          </a:xfrm>
          <a:prstGeom prst="roundRect">
            <a:avLst>
              <a:gd name="adj" fmla="val 117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E4ABE9EF-F5A9-42A0-8811-806E127750FC}"/>
              </a:ext>
            </a:extLst>
          </p:cNvPr>
          <p:cNvGrpSpPr/>
          <p:nvPr userDrawn="1"/>
        </p:nvGrpSpPr>
        <p:grpSpPr>
          <a:xfrm>
            <a:off x="695542" y="3212976"/>
            <a:ext cx="902812" cy="1865850"/>
            <a:chOff x="8119010" y="985720"/>
            <a:chExt cx="2323816" cy="4802652"/>
          </a:xfrm>
          <a:solidFill>
            <a:schemeClr val="tx1">
              <a:lumMod val="75000"/>
              <a:lumOff val="25000"/>
            </a:schemeClr>
          </a:solidFill>
        </p:grpSpPr>
        <p:sp>
          <p:nvSpPr>
            <p:cNvPr id="14" name="Freeform 5">
              <a:extLst>
                <a:ext uri="{FF2B5EF4-FFF2-40B4-BE49-F238E27FC236}">
                  <a16:creationId xmlns:a16="http://schemas.microsoft.com/office/drawing/2014/main" id="{A492BE83-FF7F-4D92-9E72-89ACC87CA939}"/>
                </a:ext>
              </a:extLst>
            </p:cNvPr>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6">
              <a:extLst>
                <a:ext uri="{FF2B5EF4-FFF2-40B4-BE49-F238E27FC236}">
                  <a16:creationId xmlns:a16="http://schemas.microsoft.com/office/drawing/2014/main" id="{6D6BA0EA-FB70-4ACD-9515-3CECCA044430}"/>
                </a:ext>
              </a:extLst>
            </p:cNvPr>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7">
              <a:extLst>
                <a:ext uri="{FF2B5EF4-FFF2-40B4-BE49-F238E27FC236}">
                  <a16:creationId xmlns:a16="http://schemas.microsoft.com/office/drawing/2014/main" id="{ED5AEA57-83DA-4E77-8C32-CDA59D014028}"/>
                </a:ext>
              </a:extLst>
            </p:cNvPr>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8">
              <a:extLst>
                <a:ext uri="{FF2B5EF4-FFF2-40B4-BE49-F238E27FC236}">
                  <a16:creationId xmlns:a16="http://schemas.microsoft.com/office/drawing/2014/main" id="{0621DF8F-BF5D-45B1-BAE9-A9851FFA8241}"/>
                </a:ext>
              </a:extLst>
            </p:cNvPr>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 name="Picture Placeholder 2">
            <a:extLst>
              <a:ext uri="{FF2B5EF4-FFF2-40B4-BE49-F238E27FC236}">
                <a16:creationId xmlns:a16="http://schemas.microsoft.com/office/drawing/2014/main" id="{8ECBFFBB-3EC5-4525-90C7-29451E477FBF}"/>
              </a:ext>
            </a:extLst>
          </p:cNvPr>
          <p:cNvSpPr>
            <a:spLocks noGrp="1"/>
          </p:cNvSpPr>
          <p:nvPr>
            <p:ph type="pic" sz="quarter" idx="14"/>
          </p:nvPr>
        </p:nvSpPr>
        <p:spPr>
          <a:xfrm>
            <a:off x="742950" y="3429000"/>
            <a:ext cx="803275" cy="1428750"/>
          </a:xfrm>
        </p:spPr>
        <p:txBody>
          <a:bodyPr anchor="ctr">
            <a:normAutofit/>
          </a:bodyPr>
          <a:lstStyle>
            <a:lvl1pPr marL="0" indent="0" algn="ctr">
              <a:buFontTx/>
              <a:buNone/>
              <a:defRPr sz="1100"/>
            </a:lvl1pPr>
          </a:lstStyle>
          <a:p>
            <a:endParaRPr lang="en-IN"/>
          </a:p>
        </p:txBody>
      </p:sp>
    </p:spTree>
    <p:extLst>
      <p:ext uri="{BB962C8B-B14F-4D97-AF65-F5344CB8AC3E}">
        <p14:creationId xmlns:p14="http://schemas.microsoft.com/office/powerpoint/2010/main" val="161873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5527"/>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05535"/>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441" y="6197962"/>
            <a:ext cx="3859795" cy="365125"/>
          </a:xfrm>
          <a:prstGeom prst="rect">
            <a:avLst/>
          </a:prstGeom>
        </p:spPr>
        <p:txBody>
          <a:bodyPr vert="horz" lIns="0" tIns="60949" rIns="0" bIns="60949" rtlCol="0" anchor="ctr"/>
          <a:lstStyle>
            <a:lvl1pPr algn="l">
              <a:defRPr sz="1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4"/>
          </p:nvPr>
        </p:nvSpPr>
        <p:spPr>
          <a:xfrm>
            <a:off x="11134978" y="6197962"/>
            <a:ext cx="444406" cy="365125"/>
          </a:xfrm>
          <a:prstGeom prst="rect">
            <a:avLst/>
          </a:prstGeom>
        </p:spPr>
        <p:txBody>
          <a:bodyPr vert="horz" lIns="0" tIns="60949" rIns="0" bIns="60949" rtlCol="0" anchor="ctr"/>
          <a:lstStyle>
            <a:lvl1pPr algn="ctr">
              <a:defRPr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71" r:id="rId3"/>
    <p:sldLayoutId id="2147483675" r:id="rId4"/>
    <p:sldLayoutId id="2147483665" r:id="rId5"/>
    <p:sldLayoutId id="2147483672" r:id="rId6"/>
    <p:sldLayoutId id="2147483670" r:id="rId7"/>
    <p:sldLayoutId id="2147483673" r:id="rId8"/>
    <p:sldLayoutId id="2147483666" r:id="rId9"/>
    <p:sldLayoutId id="2147483668" r:id="rId10"/>
    <p:sldLayoutId id="2147483664" r:id="rId11"/>
    <p:sldLayoutId id="2147483650" r:id="rId12"/>
    <p:sldLayoutId id="2147483652" r:id="rId13"/>
    <p:sldLayoutId id="2147483653" r:id="rId14"/>
    <p:sldLayoutId id="2147483662" r:id="rId15"/>
    <p:sldLayoutId id="2147483655" r:id="rId16"/>
    <p:sldLayoutId id="2147483667" r:id="rId17"/>
    <p:sldLayoutId id="2147483669" r:id="rId18"/>
    <p:sldLayoutId id="2147483674" r:id="rId19"/>
    <p:sldLayoutId id="2147483663" r:id="rId20"/>
    <p:sldLayoutId id="2147483656" r:id="rId21"/>
    <p:sldLayoutId id="2147483657" r:id="rId22"/>
    <p:sldLayoutId id="2147483658" r:id="rId23"/>
    <p:sldLayoutId id="2147483659" r:id="rId24"/>
  </p:sldLayoutIdLst>
  <p:txStyles>
    <p:titleStyle>
      <a:lvl1pPr algn="l" defTabSz="1218987" rtl="0" eaLnBrk="1" latinLnBrk="0" hangingPunct="1">
        <a:spcBef>
          <a:spcPct val="0"/>
        </a:spcBef>
        <a:buNone/>
        <a:defRPr sz="3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4" cstate="print">
            <a:extLst>
              <a:ext uri="{28A0092B-C50C-407E-A947-70E740481C1C}">
                <a14:useLocalDpi xmlns:a14="http://schemas.microsoft.com/office/drawing/2010/main" val="0"/>
              </a:ext>
            </a:extLst>
          </a:blip>
          <a:srcRect l="13759" t="29640" r="13834" b="29519"/>
          <a:stretch/>
        </p:blipFill>
        <p:spPr>
          <a:xfrm>
            <a:off x="534182" y="419364"/>
            <a:ext cx="2576508" cy="510318"/>
          </a:xfrm>
          <a:prstGeom prst="rect">
            <a:avLst/>
          </a:prstGeom>
        </p:spPr>
      </p:pic>
      <p:sp>
        <p:nvSpPr>
          <p:cNvPr id="6" name="Rectangle 5"/>
          <p:cNvSpPr/>
          <p:nvPr/>
        </p:nvSpPr>
        <p:spPr>
          <a:xfrm>
            <a:off x="0" y="6631858"/>
            <a:ext cx="12188825" cy="226142"/>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sz="2400" dirty="0"/>
              <a:t>  </a:t>
            </a:r>
          </a:p>
        </p:txBody>
      </p:sp>
      <p:sp>
        <p:nvSpPr>
          <p:cNvPr id="7" name="Rectangle 6"/>
          <p:cNvSpPr/>
          <p:nvPr/>
        </p:nvSpPr>
        <p:spPr>
          <a:xfrm>
            <a:off x="565925" y="6375960"/>
            <a:ext cx="623468" cy="45719"/>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400">
              <a:solidFill>
                <a:srgbClr val="C00000"/>
              </a:solidFill>
            </a:endParaRPr>
          </a:p>
        </p:txBody>
      </p:sp>
    </p:spTree>
    <p:extLst>
      <p:ext uri="{BB962C8B-B14F-4D97-AF65-F5344CB8AC3E}">
        <p14:creationId xmlns:p14="http://schemas.microsoft.com/office/powerpoint/2010/main" val="9736297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9479" y="0"/>
            <a:ext cx="12198304" cy="5036949"/>
            <a:chOff x="1498383" y="1770111"/>
            <a:chExt cx="9168029" cy="5036949"/>
          </a:xfrm>
        </p:grpSpPr>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17373"/>
            <a:stretch/>
          </p:blipFill>
          <p:spPr>
            <a:xfrm>
              <a:off x="1517652" y="1770111"/>
              <a:ext cx="9144000" cy="5036949"/>
            </a:xfrm>
            <a:prstGeom prst="rect">
              <a:avLst/>
            </a:prstGeom>
          </p:spPr>
        </p:pic>
        <p:sp>
          <p:nvSpPr>
            <p:cNvPr id="11" name="Rectangle 10"/>
            <p:cNvSpPr/>
            <p:nvPr/>
          </p:nvSpPr>
          <p:spPr>
            <a:xfrm>
              <a:off x="1498383" y="3964890"/>
              <a:ext cx="9144000" cy="83991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4000" b="1" i="0" dirty="0">
                  <a:solidFill>
                    <a:schemeClr val="tx1"/>
                  </a:solidFill>
                  <a:effectLst/>
                  <a:latin typeface="Arial Black" panose="020B0A04020102020204" pitchFamily="34" charset="0"/>
                </a:rPr>
                <a:t>Project Proposal: </a:t>
              </a:r>
              <a:r>
                <a:rPr lang="en-US" sz="4000" b="1" dirty="0">
                  <a:solidFill>
                    <a:schemeClr val="tx1"/>
                  </a:solidFill>
                  <a:latin typeface="Arial Black" panose="020B0A04020102020204" pitchFamily="34" charset="0"/>
                </a:rPr>
                <a:t>Food Demand</a:t>
              </a:r>
              <a:endParaRPr lang="en-US" sz="4000" b="1" i="0" dirty="0">
                <a:solidFill>
                  <a:schemeClr val="tx1"/>
                </a:solidFill>
                <a:effectLst/>
                <a:latin typeface="Arial Black" panose="020B0A04020102020204" pitchFamily="34" charset="0"/>
              </a:endParaRPr>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3759" t="29640" r="13834" b="29519"/>
            <a:stretch/>
          </p:blipFill>
          <p:spPr>
            <a:xfrm>
              <a:off x="4236676" y="2458134"/>
              <a:ext cx="3715475" cy="980954"/>
            </a:xfrm>
            <a:prstGeom prst="rect">
              <a:avLst/>
            </a:prstGeom>
          </p:spPr>
        </p:pic>
        <p:cxnSp>
          <p:nvCxnSpPr>
            <p:cNvPr id="13" name="Straight Connector 12"/>
            <p:cNvCxnSpPr/>
            <p:nvPr/>
          </p:nvCxnSpPr>
          <p:spPr>
            <a:xfrm>
              <a:off x="1522412" y="5067671"/>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794BAD4C-2CAB-4398-B362-C942896D2730}"/>
              </a:ext>
            </a:extLst>
          </p:cNvPr>
          <p:cNvSpPr/>
          <p:nvPr/>
        </p:nvSpPr>
        <p:spPr>
          <a:xfrm>
            <a:off x="16158" y="5372622"/>
            <a:ext cx="4467809" cy="101930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solidFill>
                  <a:sysClr val="windowText" lastClr="000000"/>
                </a:solidFill>
              </a:rPr>
              <a:t>By: Kshitij Desai</a:t>
            </a:r>
          </a:p>
        </p:txBody>
      </p:sp>
      <p:sp>
        <p:nvSpPr>
          <p:cNvPr id="3" name="Rectangle 2">
            <a:extLst>
              <a:ext uri="{FF2B5EF4-FFF2-40B4-BE49-F238E27FC236}">
                <a16:creationId xmlns:a16="http://schemas.microsoft.com/office/drawing/2014/main" id="{6C2BB8E6-D1CC-492E-8A4E-A83EAEC28A4D}"/>
              </a:ext>
            </a:extLst>
          </p:cNvPr>
          <p:cNvSpPr/>
          <p:nvPr/>
        </p:nvSpPr>
        <p:spPr>
          <a:xfrm>
            <a:off x="8284235" y="5351123"/>
            <a:ext cx="3888432" cy="102692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solidFill>
                  <a:sysClr val="windowText" lastClr="000000"/>
                </a:solidFill>
              </a:rPr>
              <a:t>October 8, 2021</a:t>
            </a:r>
          </a:p>
        </p:txBody>
      </p:sp>
    </p:spTree>
    <p:extLst>
      <p:ext uri="{BB962C8B-B14F-4D97-AF65-F5344CB8AC3E}">
        <p14:creationId xmlns:p14="http://schemas.microsoft.com/office/powerpoint/2010/main" val="332716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44645-DCBD-4B09-BDF4-C5779A3A34DD}"/>
              </a:ext>
            </a:extLst>
          </p:cNvPr>
          <p:cNvSpPr>
            <a:spLocks noGrp="1"/>
          </p:cNvSpPr>
          <p:nvPr>
            <p:ph type="ctrTitle"/>
          </p:nvPr>
        </p:nvSpPr>
        <p:spPr>
          <a:xfrm>
            <a:off x="765821" y="1340769"/>
            <a:ext cx="6408711" cy="1008112"/>
          </a:xfrm>
        </p:spPr>
        <p:txBody>
          <a:bodyPr anchor="t"/>
          <a:lstStyle/>
          <a:p>
            <a:r>
              <a:rPr lang="en-IN" dirty="0">
                <a:latin typeface="Arial Black" panose="020B0A04020102020204" pitchFamily="34" charset="0"/>
              </a:rPr>
              <a:t>Problem Definition</a:t>
            </a:r>
          </a:p>
        </p:txBody>
      </p:sp>
      <p:sp>
        <p:nvSpPr>
          <p:cNvPr id="10" name="Rectangle 9">
            <a:extLst>
              <a:ext uri="{FF2B5EF4-FFF2-40B4-BE49-F238E27FC236}">
                <a16:creationId xmlns:a16="http://schemas.microsoft.com/office/drawing/2014/main" id="{31169726-7A80-4D5C-AEDC-1FB999D4C939}"/>
              </a:ext>
            </a:extLst>
          </p:cNvPr>
          <p:cNvSpPr/>
          <p:nvPr/>
        </p:nvSpPr>
        <p:spPr>
          <a:xfrm>
            <a:off x="189756" y="2588223"/>
            <a:ext cx="6636548" cy="156966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I want to do an exploratory analysis and forecasting on demand for meal orders, so the company can better plan the stock of raw materials and staffing to reduce cost and increase their profits. </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3759" t="29640" r="13834" b="29519"/>
          <a:stretch/>
        </p:blipFill>
        <p:spPr>
          <a:xfrm>
            <a:off x="400741" y="419364"/>
            <a:ext cx="1932884" cy="510318"/>
          </a:xfrm>
          <a:prstGeom prst="rect">
            <a:avLst/>
          </a:prstGeom>
        </p:spPr>
      </p:pic>
      <p:pic>
        <p:nvPicPr>
          <p:cNvPr id="4" name="Picture 3">
            <a:extLst>
              <a:ext uri="{FF2B5EF4-FFF2-40B4-BE49-F238E27FC236}">
                <a16:creationId xmlns:a16="http://schemas.microsoft.com/office/drawing/2014/main" id="{3DC50681-B2A3-40AB-ACB1-FA7750722DD9}"/>
              </a:ext>
            </a:extLst>
          </p:cNvPr>
          <p:cNvPicPr>
            <a:picLocks noChangeAspect="1"/>
          </p:cNvPicPr>
          <p:nvPr/>
        </p:nvPicPr>
        <p:blipFill>
          <a:blip r:embed="rId4"/>
          <a:stretch>
            <a:fillRect/>
          </a:stretch>
        </p:blipFill>
        <p:spPr>
          <a:xfrm>
            <a:off x="7237968" y="2492896"/>
            <a:ext cx="3716555" cy="2088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64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1FF0-8F61-40C0-9D4E-55BAB538866D}"/>
              </a:ext>
            </a:extLst>
          </p:cNvPr>
          <p:cNvSpPr>
            <a:spLocks noGrp="1"/>
          </p:cNvSpPr>
          <p:nvPr>
            <p:ph type="title"/>
          </p:nvPr>
        </p:nvSpPr>
        <p:spPr>
          <a:xfrm>
            <a:off x="609823" y="344178"/>
            <a:ext cx="10969943" cy="711081"/>
          </a:xfrm>
        </p:spPr>
        <p:txBody>
          <a:bodyPr/>
          <a:lstStyle/>
          <a:p>
            <a:pPr algn="ctr"/>
            <a:r>
              <a:rPr lang="en-IN" dirty="0">
                <a:latin typeface="Arial Black" panose="020B0A04020102020204" pitchFamily="34" charset="0"/>
              </a:rPr>
              <a:t>Project Description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FEDB81F-7979-43B9-9A43-61295995DD0F}"/>
              </a:ext>
            </a:extLst>
          </p:cNvPr>
          <p:cNvSpPr>
            <a:spLocks noGrp="1"/>
          </p:cNvSpPr>
          <p:nvPr>
            <p:ph sz="half" idx="1"/>
          </p:nvPr>
        </p:nvSpPr>
        <p:spPr>
          <a:xfrm>
            <a:off x="189756" y="1600201"/>
            <a:ext cx="5590356" cy="4525963"/>
          </a:xfrm>
        </p:spPr>
        <p:txBody>
          <a:bodyPr>
            <a:normAutofit fontScale="77500" lnSpcReduction="20000"/>
          </a:bodyPr>
          <a:lstStyle/>
          <a:p>
            <a:pPr marL="0" indent="0">
              <a:buNone/>
            </a:pPr>
            <a:r>
              <a:rPr lang="en-IN" sz="3200" i="1" dirty="0">
                <a:latin typeface="Times New Roman" panose="02020603050405020304" pitchFamily="18" charset="0"/>
                <a:cs typeface="Times New Roman" panose="02020603050405020304" pitchFamily="18" charset="0"/>
              </a:rPr>
              <a:t>Project Scope</a:t>
            </a:r>
            <a:r>
              <a:rPr lang="en-IN" sz="3200" dirty="0">
                <a:latin typeface="Times New Roman" panose="02020603050405020304" pitchFamily="18" charset="0"/>
                <a:cs typeface="Times New Roman" panose="02020603050405020304" pitchFamily="18" charset="0"/>
              </a:rPr>
              <a:t> includes:</a:t>
            </a:r>
          </a:p>
          <a:p>
            <a:pPr marL="0" indent="0">
              <a:buNone/>
            </a:pPr>
            <a:endParaRPr lang="en-IN"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Analyze orders of different cuisine</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Analyze orders in different centre types</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Analyze orders of different categories </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Analyze orders by different centres</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Forecast the meal demand</a:t>
            </a:r>
          </a:p>
          <a:p>
            <a:pPr marL="0" indent="0">
              <a:buNone/>
            </a:pP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 will not analyze the data before cleaning it</a:t>
            </a:r>
          </a:p>
        </p:txBody>
      </p:sp>
      <p:sp>
        <p:nvSpPr>
          <p:cNvPr id="4" name="Content Placeholder 3">
            <a:extLst>
              <a:ext uri="{FF2B5EF4-FFF2-40B4-BE49-F238E27FC236}">
                <a16:creationId xmlns:a16="http://schemas.microsoft.com/office/drawing/2014/main" id="{11649373-2477-47CA-8911-24B92FE8831D}"/>
              </a:ext>
            </a:extLst>
          </p:cNvPr>
          <p:cNvSpPr>
            <a:spLocks noGrp="1"/>
          </p:cNvSpPr>
          <p:nvPr>
            <p:ph sz="half" idx="2"/>
          </p:nvPr>
        </p:nvSpPr>
        <p:spPr>
          <a:xfrm>
            <a:off x="6195985" y="1600201"/>
            <a:ext cx="5992839" cy="4525963"/>
          </a:xfrm>
        </p:spPr>
        <p:txBody>
          <a:bodyPr>
            <a:normAutofit fontScale="77500" lnSpcReduction="20000"/>
          </a:bodyPr>
          <a:lstStyle/>
          <a:p>
            <a:pPr marL="0" indent="0">
              <a:buNone/>
            </a:pPr>
            <a:r>
              <a:rPr lang="en-IN" sz="3400" dirty="0">
                <a:latin typeface="Times New Roman" panose="02020603050405020304" pitchFamily="18" charset="0"/>
                <a:cs typeface="Times New Roman" panose="02020603050405020304" pitchFamily="18" charset="0"/>
              </a:rPr>
              <a:t>The </a:t>
            </a:r>
            <a:r>
              <a:rPr lang="en-IN" sz="3400" i="1" dirty="0">
                <a:latin typeface="Times New Roman" panose="02020603050405020304" pitchFamily="18" charset="0"/>
                <a:cs typeface="Times New Roman" panose="02020603050405020304" pitchFamily="18" charset="0"/>
              </a:rPr>
              <a:t>data files</a:t>
            </a:r>
            <a:r>
              <a:rPr lang="en-IN" sz="3400" dirty="0">
                <a:latin typeface="Times New Roman" panose="02020603050405020304" pitchFamily="18" charset="0"/>
                <a:cs typeface="Times New Roman" panose="02020603050405020304" pitchFamily="18" charset="0"/>
              </a:rPr>
              <a:t> I am planning to use are:</a:t>
            </a:r>
          </a:p>
          <a:p>
            <a:pPr marL="0" indent="0">
              <a:buNone/>
            </a:pPr>
            <a:endParaRPr lang="en-IN" sz="3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3400" dirty="0">
                <a:latin typeface="Times New Roman" panose="02020603050405020304" pitchFamily="18" charset="0"/>
                <a:cs typeface="Times New Roman" panose="02020603050405020304" pitchFamily="18" charset="0"/>
              </a:rPr>
              <a:t>fulfilment_center_info.csv</a:t>
            </a:r>
          </a:p>
          <a:p>
            <a:pPr marL="342900" indent="-342900">
              <a:buFont typeface="Arial" panose="020B0604020202020204" pitchFamily="34" charset="0"/>
              <a:buChar char="•"/>
            </a:pPr>
            <a:r>
              <a:rPr lang="en-IN" sz="3400" dirty="0">
                <a:latin typeface="Times New Roman" panose="02020603050405020304" pitchFamily="18" charset="0"/>
                <a:cs typeface="Times New Roman" panose="02020603050405020304" pitchFamily="18" charset="0"/>
              </a:rPr>
              <a:t>meal_info.csv</a:t>
            </a:r>
          </a:p>
          <a:p>
            <a:pPr marL="342900" indent="-342900">
              <a:buFont typeface="Arial" panose="020B0604020202020204" pitchFamily="34" charset="0"/>
              <a:buChar char="•"/>
            </a:pPr>
            <a:r>
              <a:rPr lang="en-IN" sz="3400" dirty="0">
                <a:latin typeface="Times New Roman" panose="02020603050405020304" pitchFamily="18" charset="0"/>
                <a:cs typeface="Times New Roman" panose="02020603050405020304" pitchFamily="18" charset="0"/>
              </a:rPr>
              <a:t>train.csv</a:t>
            </a:r>
          </a:p>
          <a:p>
            <a:pPr marL="342900" indent="-342900">
              <a:buFont typeface="Arial" panose="020B0604020202020204" pitchFamily="34" charset="0"/>
              <a:buChar char="•"/>
            </a:pPr>
            <a:r>
              <a:rPr lang="en-IN" sz="3400" dirty="0">
                <a:latin typeface="Times New Roman" panose="02020603050405020304" pitchFamily="18" charset="0"/>
                <a:cs typeface="Times New Roman" panose="02020603050405020304" pitchFamily="18" charset="0"/>
              </a:rPr>
              <a:t>I have obtained these data files from Kaggle.com.</a:t>
            </a:r>
          </a:p>
          <a:p>
            <a:endParaRPr lang="en-IN" sz="3400" dirty="0">
              <a:latin typeface="Times New Roman" panose="02020603050405020304" pitchFamily="18" charset="0"/>
              <a:cs typeface="Times New Roman" panose="02020603050405020304" pitchFamily="18" charset="0"/>
            </a:endParaRPr>
          </a:p>
          <a:p>
            <a:pPr marL="0" indent="0">
              <a:buNone/>
            </a:pPr>
            <a:r>
              <a:rPr lang="en-CA" sz="3400" i="1" dirty="0">
                <a:latin typeface="Times New Roman" panose="02020603050405020304" pitchFamily="18" charset="0"/>
                <a:cs typeface="Times New Roman" panose="02020603050405020304" pitchFamily="18" charset="0"/>
              </a:rPr>
              <a:t>Exploratory Analysis </a:t>
            </a:r>
            <a:r>
              <a:rPr lang="en-CA" sz="3400" dirty="0">
                <a:latin typeface="Times New Roman" panose="02020603050405020304" pitchFamily="18" charset="0"/>
                <a:cs typeface="Times New Roman" panose="02020603050405020304" pitchFamily="18" charset="0"/>
              </a:rPr>
              <a:t>will be used to model the </a:t>
            </a:r>
            <a:r>
              <a:rPr lang="en-US" sz="3400" dirty="0">
                <a:latin typeface="Times New Roman" panose="02020603050405020304" pitchFamily="18" charset="0"/>
                <a:cs typeface="Times New Roman" panose="02020603050405020304" pitchFamily="18" charset="0"/>
              </a:rPr>
              <a:t>data</a:t>
            </a:r>
            <a:r>
              <a:rPr lang="en-IN" sz="3400" dirty="0">
                <a:latin typeface="Times New Roman" panose="02020603050405020304" pitchFamily="18" charset="0"/>
                <a:cs typeface="Times New Roman" panose="02020603050405020304" pitchFamily="18" charset="0"/>
              </a:rPr>
              <a:t>, and the insight from the research will be communicated. I will use </a:t>
            </a:r>
            <a:r>
              <a:rPr lang="en-IN" sz="3400" i="1" dirty="0">
                <a:latin typeface="Times New Roman" panose="02020603050405020304" pitchFamily="18" charset="0"/>
                <a:cs typeface="Times New Roman" panose="02020603050405020304" pitchFamily="18" charset="0"/>
              </a:rPr>
              <a:t>forecasting</a:t>
            </a:r>
            <a:r>
              <a:rPr lang="en-IN" sz="3400" dirty="0">
                <a:latin typeface="Times New Roman" panose="02020603050405020304" pitchFamily="18" charset="0"/>
                <a:cs typeface="Times New Roman" panose="02020603050405020304" pitchFamily="18" charset="0"/>
              </a:rPr>
              <a:t> to predict future meal demand.</a:t>
            </a:r>
          </a:p>
          <a:p>
            <a:endParaRPr lang="en-US" dirty="0"/>
          </a:p>
        </p:txBody>
      </p:sp>
      <p:pic>
        <p:nvPicPr>
          <p:cNvPr id="5" name="Picture 4">
            <a:extLst>
              <a:ext uri="{FF2B5EF4-FFF2-40B4-BE49-F238E27FC236}">
                <a16:creationId xmlns:a16="http://schemas.microsoft.com/office/drawing/2014/main" id="{C378384F-279C-4BD8-AC51-E5067094BA8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759" t="29640" r="13834" b="29519"/>
          <a:stretch/>
        </p:blipFill>
        <p:spPr>
          <a:xfrm>
            <a:off x="0" y="0"/>
            <a:ext cx="1932884" cy="510318"/>
          </a:xfrm>
          <a:prstGeom prst="rect">
            <a:avLst/>
          </a:prstGeom>
        </p:spPr>
      </p:pic>
    </p:spTree>
    <p:extLst>
      <p:ext uri="{BB962C8B-B14F-4D97-AF65-F5344CB8AC3E}">
        <p14:creationId xmlns:p14="http://schemas.microsoft.com/office/powerpoint/2010/main" val="1423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44645-DCBD-4B09-BDF4-C5779A3A34DD}"/>
              </a:ext>
            </a:extLst>
          </p:cNvPr>
          <p:cNvSpPr>
            <a:spLocks noGrp="1"/>
          </p:cNvSpPr>
          <p:nvPr>
            <p:ph type="ctrTitle"/>
          </p:nvPr>
        </p:nvSpPr>
        <p:spPr>
          <a:xfrm>
            <a:off x="1485900" y="743915"/>
            <a:ext cx="9217024" cy="980728"/>
          </a:xfrm>
        </p:spPr>
        <p:txBody>
          <a:bodyPr anchor="t"/>
          <a:lstStyle/>
          <a:p>
            <a:r>
              <a:rPr lang="en-IN" dirty="0">
                <a:latin typeface="Arial Black" panose="020B0A04020102020204" pitchFamily="34" charset="0"/>
              </a:rPr>
              <a:t>Project Plan &amp; Deliverables</a:t>
            </a:r>
          </a:p>
        </p:txBody>
      </p:sp>
      <p:sp>
        <p:nvSpPr>
          <p:cNvPr id="7" name="TextBox 6">
            <a:extLst>
              <a:ext uri="{FF2B5EF4-FFF2-40B4-BE49-F238E27FC236}">
                <a16:creationId xmlns:a16="http://schemas.microsoft.com/office/drawing/2014/main" id="{8A83DC23-1885-4A42-8280-8E530041D650}"/>
              </a:ext>
            </a:extLst>
          </p:cNvPr>
          <p:cNvSpPr txBox="1"/>
          <p:nvPr/>
        </p:nvSpPr>
        <p:spPr>
          <a:xfrm>
            <a:off x="117748" y="2576733"/>
            <a:ext cx="8873635" cy="304698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PHASE                                                         EXPECTED COMPLETION TIME</a:t>
            </a: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Final Topic Selection                               	 October/12/2021</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Collection and Prepping		 October/14/2021</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Exploratory Analysis			 October/16/2021</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Insights				</a:t>
            </a:r>
            <a:r>
              <a:rPr lang="en-IN">
                <a:latin typeface="Times New Roman" panose="02020603050405020304" pitchFamily="18" charset="0"/>
                <a:cs typeface="Times New Roman" panose="02020603050405020304" pitchFamily="18" charset="0"/>
              </a:rPr>
              <a:t> October/17/2021</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Project uploaded in Canvas   		 October/18/2021</a:t>
            </a:r>
          </a:p>
        </p:txBody>
      </p:sp>
      <p:pic>
        <p:nvPicPr>
          <p:cNvPr id="4" name="Picture 3">
            <a:extLst>
              <a:ext uri="{FF2B5EF4-FFF2-40B4-BE49-F238E27FC236}">
                <a16:creationId xmlns:a16="http://schemas.microsoft.com/office/drawing/2014/main" id="{FB2A60B4-9E1E-498A-A071-6E50AA3D428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59" t="29640" r="13834" b="29519"/>
          <a:stretch/>
        </p:blipFill>
        <p:spPr>
          <a:xfrm>
            <a:off x="0" y="0"/>
            <a:ext cx="1932884" cy="510318"/>
          </a:xfrm>
          <a:prstGeom prst="rect">
            <a:avLst/>
          </a:prstGeom>
        </p:spPr>
      </p:pic>
    </p:spTree>
    <p:extLst>
      <p:ext uri="{BB962C8B-B14F-4D97-AF65-F5344CB8AC3E}">
        <p14:creationId xmlns:p14="http://schemas.microsoft.com/office/powerpoint/2010/main" val="2642564952"/>
      </p:ext>
    </p:extLst>
  </p:cSld>
  <p:clrMapOvr>
    <a:masterClrMapping/>
  </p:clrMapOvr>
</p:sld>
</file>

<file path=ppt/theme/theme1.xml><?xml version="1.0" encoding="utf-8"?>
<a:theme xmlns:a="http://schemas.openxmlformats.org/drawingml/2006/main" name="Jaydeep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1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8" id="{AC58BDA6-40C4-4EB3-AFF5-58DCE9A21987}" vid="{1E953B74-1C98-47CE-8257-1DD4C32547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9826</TotalTime>
  <Words>214</Words>
  <Application>Microsoft Office PowerPoint</Application>
  <PresentationFormat>Custom</PresentationFormat>
  <Paragraphs>34</Paragraphs>
  <Slides>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Arial Black</vt:lpstr>
      <vt:lpstr>Calibri</vt:lpstr>
      <vt:lpstr>Calibri Light</vt:lpstr>
      <vt:lpstr>Open Sans</vt:lpstr>
      <vt:lpstr>Times New Roman</vt:lpstr>
      <vt:lpstr>Jaydeep Theme</vt:lpstr>
      <vt:lpstr>Presentation18</vt:lpstr>
      <vt:lpstr>PowerPoint Presentation</vt:lpstr>
      <vt:lpstr>Problem Definition</vt:lpstr>
      <vt:lpstr>Project Description</vt:lpstr>
      <vt:lpstr>Project Plan &amp; Deliverables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Jaydeep Chakraborty - Data Visualization Lecture</dc:title>
  <dc:subject>Day 1</dc:subject>
  <dc:creator>Jaydeep Chakraborty</dc:creator>
  <cp:lastModifiedBy>Shawn Desai</cp:lastModifiedBy>
  <cp:revision>294</cp:revision>
  <dcterms:created xsi:type="dcterms:W3CDTF">2013-09-12T13:05:01Z</dcterms:created>
  <dcterms:modified xsi:type="dcterms:W3CDTF">2021-10-12T14:38:47Z</dcterms:modified>
</cp:coreProperties>
</file>