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Century Gothic"/>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0190B8-EB1A-44EF-8D08-B0B2856D164E}">
  <a:tblStyle styleId="{CF0190B8-EB1A-44EF-8D08-B0B2856D164E}" styleName="Table_0">
    <a:wholeTbl>
      <a:tcTxStyle b="off" i="off">
        <a:font>
          <a:latin typeface="Century Gothic"/>
          <a:ea typeface="Century Gothic"/>
          <a:cs typeface="Century Gothic"/>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CenturyGothic-bold.fntdata"/><Relationship Id="rId30" Type="http://schemas.openxmlformats.org/officeDocument/2006/relationships/font" Target="fonts/CenturyGothic-regular.fntdata"/><Relationship Id="rId11" Type="http://schemas.openxmlformats.org/officeDocument/2006/relationships/slide" Target="slides/slide4.xml"/><Relationship Id="rId33" Type="http://schemas.openxmlformats.org/officeDocument/2006/relationships/font" Target="fonts/CenturyGothic-boldItalic.fntdata"/><Relationship Id="rId10" Type="http://schemas.openxmlformats.org/officeDocument/2006/relationships/slide" Target="slides/slide3.xml"/><Relationship Id="rId32" Type="http://schemas.openxmlformats.org/officeDocument/2006/relationships/font" Target="fonts/CenturyGothic-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2fc97eda1f_2_24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32fc97eda1f_2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2fc97eda1f_2_30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g32fc97eda1f_2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2fc97eda1f_2_30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32fc97eda1f_2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2fc97eda1f_2_3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g32fc97eda1f_2_3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2fc97eda1f_2_3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g32fc97eda1f_2_3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2fc97eda1f_2_3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32fc97eda1f_2_3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2fc97eda1f_2_3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32fc97eda1f_2_3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2fc97eda1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2fc97eda1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2fc97eda1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2fc97eda1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2fc97eda1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2fc97eda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2fc97eda1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2fc97eda1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2fc97eda1f_2_24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32fc97eda1f_2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2fc97eda1f_2_3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g32fc97eda1f_2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2fc97eda1f_2_33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g32fc97eda1f_2_3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2fc97eda1f_2_3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g32fc97eda1f_2_3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2fc97eda1f_2_25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32fc97eda1f_2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2fc97eda1f_2_26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32fc97eda1f_2_2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2fc97eda1f_2_26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32fc97eda1f_2_2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2fc97eda1f_2_27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g32fc97eda1f_2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2fc97eda1f_2_2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32fc97eda1f_2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2fc97eda1f_2_2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32fc97eda1f_2_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2fc97eda1f_2_2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g32fc97eda1f_2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sp>
        <p:nvSpPr>
          <p:cNvPr id="68" name="Google Shape;68;p14"/>
          <p:cNvSpPr/>
          <p:nvPr/>
        </p:nvSpPr>
        <p:spPr>
          <a:xfrm>
            <a:off x="0" y="0"/>
            <a:ext cx="9144000" cy="51435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9" name="Google Shape;69;p14"/>
          <p:cNvSpPr/>
          <p:nvPr/>
        </p:nvSpPr>
        <p:spPr>
          <a:xfrm>
            <a:off x="2415" y="2000250"/>
            <a:ext cx="3143250" cy="314325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0" name="Google Shape;70;p14"/>
          <p:cNvSpPr/>
          <p:nvPr/>
        </p:nvSpPr>
        <p:spPr>
          <a:xfrm>
            <a:off x="1313" y="2171700"/>
            <a:ext cx="1771650" cy="177165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1" name="Google Shape;71;p14"/>
          <p:cNvSpPr/>
          <p:nvPr/>
        </p:nvSpPr>
        <p:spPr>
          <a:xfrm>
            <a:off x="6456759" y="1257300"/>
            <a:ext cx="2114550" cy="211455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2" name="Google Shape;72;p14"/>
          <p:cNvSpPr/>
          <p:nvPr/>
        </p:nvSpPr>
        <p:spPr>
          <a:xfrm>
            <a:off x="5999559" y="-1780"/>
            <a:ext cx="1200150" cy="120015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73" name="Google Shape;73;p14"/>
          <p:cNvSpPr/>
          <p:nvPr/>
        </p:nvSpPr>
        <p:spPr>
          <a:xfrm>
            <a:off x="6456759" y="4405541"/>
            <a:ext cx="742950" cy="74295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74" name="Google Shape;74;p14"/>
          <p:cNvSpPr/>
          <p:nvPr/>
        </p:nvSpPr>
        <p:spPr>
          <a:xfrm>
            <a:off x="0" y="1190"/>
            <a:ext cx="9144000" cy="5142310"/>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75" name="Google Shape;75;p14"/>
          <p:cNvSpPr txBox="1"/>
          <p:nvPr>
            <p:ph type="ctrTitle"/>
          </p:nvPr>
        </p:nvSpPr>
        <p:spPr>
          <a:xfrm>
            <a:off x="866216" y="1574800"/>
            <a:ext cx="6619244" cy="2008236"/>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chemeClr val="lt2"/>
              </a:buClr>
              <a:buSzPts val="4100"/>
              <a:buFont typeface="Century Gothic"/>
              <a:buNone/>
              <a:defRPr sz="41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4"/>
          <p:cNvSpPr txBox="1"/>
          <p:nvPr>
            <p:ph idx="1" type="subTitle"/>
          </p:nvPr>
        </p:nvSpPr>
        <p:spPr>
          <a:xfrm>
            <a:off x="866216" y="3583035"/>
            <a:ext cx="6619244" cy="646065"/>
          </a:xfrm>
          <a:prstGeom prst="rect">
            <a:avLst/>
          </a:prstGeom>
          <a:noFill/>
          <a:ln>
            <a:noFill/>
          </a:ln>
        </p:spPr>
        <p:txBody>
          <a:bodyPr anchorCtr="0" anchor="t" bIns="34275" lIns="68575" spcFirstLastPara="1" rIns="68575" wrap="square" tIns="34275">
            <a:normAutofit/>
          </a:bodyPr>
          <a:lstStyle>
            <a:lvl1pPr lvl="0" algn="l">
              <a:spcBef>
                <a:spcPts val="800"/>
              </a:spcBef>
              <a:spcAft>
                <a:spcPts val="0"/>
              </a:spcAft>
              <a:buSzPts val="1100"/>
              <a:buNone/>
              <a:defRPr cap="none">
                <a:solidFill>
                  <a:schemeClr val="lt1"/>
                </a:solidFill>
              </a:defRPr>
            </a:lvl1pPr>
            <a:lvl2pPr lvl="1" algn="ctr">
              <a:spcBef>
                <a:spcPts val="800"/>
              </a:spcBef>
              <a:spcAft>
                <a:spcPts val="0"/>
              </a:spcAft>
              <a:buSzPts val="1000"/>
              <a:buNone/>
              <a:defRPr>
                <a:solidFill>
                  <a:srgbClr val="888888"/>
                </a:solidFill>
              </a:defRPr>
            </a:lvl2pPr>
            <a:lvl3pPr lvl="2" algn="ctr">
              <a:spcBef>
                <a:spcPts val="800"/>
              </a:spcBef>
              <a:spcAft>
                <a:spcPts val="0"/>
              </a:spcAft>
              <a:buSzPts val="800"/>
              <a:buNone/>
              <a:defRPr>
                <a:solidFill>
                  <a:srgbClr val="888888"/>
                </a:solidFill>
              </a:defRPr>
            </a:lvl3pPr>
            <a:lvl4pPr lvl="3" algn="ctr">
              <a:spcBef>
                <a:spcPts val="800"/>
              </a:spcBef>
              <a:spcAft>
                <a:spcPts val="0"/>
              </a:spcAft>
              <a:buSzPts val="700"/>
              <a:buNone/>
              <a:defRPr>
                <a:solidFill>
                  <a:srgbClr val="888888"/>
                </a:solidFill>
              </a:defRPr>
            </a:lvl4pPr>
            <a:lvl5pPr lvl="4" algn="ctr">
              <a:spcBef>
                <a:spcPts val="800"/>
              </a:spcBef>
              <a:spcAft>
                <a:spcPts val="0"/>
              </a:spcAft>
              <a:buSzPts val="700"/>
              <a:buNone/>
              <a:defRPr>
                <a:solidFill>
                  <a:srgbClr val="888888"/>
                </a:solidFill>
              </a:defRPr>
            </a:lvl5pPr>
            <a:lvl6pPr lvl="5" algn="ctr">
              <a:spcBef>
                <a:spcPts val="800"/>
              </a:spcBef>
              <a:spcAft>
                <a:spcPts val="0"/>
              </a:spcAft>
              <a:buSzPts val="700"/>
              <a:buNone/>
              <a:defRPr>
                <a:solidFill>
                  <a:srgbClr val="888888"/>
                </a:solidFill>
              </a:defRPr>
            </a:lvl6pPr>
            <a:lvl7pPr lvl="6" algn="ctr">
              <a:spcBef>
                <a:spcPts val="800"/>
              </a:spcBef>
              <a:spcAft>
                <a:spcPts val="0"/>
              </a:spcAft>
              <a:buSzPts val="700"/>
              <a:buNone/>
              <a:defRPr>
                <a:solidFill>
                  <a:srgbClr val="888888"/>
                </a:solidFill>
              </a:defRPr>
            </a:lvl7pPr>
            <a:lvl8pPr lvl="7" algn="ctr">
              <a:spcBef>
                <a:spcPts val="800"/>
              </a:spcBef>
              <a:spcAft>
                <a:spcPts val="0"/>
              </a:spcAft>
              <a:buSzPts val="700"/>
              <a:buNone/>
              <a:defRPr>
                <a:solidFill>
                  <a:srgbClr val="888888"/>
                </a:solidFill>
              </a:defRPr>
            </a:lvl8pPr>
            <a:lvl9pPr lvl="8" algn="ctr">
              <a:spcBef>
                <a:spcPts val="800"/>
              </a:spcBef>
              <a:spcAft>
                <a:spcPts val="0"/>
              </a:spcAft>
              <a:buSzPts val="700"/>
              <a:buNone/>
              <a:defRPr>
                <a:solidFill>
                  <a:srgbClr val="888888"/>
                </a:solidFill>
              </a:defRPr>
            </a:lvl9pPr>
          </a:lstStyle>
          <a:p/>
        </p:txBody>
      </p:sp>
      <p:sp>
        <p:nvSpPr>
          <p:cNvPr id="77" name="Google Shape;77;p14"/>
          <p:cNvSpPr txBox="1"/>
          <p:nvPr>
            <p:ph idx="10" type="dt"/>
          </p:nvPr>
        </p:nvSpPr>
        <p:spPr>
          <a:xfrm rot="5400000">
            <a:off x="7567043" y="1344167"/>
            <a:ext cx="742949" cy="228599"/>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SzPts val="1100"/>
              <a:buNone/>
              <a:defRPr b="0" i="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4"/>
          <p:cNvSpPr txBox="1"/>
          <p:nvPr>
            <p:ph idx="11" type="ftr"/>
          </p:nvPr>
        </p:nvSpPr>
        <p:spPr>
          <a:xfrm rot="5400000">
            <a:off x="6719694" y="2420115"/>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b="0" i="0">
                <a:solidFill>
                  <a:schemeClr val="lt1"/>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4"/>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0" name="Google Shape;80;p14"/>
          <p:cNvSpPr txBox="1"/>
          <p:nvPr>
            <p:ph idx="12" type="sldNum"/>
          </p:nvPr>
        </p:nvSpPr>
        <p:spPr>
          <a:xfrm>
            <a:off x="7763256" y="219456"/>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b="0" i="0" sz="2100" u="none" cap="none" strike="noStrike">
                <a:solidFill>
                  <a:schemeClr val="lt1"/>
                </a:solidFill>
                <a:latin typeface="Century Gothic"/>
                <a:ea typeface="Century Gothic"/>
                <a:cs typeface="Century Gothic"/>
                <a:sym typeface="Century Gothic"/>
              </a:defRPr>
            </a:lvl1pPr>
            <a:lvl2pPr indent="0" lvl="1" marL="0" algn="ctr">
              <a:spcBef>
                <a:spcPts val="0"/>
              </a:spcBef>
              <a:buNone/>
              <a:defRPr b="0" i="0" sz="2100" u="none" cap="none" strike="noStrike">
                <a:solidFill>
                  <a:schemeClr val="lt1"/>
                </a:solidFill>
                <a:latin typeface="Century Gothic"/>
                <a:ea typeface="Century Gothic"/>
                <a:cs typeface="Century Gothic"/>
                <a:sym typeface="Century Gothic"/>
              </a:defRPr>
            </a:lvl2pPr>
            <a:lvl3pPr indent="0" lvl="2" marL="0" algn="ctr">
              <a:spcBef>
                <a:spcPts val="0"/>
              </a:spcBef>
              <a:buNone/>
              <a:defRPr b="0" i="0" sz="2100" u="none" cap="none" strike="noStrike">
                <a:solidFill>
                  <a:schemeClr val="lt1"/>
                </a:solidFill>
                <a:latin typeface="Century Gothic"/>
                <a:ea typeface="Century Gothic"/>
                <a:cs typeface="Century Gothic"/>
                <a:sym typeface="Century Gothic"/>
              </a:defRPr>
            </a:lvl3pPr>
            <a:lvl4pPr indent="0" lvl="3" marL="0" algn="ctr">
              <a:spcBef>
                <a:spcPts val="0"/>
              </a:spcBef>
              <a:buNone/>
              <a:defRPr b="0" i="0" sz="2100" u="none" cap="none" strike="noStrike">
                <a:solidFill>
                  <a:schemeClr val="lt1"/>
                </a:solidFill>
                <a:latin typeface="Century Gothic"/>
                <a:ea typeface="Century Gothic"/>
                <a:cs typeface="Century Gothic"/>
                <a:sym typeface="Century Gothic"/>
              </a:defRPr>
            </a:lvl4pPr>
            <a:lvl5pPr indent="0" lvl="4" marL="0" algn="ctr">
              <a:spcBef>
                <a:spcPts val="0"/>
              </a:spcBef>
              <a:buNone/>
              <a:defRPr b="0" i="0" sz="2100" u="none" cap="none" strike="noStrike">
                <a:solidFill>
                  <a:schemeClr val="lt1"/>
                </a:solidFill>
                <a:latin typeface="Century Gothic"/>
                <a:ea typeface="Century Gothic"/>
                <a:cs typeface="Century Gothic"/>
                <a:sym typeface="Century Gothic"/>
              </a:defRPr>
            </a:lvl5pPr>
            <a:lvl6pPr indent="0" lvl="5" marL="0" algn="ctr">
              <a:spcBef>
                <a:spcPts val="0"/>
              </a:spcBef>
              <a:buNone/>
              <a:defRPr b="0" i="0" sz="2100" u="none" cap="none" strike="noStrike">
                <a:solidFill>
                  <a:schemeClr val="lt1"/>
                </a:solidFill>
                <a:latin typeface="Century Gothic"/>
                <a:ea typeface="Century Gothic"/>
                <a:cs typeface="Century Gothic"/>
                <a:sym typeface="Century Gothic"/>
              </a:defRPr>
            </a:lvl6pPr>
            <a:lvl7pPr indent="0" lvl="6" marL="0" algn="ctr">
              <a:spcBef>
                <a:spcPts val="0"/>
              </a:spcBef>
              <a:buNone/>
              <a:defRPr b="0" i="0" sz="2100" u="none" cap="none" strike="noStrike">
                <a:solidFill>
                  <a:schemeClr val="lt1"/>
                </a:solidFill>
                <a:latin typeface="Century Gothic"/>
                <a:ea typeface="Century Gothic"/>
                <a:cs typeface="Century Gothic"/>
                <a:sym typeface="Century Gothic"/>
              </a:defRPr>
            </a:lvl7pPr>
            <a:lvl8pPr indent="0" lvl="7" marL="0" algn="ctr">
              <a:spcBef>
                <a:spcPts val="0"/>
              </a:spcBef>
              <a:buNone/>
              <a:defRPr b="0" i="0" sz="2100" u="none" cap="none" strike="noStrike">
                <a:solidFill>
                  <a:schemeClr val="lt1"/>
                </a:solidFill>
                <a:latin typeface="Century Gothic"/>
                <a:ea typeface="Century Gothic"/>
                <a:cs typeface="Century Gothic"/>
                <a:sym typeface="Century Gothic"/>
              </a:defRPr>
            </a:lvl8pPr>
            <a:lvl9pPr indent="0" lvl="8" marL="0" algn="ctr">
              <a:spcBef>
                <a:spcPts val="0"/>
              </a:spcBef>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81" name="Shape 81"/>
        <p:cNvGrpSpPr/>
        <p:nvPr/>
      </p:nvGrpSpPr>
      <p:grpSpPr>
        <a:xfrm>
          <a:off x="0" y="0"/>
          <a:ext cx="0" cy="0"/>
          <a:chOff x="0" y="0"/>
          <a:chExt cx="0" cy="0"/>
        </a:xfrm>
      </p:grpSpPr>
      <p:sp>
        <p:nvSpPr>
          <p:cNvPr id="82" name="Google Shape;82;p15"/>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5"/>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5"/>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15"/>
          <p:cNvSpPr txBox="1"/>
          <p:nvPr>
            <p:ph idx="1" type="body"/>
          </p:nvPr>
        </p:nvSpPr>
        <p:spPr>
          <a:xfrm>
            <a:off x="1323113" y="1804988"/>
            <a:ext cx="6497775" cy="2608262"/>
          </a:xfrm>
          <a:prstGeom prst="rect">
            <a:avLst/>
          </a:prstGeom>
          <a:noFill/>
          <a:ln>
            <a:noFill/>
          </a:ln>
        </p:spPr>
        <p:txBody>
          <a:bodyPr anchorCtr="0" anchor="ctr" bIns="34275" lIns="68575" spcFirstLastPara="1" rIns="68575" wrap="square" tIns="34275">
            <a:normAutofit/>
          </a:bodyPr>
          <a:lstStyle>
            <a:lvl1pPr indent="-228600" lvl="0" marL="457200" algn="ctr">
              <a:spcBef>
                <a:spcPts val="800"/>
              </a:spcBef>
              <a:spcAft>
                <a:spcPts val="0"/>
              </a:spcAft>
              <a:buSzPts val="3600"/>
              <a:buNone/>
              <a:defRPr sz="4500"/>
            </a:lvl1pPr>
            <a:lvl2pPr indent="-228600" lvl="1" marL="914400" algn="l">
              <a:spcBef>
                <a:spcPts val="800"/>
              </a:spcBef>
              <a:spcAft>
                <a:spcPts val="0"/>
              </a:spcAft>
              <a:buSzPts val="1000"/>
              <a:buNone/>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con Bullets Vertical Light" showMasterSp="0">
  <p:cSld name="4 Icon Bullets Vertical Light">
    <p:spTree>
      <p:nvGrpSpPr>
        <p:cNvPr id="87" name="Shape 87"/>
        <p:cNvGrpSpPr/>
        <p:nvPr/>
      </p:nvGrpSpPr>
      <p:grpSpPr>
        <a:xfrm>
          <a:off x="0" y="0"/>
          <a:ext cx="0" cy="0"/>
          <a:chOff x="0" y="0"/>
          <a:chExt cx="0" cy="0"/>
        </a:xfrm>
      </p:grpSpPr>
      <p:sp>
        <p:nvSpPr>
          <p:cNvPr id="88" name="Google Shape;88;p16"/>
          <p:cNvSpPr/>
          <p:nvPr/>
        </p:nvSpPr>
        <p:spPr>
          <a:xfrm>
            <a:off x="6524357" y="2777205"/>
            <a:ext cx="946404" cy="946404"/>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89" name="Google Shape;89;p16"/>
          <p:cNvSpPr/>
          <p:nvPr>
            <p:ph idx="2" type="pic"/>
          </p:nvPr>
        </p:nvSpPr>
        <p:spPr>
          <a:xfrm>
            <a:off x="6648827" y="2902377"/>
            <a:ext cx="697464" cy="697464"/>
          </a:xfrm>
          <a:prstGeom prst="ellipse">
            <a:avLst/>
          </a:prstGeom>
          <a:noFill/>
          <a:ln>
            <a:noFill/>
          </a:ln>
        </p:spPr>
      </p:sp>
      <p:sp>
        <p:nvSpPr>
          <p:cNvPr id="90" name="Google Shape;90;p16"/>
          <p:cNvSpPr/>
          <p:nvPr/>
        </p:nvSpPr>
        <p:spPr>
          <a:xfrm>
            <a:off x="4715435" y="2780083"/>
            <a:ext cx="946404" cy="946404"/>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91" name="Google Shape;91;p16"/>
          <p:cNvSpPr/>
          <p:nvPr>
            <p:ph idx="3" type="pic"/>
          </p:nvPr>
        </p:nvSpPr>
        <p:spPr>
          <a:xfrm>
            <a:off x="4839203" y="2905255"/>
            <a:ext cx="697464" cy="697464"/>
          </a:xfrm>
          <a:prstGeom prst="ellipse">
            <a:avLst/>
          </a:prstGeom>
          <a:noFill/>
          <a:ln>
            <a:noFill/>
          </a:ln>
        </p:spPr>
      </p:sp>
      <p:sp>
        <p:nvSpPr>
          <p:cNvPr id="92" name="Google Shape;92;p16"/>
          <p:cNvSpPr/>
          <p:nvPr/>
        </p:nvSpPr>
        <p:spPr>
          <a:xfrm>
            <a:off x="6524357" y="599488"/>
            <a:ext cx="946404" cy="946404"/>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93" name="Google Shape;93;p16"/>
          <p:cNvSpPr/>
          <p:nvPr/>
        </p:nvSpPr>
        <p:spPr>
          <a:xfrm>
            <a:off x="4716839" y="599488"/>
            <a:ext cx="946404" cy="946404"/>
          </a:xfrm>
          <a:prstGeom prst="ellipse">
            <a:avLst/>
          </a:prstGeom>
          <a:solidFill>
            <a:srgbClr val="F2F2F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grpSp>
        <p:nvGrpSpPr>
          <p:cNvPr id="94" name="Google Shape;94;p16"/>
          <p:cNvGrpSpPr/>
          <p:nvPr/>
        </p:nvGrpSpPr>
        <p:grpSpPr>
          <a:xfrm>
            <a:off x="12227" y="0"/>
            <a:ext cx="9144000" cy="5143500"/>
            <a:chOff x="16303" y="6430358"/>
            <a:chExt cx="12192000" cy="6858000"/>
          </a:xfrm>
        </p:grpSpPr>
        <p:sp>
          <p:nvSpPr>
            <p:cNvPr id="95" name="Google Shape;95;p16"/>
            <p:cNvSpPr/>
            <p:nvPr/>
          </p:nvSpPr>
          <p:spPr>
            <a:xfrm>
              <a:off x="236937" y="6430358"/>
              <a:ext cx="5078012" cy="6858000"/>
            </a:xfrm>
            <a:prstGeom prst="rect">
              <a:avLst/>
            </a:prstGeom>
            <a:blipFill rotWithShape="1">
              <a:blip r:embed="rId2">
                <a:alphaModFix/>
              </a:blip>
              <a:stretch>
                <a:fillRect b="0" l="0" r="-14009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6" name="Google Shape;96;p16"/>
            <p:cNvSpPr/>
            <p:nvPr/>
          </p:nvSpPr>
          <p:spPr>
            <a:xfrm rot="-5677511">
              <a:off x="3144589" y="8256436"/>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7" name="Google Shape;97;p16"/>
            <p:cNvSpPr/>
            <p:nvPr/>
          </p:nvSpPr>
          <p:spPr>
            <a:xfrm rot="-5400000">
              <a:off x="2233481" y="9232079"/>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98" name="Google Shape;98;p16"/>
            <p:cNvSpPr/>
            <p:nvPr/>
          </p:nvSpPr>
          <p:spPr>
            <a:xfrm>
              <a:off x="16303" y="6431945"/>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99" name="Google Shape;99;p16"/>
          <p:cNvSpPr txBox="1"/>
          <p:nvPr>
            <p:ph type="title"/>
          </p:nvPr>
        </p:nvSpPr>
        <p:spPr>
          <a:xfrm>
            <a:off x="866217" y="1715316"/>
            <a:ext cx="2579161" cy="171286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700"/>
              <a:buFont typeface="Century Gothic"/>
              <a:buNone/>
              <a:defRPr b="0" sz="17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6"/>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16"/>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2" name="Google Shape;102;p16"/>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03" name="Google Shape;103;p1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04" name="Google Shape;104;p16"/>
          <p:cNvSpPr txBox="1"/>
          <p:nvPr>
            <p:ph idx="1" type="body"/>
          </p:nvPr>
        </p:nvSpPr>
        <p:spPr>
          <a:xfrm>
            <a:off x="4317206" y="1763316"/>
            <a:ext cx="1744266" cy="581025"/>
          </a:xfrm>
          <a:prstGeom prst="rect">
            <a:avLst/>
          </a:prstGeom>
          <a:noFill/>
          <a:ln>
            <a:noFill/>
          </a:ln>
        </p:spPr>
        <p:txBody>
          <a:bodyPr anchorCtr="0" anchor="t" bIns="34275" lIns="68575" spcFirstLastPara="1" rIns="68575" wrap="square" tIns="34275">
            <a:normAutofit/>
          </a:bodyPr>
          <a:lstStyle>
            <a:lvl1pPr indent="-228600" lvl="0" marL="457200" algn="ctr">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05" name="Google Shape;105;p16"/>
          <p:cNvSpPr txBox="1"/>
          <p:nvPr>
            <p:ph idx="4" type="body"/>
          </p:nvPr>
        </p:nvSpPr>
        <p:spPr>
          <a:xfrm>
            <a:off x="6125426" y="1763316"/>
            <a:ext cx="1744266" cy="581025"/>
          </a:xfrm>
          <a:prstGeom prst="rect">
            <a:avLst/>
          </a:prstGeom>
          <a:noFill/>
          <a:ln>
            <a:noFill/>
          </a:ln>
        </p:spPr>
        <p:txBody>
          <a:bodyPr anchorCtr="0" anchor="t" bIns="34275" lIns="68575" spcFirstLastPara="1" rIns="68575" wrap="square" tIns="34275">
            <a:normAutofit/>
          </a:bodyPr>
          <a:lstStyle>
            <a:lvl1pPr indent="-228600" lvl="0" marL="457200" algn="ctr">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06" name="Google Shape;106;p16"/>
          <p:cNvSpPr txBox="1"/>
          <p:nvPr>
            <p:ph idx="5" type="body"/>
          </p:nvPr>
        </p:nvSpPr>
        <p:spPr>
          <a:xfrm>
            <a:off x="4317206" y="3943911"/>
            <a:ext cx="1744266" cy="581025"/>
          </a:xfrm>
          <a:prstGeom prst="rect">
            <a:avLst/>
          </a:prstGeom>
          <a:noFill/>
          <a:ln>
            <a:noFill/>
          </a:ln>
        </p:spPr>
        <p:txBody>
          <a:bodyPr anchorCtr="0" anchor="t" bIns="34275" lIns="68575" spcFirstLastPara="1" rIns="68575" wrap="square" tIns="34275">
            <a:normAutofit/>
          </a:bodyPr>
          <a:lstStyle>
            <a:lvl1pPr indent="-228600" lvl="0" marL="457200" algn="ctr">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07" name="Google Shape;107;p16"/>
          <p:cNvSpPr txBox="1"/>
          <p:nvPr>
            <p:ph idx="6" type="body"/>
          </p:nvPr>
        </p:nvSpPr>
        <p:spPr>
          <a:xfrm>
            <a:off x="6125426" y="3943911"/>
            <a:ext cx="1744266" cy="581025"/>
          </a:xfrm>
          <a:prstGeom prst="rect">
            <a:avLst/>
          </a:prstGeom>
          <a:noFill/>
          <a:ln>
            <a:noFill/>
          </a:ln>
        </p:spPr>
        <p:txBody>
          <a:bodyPr anchorCtr="0" anchor="t" bIns="34275" lIns="68575" spcFirstLastPara="1" rIns="68575" wrap="square" tIns="34275">
            <a:normAutofit/>
          </a:bodyPr>
          <a:lstStyle>
            <a:lvl1pPr indent="-228600" lvl="0" marL="457200" algn="ctr">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08" name="Google Shape;108;p16"/>
          <p:cNvSpPr/>
          <p:nvPr>
            <p:ph idx="7" type="pic"/>
          </p:nvPr>
        </p:nvSpPr>
        <p:spPr>
          <a:xfrm>
            <a:off x="4840607" y="724660"/>
            <a:ext cx="697464" cy="697464"/>
          </a:xfrm>
          <a:prstGeom prst="ellipse">
            <a:avLst/>
          </a:prstGeom>
          <a:noFill/>
          <a:ln>
            <a:noFill/>
          </a:ln>
        </p:spPr>
      </p:sp>
      <p:sp>
        <p:nvSpPr>
          <p:cNvPr id="109" name="Google Shape;109;p16"/>
          <p:cNvSpPr/>
          <p:nvPr>
            <p:ph idx="8" type="pic"/>
          </p:nvPr>
        </p:nvSpPr>
        <p:spPr>
          <a:xfrm>
            <a:off x="6648827" y="723958"/>
            <a:ext cx="697464" cy="697464"/>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as Icons 5X Vertical" showMasterSp="0">
  <p:cSld name="Bullets as Icons 5X Vertical">
    <p:spTree>
      <p:nvGrpSpPr>
        <p:cNvPr id="110" name="Shape 110"/>
        <p:cNvGrpSpPr/>
        <p:nvPr/>
      </p:nvGrpSpPr>
      <p:grpSpPr>
        <a:xfrm>
          <a:off x="0" y="0"/>
          <a:ext cx="0" cy="0"/>
          <a:chOff x="0" y="0"/>
          <a:chExt cx="0" cy="0"/>
        </a:xfrm>
      </p:grpSpPr>
      <p:sp>
        <p:nvSpPr>
          <p:cNvPr id="111" name="Google Shape;111;p17"/>
          <p:cNvSpPr/>
          <p:nvPr>
            <p:ph idx="1" type="body"/>
          </p:nvPr>
        </p:nvSpPr>
        <p:spPr>
          <a:xfrm>
            <a:off x="5094685" y="1311609"/>
            <a:ext cx="2889000" cy="540000"/>
          </a:xfrm>
          <a:prstGeom prst="roundRect">
            <a:avLst>
              <a:gd fmla="val 16667" name="adj"/>
            </a:avLst>
          </a:prstGeom>
          <a:solidFill>
            <a:srgbClr val="F2F2F2"/>
          </a:solidFill>
          <a:ln cap="flat" cmpd="sng" w="31750">
            <a:solidFill>
              <a:schemeClr val="accent1"/>
            </a:solidFill>
            <a:prstDash val="solid"/>
            <a:round/>
            <a:headEnd len="sm" w="sm" type="none"/>
            <a:tailEnd len="sm" w="sm" type="none"/>
          </a:ln>
        </p:spPr>
        <p:txBody>
          <a:bodyPr anchorCtr="0" anchor="ctr" bIns="34275" lIns="68575" spcFirstLastPara="1" rIns="68575" wrap="square" tIns="34275">
            <a:normAutofit/>
          </a:bodyPr>
          <a:lstStyle>
            <a:lvl1pPr indent="-228600" lvl="0" marL="457200" algn="l">
              <a:spcBef>
                <a:spcPts val="800"/>
              </a:spcBef>
              <a:spcAft>
                <a:spcPts val="0"/>
              </a:spcAft>
              <a:buSzPts val="1300"/>
              <a:buNone/>
              <a:defRPr sz="1600">
                <a:solidFill>
                  <a:schemeClr val="dk1"/>
                </a:solidFill>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12" name="Google Shape;112;p17"/>
          <p:cNvSpPr/>
          <p:nvPr>
            <p:ph idx="2" type="body"/>
          </p:nvPr>
        </p:nvSpPr>
        <p:spPr>
          <a:xfrm>
            <a:off x="5094685" y="1920867"/>
            <a:ext cx="2889000" cy="540000"/>
          </a:xfrm>
          <a:prstGeom prst="roundRect">
            <a:avLst>
              <a:gd fmla="val 16667" name="adj"/>
            </a:avLst>
          </a:prstGeom>
          <a:solidFill>
            <a:srgbClr val="F2F2F2"/>
          </a:solidFill>
          <a:ln cap="flat" cmpd="sng" w="31750">
            <a:solidFill>
              <a:schemeClr val="accent2"/>
            </a:solidFill>
            <a:prstDash val="solid"/>
            <a:round/>
            <a:headEnd len="sm" w="sm" type="none"/>
            <a:tailEnd len="sm" w="sm" type="none"/>
          </a:ln>
        </p:spPr>
        <p:txBody>
          <a:bodyPr anchorCtr="0" anchor="ctr" bIns="34275" lIns="68575" spcFirstLastPara="1" rIns="68575" wrap="square" tIns="34275">
            <a:normAutofit/>
          </a:bodyPr>
          <a:lstStyle>
            <a:lvl1pPr indent="-228600" lvl="0" marL="457200" algn="l">
              <a:spcBef>
                <a:spcPts val="800"/>
              </a:spcBef>
              <a:spcAft>
                <a:spcPts val="0"/>
              </a:spcAft>
              <a:buSzPts val="1300"/>
              <a:buNone/>
              <a:defRPr sz="1600">
                <a:solidFill>
                  <a:schemeClr val="dk1"/>
                </a:solidFill>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13" name="Google Shape;113;p17"/>
          <p:cNvSpPr/>
          <p:nvPr>
            <p:ph idx="3" type="body"/>
          </p:nvPr>
        </p:nvSpPr>
        <p:spPr>
          <a:xfrm>
            <a:off x="5094685" y="2530126"/>
            <a:ext cx="2889000" cy="540000"/>
          </a:xfrm>
          <a:prstGeom prst="roundRect">
            <a:avLst>
              <a:gd fmla="val 16667" name="adj"/>
            </a:avLst>
          </a:prstGeom>
          <a:solidFill>
            <a:srgbClr val="F2F2F2"/>
          </a:solidFill>
          <a:ln cap="flat" cmpd="sng" w="31750">
            <a:solidFill>
              <a:schemeClr val="accent3"/>
            </a:solidFill>
            <a:prstDash val="solid"/>
            <a:round/>
            <a:headEnd len="sm" w="sm" type="none"/>
            <a:tailEnd len="sm" w="sm" type="none"/>
          </a:ln>
        </p:spPr>
        <p:txBody>
          <a:bodyPr anchorCtr="0" anchor="ctr" bIns="34275" lIns="68575" spcFirstLastPara="1" rIns="68575" wrap="square" tIns="34275">
            <a:normAutofit/>
          </a:bodyPr>
          <a:lstStyle>
            <a:lvl1pPr indent="-228600" lvl="0" marL="457200" algn="l">
              <a:spcBef>
                <a:spcPts val="800"/>
              </a:spcBef>
              <a:spcAft>
                <a:spcPts val="0"/>
              </a:spcAft>
              <a:buSzPts val="1300"/>
              <a:buNone/>
              <a:defRPr sz="1600">
                <a:solidFill>
                  <a:schemeClr val="dk1"/>
                </a:solidFill>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14" name="Google Shape;114;p17"/>
          <p:cNvSpPr/>
          <p:nvPr>
            <p:ph idx="4" type="body"/>
          </p:nvPr>
        </p:nvSpPr>
        <p:spPr>
          <a:xfrm>
            <a:off x="5094685" y="3139385"/>
            <a:ext cx="2889000" cy="540000"/>
          </a:xfrm>
          <a:prstGeom prst="roundRect">
            <a:avLst>
              <a:gd fmla="val 16667" name="adj"/>
            </a:avLst>
          </a:prstGeom>
          <a:solidFill>
            <a:srgbClr val="F2F2F2"/>
          </a:solidFill>
          <a:ln cap="flat" cmpd="sng" w="31750">
            <a:solidFill>
              <a:schemeClr val="accent4"/>
            </a:solidFill>
            <a:prstDash val="solid"/>
            <a:round/>
            <a:headEnd len="sm" w="sm" type="none"/>
            <a:tailEnd len="sm" w="sm" type="none"/>
          </a:ln>
        </p:spPr>
        <p:txBody>
          <a:bodyPr anchorCtr="0" anchor="ctr" bIns="34275" lIns="68575" spcFirstLastPara="1" rIns="68575" wrap="square" tIns="34275">
            <a:normAutofit/>
          </a:bodyPr>
          <a:lstStyle>
            <a:lvl1pPr indent="-228600" lvl="0" marL="457200" algn="l">
              <a:spcBef>
                <a:spcPts val="800"/>
              </a:spcBef>
              <a:spcAft>
                <a:spcPts val="0"/>
              </a:spcAft>
              <a:buSzPts val="1300"/>
              <a:buNone/>
              <a:defRPr sz="1600">
                <a:solidFill>
                  <a:schemeClr val="dk1"/>
                </a:solidFill>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15" name="Google Shape;115;p17"/>
          <p:cNvSpPr/>
          <p:nvPr>
            <p:ph idx="5" type="body"/>
          </p:nvPr>
        </p:nvSpPr>
        <p:spPr>
          <a:xfrm>
            <a:off x="5094685" y="3748643"/>
            <a:ext cx="2889000" cy="540000"/>
          </a:xfrm>
          <a:prstGeom prst="roundRect">
            <a:avLst>
              <a:gd fmla="val 16667" name="adj"/>
            </a:avLst>
          </a:prstGeom>
          <a:solidFill>
            <a:srgbClr val="F2F2F2"/>
          </a:solidFill>
          <a:ln cap="flat" cmpd="sng" w="31750">
            <a:solidFill>
              <a:schemeClr val="accent6"/>
            </a:solidFill>
            <a:prstDash val="solid"/>
            <a:round/>
            <a:headEnd len="sm" w="sm" type="none"/>
            <a:tailEnd len="sm" w="sm" type="none"/>
          </a:ln>
        </p:spPr>
        <p:txBody>
          <a:bodyPr anchorCtr="0" anchor="ctr" bIns="34275" lIns="68575" spcFirstLastPara="1" rIns="68575" wrap="square" tIns="34275">
            <a:normAutofit/>
          </a:bodyPr>
          <a:lstStyle>
            <a:lvl1pPr indent="-228600" lvl="0" marL="457200" algn="l">
              <a:spcBef>
                <a:spcPts val="800"/>
              </a:spcBef>
              <a:spcAft>
                <a:spcPts val="0"/>
              </a:spcAft>
              <a:buSzPts val="1300"/>
              <a:buNone/>
              <a:defRPr sz="1600">
                <a:solidFill>
                  <a:schemeClr val="dk1"/>
                </a:solidFill>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grpSp>
        <p:nvGrpSpPr>
          <p:cNvPr id="116" name="Google Shape;116;p17"/>
          <p:cNvGrpSpPr/>
          <p:nvPr/>
        </p:nvGrpSpPr>
        <p:grpSpPr>
          <a:xfrm>
            <a:off x="12227" y="0"/>
            <a:ext cx="9144000" cy="5143500"/>
            <a:chOff x="16303" y="6430358"/>
            <a:chExt cx="12192000" cy="6858000"/>
          </a:xfrm>
        </p:grpSpPr>
        <p:sp>
          <p:nvSpPr>
            <p:cNvPr id="117" name="Google Shape;117;p17"/>
            <p:cNvSpPr/>
            <p:nvPr/>
          </p:nvSpPr>
          <p:spPr>
            <a:xfrm>
              <a:off x="236937" y="6430358"/>
              <a:ext cx="5078012" cy="6858000"/>
            </a:xfrm>
            <a:prstGeom prst="rect">
              <a:avLst/>
            </a:prstGeom>
            <a:blipFill rotWithShape="1">
              <a:blip r:embed="rId2">
                <a:alphaModFix/>
              </a:blip>
              <a:stretch>
                <a:fillRect b="0" l="0" r="-14009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8" name="Google Shape;118;p17"/>
            <p:cNvSpPr/>
            <p:nvPr/>
          </p:nvSpPr>
          <p:spPr>
            <a:xfrm rot="-5677511">
              <a:off x="3144589" y="8256436"/>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19" name="Google Shape;119;p17"/>
            <p:cNvSpPr/>
            <p:nvPr/>
          </p:nvSpPr>
          <p:spPr>
            <a:xfrm rot="-5400000">
              <a:off x="2233481" y="9232079"/>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20" name="Google Shape;120;p17"/>
            <p:cNvSpPr/>
            <p:nvPr/>
          </p:nvSpPr>
          <p:spPr>
            <a:xfrm>
              <a:off x="16303" y="6431945"/>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21" name="Google Shape;121;p17"/>
          <p:cNvSpPr txBox="1"/>
          <p:nvPr>
            <p:ph type="title"/>
          </p:nvPr>
        </p:nvSpPr>
        <p:spPr>
          <a:xfrm>
            <a:off x="866217" y="1715316"/>
            <a:ext cx="2579161" cy="171286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700"/>
              <a:buFont typeface="Century Gothic"/>
              <a:buNone/>
              <a:defRPr b="0" sz="17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17"/>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17"/>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17"/>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5" name="Google Shape;125;p1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26" name="Google Shape;126;p17"/>
          <p:cNvSpPr/>
          <p:nvPr>
            <p:ph idx="6" type="pic"/>
          </p:nvPr>
        </p:nvSpPr>
        <p:spPr>
          <a:xfrm>
            <a:off x="4402931" y="1380378"/>
            <a:ext cx="402462" cy="402462"/>
          </a:xfrm>
          <a:prstGeom prst="rect">
            <a:avLst/>
          </a:prstGeom>
          <a:noFill/>
          <a:ln>
            <a:noFill/>
          </a:ln>
        </p:spPr>
      </p:sp>
      <p:sp>
        <p:nvSpPr>
          <p:cNvPr id="127" name="Google Shape;127;p17"/>
          <p:cNvSpPr/>
          <p:nvPr>
            <p:ph idx="7" type="pic"/>
          </p:nvPr>
        </p:nvSpPr>
        <p:spPr>
          <a:xfrm>
            <a:off x="4402931" y="1989637"/>
            <a:ext cx="402462" cy="402462"/>
          </a:xfrm>
          <a:prstGeom prst="rect">
            <a:avLst/>
          </a:prstGeom>
          <a:noFill/>
          <a:ln>
            <a:noFill/>
          </a:ln>
        </p:spPr>
      </p:sp>
      <p:sp>
        <p:nvSpPr>
          <p:cNvPr id="128" name="Google Shape;128;p17"/>
          <p:cNvSpPr/>
          <p:nvPr>
            <p:ph idx="8" type="pic"/>
          </p:nvPr>
        </p:nvSpPr>
        <p:spPr>
          <a:xfrm>
            <a:off x="4402931" y="2598896"/>
            <a:ext cx="402462" cy="402462"/>
          </a:xfrm>
          <a:prstGeom prst="rect">
            <a:avLst/>
          </a:prstGeom>
          <a:noFill/>
          <a:ln>
            <a:noFill/>
          </a:ln>
        </p:spPr>
      </p:sp>
      <p:sp>
        <p:nvSpPr>
          <p:cNvPr id="129" name="Google Shape;129;p17"/>
          <p:cNvSpPr/>
          <p:nvPr>
            <p:ph idx="9" type="pic"/>
          </p:nvPr>
        </p:nvSpPr>
        <p:spPr>
          <a:xfrm>
            <a:off x="4402931" y="3208154"/>
            <a:ext cx="402462" cy="402462"/>
          </a:xfrm>
          <a:prstGeom prst="rect">
            <a:avLst/>
          </a:prstGeom>
          <a:noFill/>
          <a:ln>
            <a:noFill/>
          </a:ln>
        </p:spPr>
      </p:sp>
      <p:sp>
        <p:nvSpPr>
          <p:cNvPr id="130" name="Google Shape;130;p17"/>
          <p:cNvSpPr/>
          <p:nvPr>
            <p:ph idx="13" type="pic"/>
          </p:nvPr>
        </p:nvSpPr>
        <p:spPr>
          <a:xfrm>
            <a:off x="4402931" y="3817411"/>
            <a:ext cx="402462" cy="402462"/>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Icon Bullets Vertical" showMasterSp="0">
  <p:cSld name="2 Icon Bullets Vertical">
    <p:spTree>
      <p:nvGrpSpPr>
        <p:cNvPr id="131" name="Shape 131"/>
        <p:cNvGrpSpPr/>
        <p:nvPr/>
      </p:nvGrpSpPr>
      <p:grpSpPr>
        <a:xfrm>
          <a:off x="0" y="0"/>
          <a:ext cx="0" cy="0"/>
          <a:chOff x="0" y="0"/>
          <a:chExt cx="0" cy="0"/>
        </a:xfrm>
      </p:grpSpPr>
      <p:sp>
        <p:nvSpPr>
          <p:cNvPr id="132" name="Google Shape;132;p18"/>
          <p:cNvSpPr/>
          <p:nvPr/>
        </p:nvSpPr>
        <p:spPr>
          <a:xfrm>
            <a:off x="6524357" y="1675670"/>
            <a:ext cx="946404" cy="946404"/>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133" name="Google Shape;133;p18"/>
          <p:cNvSpPr/>
          <p:nvPr/>
        </p:nvSpPr>
        <p:spPr>
          <a:xfrm>
            <a:off x="4716137" y="1675670"/>
            <a:ext cx="946404" cy="946404"/>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134" name="Google Shape;134;p18"/>
          <p:cNvSpPr/>
          <p:nvPr>
            <p:ph idx="2" type="pic"/>
          </p:nvPr>
        </p:nvSpPr>
        <p:spPr>
          <a:xfrm>
            <a:off x="4840607" y="1800842"/>
            <a:ext cx="697464" cy="697464"/>
          </a:xfrm>
          <a:prstGeom prst="ellipse">
            <a:avLst/>
          </a:prstGeom>
          <a:noFill/>
          <a:ln>
            <a:noFill/>
          </a:ln>
        </p:spPr>
      </p:sp>
      <p:sp>
        <p:nvSpPr>
          <p:cNvPr id="135" name="Google Shape;135;p18"/>
          <p:cNvSpPr/>
          <p:nvPr>
            <p:ph idx="3" type="pic"/>
          </p:nvPr>
        </p:nvSpPr>
        <p:spPr>
          <a:xfrm>
            <a:off x="6648827" y="1800139"/>
            <a:ext cx="697464" cy="697464"/>
          </a:xfrm>
          <a:prstGeom prst="ellipse">
            <a:avLst/>
          </a:prstGeom>
          <a:noFill/>
          <a:ln>
            <a:noFill/>
          </a:ln>
        </p:spPr>
      </p:sp>
      <p:grpSp>
        <p:nvGrpSpPr>
          <p:cNvPr id="136" name="Google Shape;136;p18"/>
          <p:cNvGrpSpPr/>
          <p:nvPr/>
        </p:nvGrpSpPr>
        <p:grpSpPr>
          <a:xfrm>
            <a:off x="12227" y="0"/>
            <a:ext cx="9144000" cy="5143500"/>
            <a:chOff x="16303" y="6430358"/>
            <a:chExt cx="12192000" cy="6858000"/>
          </a:xfrm>
        </p:grpSpPr>
        <p:sp>
          <p:nvSpPr>
            <p:cNvPr id="137" name="Google Shape;137;p18"/>
            <p:cNvSpPr/>
            <p:nvPr/>
          </p:nvSpPr>
          <p:spPr>
            <a:xfrm>
              <a:off x="236937" y="6430358"/>
              <a:ext cx="5078012" cy="6858000"/>
            </a:xfrm>
            <a:prstGeom prst="rect">
              <a:avLst/>
            </a:prstGeom>
            <a:blipFill rotWithShape="1">
              <a:blip r:embed="rId2">
                <a:alphaModFix/>
              </a:blip>
              <a:stretch>
                <a:fillRect b="0" l="0" r="-14009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8" name="Google Shape;138;p18"/>
            <p:cNvSpPr/>
            <p:nvPr/>
          </p:nvSpPr>
          <p:spPr>
            <a:xfrm rot="-5677511">
              <a:off x="3144589" y="8256436"/>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9" name="Google Shape;139;p18"/>
            <p:cNvSpPr/>
            <p:nvPr/>
          </p:nvSpPr>
          <p:spPr>
            <a:xfrm rot="-5400000">
              <a:off x="2233481" y="9232079"/>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40" name="Google Shape;140;p18"/>
            <p:cNvSpPr/>
            <p:nvPr/>
          </p:nvSpPr>
          <p:spPr>
            <a:xfrm>
              <a:off x="16303" y="6431945"/>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1" name="Google Shape;141;p18"/>
          <p:cNvSpPr txBox="1"/>
          <p:nvPr>
            <p:ph type="title"/>
          </p:nvPr>
        </p:nvSpPr>
        <p:spPr>
          <a:xfrm>
            <a:off x="866217" y="1715316"/>
            <a:ext cx="2579161" cy="171286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700"/>
              <a:buFont typeface="Century Gothic"/>
              <a:buNone/>
              <a:defRPr b="0" sz="17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2" name="Google Shape;142;p18"/>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3" name="Google Shape;143;p18"/>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18"/>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1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46" name="Google Shape;146;p18"/>
          <p:cNvSpPr txBox="1"/>
          <p:nvPr>
            <p:ph idx="1" type="body"/>
          </p:nvPr>
        </p:nvSpPr>
        <p:spPr>
          <a:xfrm>
            <a:off x="4317206" y="2839497"/>
            <a:ext cx="1744266" cy="1127591"/>
          </a:xfrm>
          <a:prstGeom prst="rect">
            <a:avLst/>
          </a:prstGeom>
          <a:noFill/>
          <a:ln>
            <a:noFill/>
          </a:ln>
        </p:spPr>
        <p:txBody>
          <a:bodyPr anchorCtr="0" anchor="t" bIns="34275" lIns="68575" spcFirstLastPara="1" rIns="68575" wrap="square" tIns="34275">
            <a:noAutofit/>
          </a:bodyPr>
          <a:lstStyle>
            <a:lvl1pPr indent="-228600" lvl="0" marL="457200" algn="ctr">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47" name="Google Shape;147;p18"/>
          <p:cNvSpPr txBox="1"/>
          <p:nvPr>
            <p:ph idx="4" type="body"/>
          </p:nvPr>
        </p:nvSpPr>
        <p:spPr>
          <a:xfrm>
            <a:off x="6125426" y="2839497"/>
            <a:ext cx="1744266" cy="1127591"/>
          </a:xfrm>
          <a:prstGeom prst="rect">
            <a:avLst/>
          </a:prstGeom>
          <a:noFill/>
          <a:ln>
            <a:noFill/>
          </a:ln>
        </p:spPr>
        <p:txBody>
          <a:bodyPr anchorCtr="0" anchor="t" bIns="34275" lIns="68575" spcFirstLastPara="1" rIns="68575" wrap="square" tIns="34275">
            <a:noAutofit/>
          </a:bodyPr>
          <a:lstStyle>
            <a:lvl1pPr indent="-228600" lvl="0" marL="457200" algn="ctr">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p:cSld name="Picture with Caption">
    <p:spTree>
      <p:nvGrpSpPr>
        <p:cNvPr id="148" name="Shape 148"/>
        <p:cNvGrpSpPr/>
        <p:nvPr/>
      </p:nvGrpSpPr>
      <p:grpSpPr>
        <a:xfrm>
          <a:off x="0" y="0"/>
          <a:ext cx="0" cy="0"/>
          <a:chOff x="0" y="0"/>
          <a:chExt cx="0" cy="0"/>
        </a:xfrm>
      </p:grpSpPr>
      <p:grpSp>
        <p:nvGrpSpPr>
          <p:cNvPr id="149" name="Google Shape;149;p19"/>
          <p:cNvGrpSpPr/>
          <p:nvPr/>
        </p:nvGrpSpPr>
        <p:grpSpPr>
          <a:xfrm>
            <a:off x="0" y="-1780"/>
            <a:ext cx="9144000" cy="5150270"/>
            <a:chOff x="0" y="-2373"/>
            <a:chExt cx="12192000" cy="6867027"/>
          </a:xfrm>
        </p:grpSpPr>
        <p:sp>
          <p:nvSpPr>
            <p:cNvPr id="150" name="Google Shape;150;p1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1" name="Google Shape;151;p19"/>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2" name="Google Shape;152;p19"/>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3" name="Google Shape;153;p19"/>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4" name="Google Shape;154;p19"/>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5" name="Google Shape;155;p19"/>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6" name="Google Shape;156;p19"/>
            <p:cNvSpPr/>
            <p:nvPr/>
          </p:nvSpPr>
          <p:spPr>
            <a:xfrm>
              <a:off x="6172200" y="402165"/>
              <a:ext cx="5596465" cy="605367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7" name="Google Shape;157;p19"/>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58" name="Google Shape;158;p19"/>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9" name="Google Shape;159;p19"/>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60" name="Google Shape;160;p19"/>
          <p:cNvSpPr txBox="1"/>
          <p:nvPr>
            <p:ph type="title"/>
          </p:nvPr>
        </p:nvSpPr>
        <p:spPr>
          <a:xfrm>
            <a:off x="865430" y="1269999"/>
            <a:ext cx="2895195" cy="1301751"/>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2"/>
              </a:buClr>
              <a:buSzPts val="1700"/>
              <a:buFont typeface="Century Gothic"/>
              <a:buNone/>
              <a:defRPr b="0" sz="1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1" name="Google Shape;161;p19"/>
          <p:cNvSpPr/>
          <p:nvPr>
            <p:ph idx="2" type="pic"/>
          </p:nvPr>
        </p:nvSpPr>
        <p:spPr>
          <a:xfrm>
            <a:off x="4544146" y="359161"/>
            <a:ext cx="4187006" cy="4431395"/>
          </a:xfrm>
          <a:prstGeom prst="rect">
            <a:avLst/>
          </a:prstGeom>
          <a:noFill/>
          <a:ln>
            <a:noFill/>
          </a:ln>
        </p:spPr>
      </p:sp>
      <p:sp>
        <p:nvSpPr>
          <p:cNvPr id="162" name="Google Shape;162;p19"/>
          <p:cNvSpPr txBox="1"/>
          <p:nvPr>
            <p:ph idx="1" type="body"/>
          </p:nvPr>
        </p:nvSpPr>
        <p:spPr>
          <a:xfrm>
            <a:off x="866216" y="2743200"/>
            <a:ext cx="2894409" cy="1028700"/>
          </a:xfrm>
          <a:prstGeom prst="rect">
            <a:avLst/>
          </a:prstGeom>
          <a:noFill/>
          <a:ln>
            <a:noFill/>
          </a:ln>
        </p:spPr>
        <p:txBody>
          <a:bodyPr anchorCtr="0" anchor="t" bIns="34275" lIns="68575" spcFirstLastPara="1" rIns="68575" wrap="square" tIns="34275">
            <a:normAutofit/>
          </a:bodyPr>
          <a:lstStyle>
            <a:lvl1pPr indent="-279400" lvl="0" marL="457200" algn="l">
              <a:spcBef>
                <a:spcPts val="800"/>
              </a:spcBef>
              <a:spcAft>
                <a:spcPts val="0"/>
              </a:spcAft>
              <a:buSzPts val="800"/>
              <a:buFont typeface="Arial"/>
              <a:buChar char="•"/>
              <a:defRPr sz="1100">
                <a:solidFill>
                  <a:schemeClr val="lt1"/>
                </a:solidFill>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163" name="Google Shape;163;p19"/>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19"/>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5" name="Google Shape;165;p19"/>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66" name="Google Shape;166;p1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con Bullets Horizontal" showMasterSp="0">
  <p:cSld name="4 Icon Bullets Horizontal">
    <p:spTree>
      <p:nvGrpSpPr>
        <p:cNvPr id="167" name="Shape 167"/>
        <p:cNvGrpSpPr/>
        <p:nvPr/>
      </p:nvGrpSpPr>
      <p:grpSpPr>
        <a:xfrm>
          <a:off x="0" y="0"/>
          <a:ext cx="0" cy="0"/>
          <a:chOff x="0" y="0"/>
          <a:chExt cx="0" cy="0"/>
        </a:xfrm>
      </p:grpSpPr>
      <p:sp>
        <p:nvSpPr>
          <p:cNvPr id="168" name="Google Shape;168;p20"/>
          <p:cNvSpPr/>
          <p:nvPr/>
        </p:nvSpPr>
        <p:spPr>
          <a:xfrm>
            <a:off x="6303451" y="2986046"/>
            <a:ext cx="781811" cy="781811"/>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169" name="Google Shape;169;p20"/>
          <p:cNvSpPr/>
          <p:nvPr>
            <p:ph idx="2" type="pic"/>
          </p:nvPr>
        </p:nvSpPr>
        <p:spPr>
          <a:xfrm>
            <a:off x="6401325" y="3092344"/>
            <a:ext cx="586063" cy="569214"/>
          </a:xfrm>
          <a:prstGeom prst="ellipse">
            <a:avLst/>
          </a:prstGeom>
          <a:noFill/>
          <a:ln>
            <a:noFill/>
          </a:ln>
        </p:spPr>
      </p:sp>
      <p:sp>
        <p:nvSpPr>
          <p:cNvPr id="170" name="Google Shape;170;p20"/>
          <p:cNvSpPr/>
          <p:nvPr/>
        </p:nvSpPr>
        <p:spPr>
          <a:xfrm>
            <a:off x="6303451" y="1449211"/>
            <a:ext cx="781811" cy="781811"/>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171" name="Google Shape;171;p20"/>
          <p:cNvSpPr/>
          <p:nvPr>
            <p:ph idx="3" type="pic"/>
          </p:nvPr>
        </p:nvSpPr>
        <p:spPr>
          <a:xfrm>
            <a:off x="6401325" y="1555509"/>
            <a:ext cx="586063" cy="569214"/>
          </a:xfrm>
          <a:prstGeom prst="ellipse">
            <a:avLst/>
          </a:prstGeom>
          <a:noFill/>
          <a:ln>
            <a:noFill/>
          </a:ln>
        </p:spPr>
      </p:sp>
      <p:grpSp>
        <p:nvGrpSpPr>
          <p:cNvPr id="172" name="Google Shape;172;p20"/>
          <p:cNvGrpSpPr/>
          <p:nvPr/>
        </p:nvGrpSpPr>
        <p:grpSpPr>
          <a:xfrm>
            <a:off x="12227" y="0"/>
            <a:ext cx="9144000" cy="5143500"/>
            <a:chOff x="16303" y="6430358"/>
            <a:chExt cx="12192000" cy="6858000"/>
          </a:xfrm>
        </p:grpSpPr>
        <p:sp>
          <p:nvSpPr>
            <p:cNvPr id="173" name="Google Shape;173;p20"/>
            <p:cNvSpPr/>
            <p:nvPr/>
          </p:nvSpPr>
          <p:spPr>
            <a:xfrm>
              <a:off x="236937" y="6430358"/>
              <a:ext cx="5078012" cy="6858000"/>
            </a:xfrm>
            <a:prstGeom prst="rect">
              <a:avLst/>
            </a:prstGeom>
            <a:blipFill rotWithShape="1">
              <a:blip r:embed="rId2">
                <a:alphaModFix/>
              </a:blip>
              <a:stretch>
                <a:fillRect b="0" l="0" r="-14009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4" name="Google Shape;174;p20"/>
            <p:cNvSpPr/>
            <p:nvPr/>
          </p:nvSpPr>
          <p:spPr>
            <a:xfrm rot="-5677511">
              <a:off x="3144589" y="8256436"/>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20"/>
            <p:cNvSpPr/>
            <p:nvPr/>
          </p:nvSpPr>
          <p:spPr>
            <a:xfrm rot="-5400000">
              <a:off x="2233481" y="9232079"/>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176" name="Google Shape;176;p20"/>
            <p:cNvSpPr/>
            <p:nvPr/>
          </p:nvSpPr>
          <p:spPr>
            <a:xfrm>
              <a:off x="16303" y="6431945"/>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77" name="Google Shape;177;p20"/>
          <p:cNvSpPr txBox="1"/>
          <p:nvPr>
            <p:ph type="title"/>
          </p:nvPr>
        </p:nvSpPr>
        <p:spPr>
          <a:xfrm>
            <a:off x="866217" y="1715316"/>
            <a:ext cx="2579161" cy="171286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700"/>
              <a:buFont typeface="Century Gothic"/>
              <a:buNone/>
              <a:defRPr b="0" sz="17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8" name="Google Shape;178;p20"/>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9" name="Google Shape;179;p20"/>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0"/>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1" name="Google Shape;181;p20"/>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182" name="Google Shape;182;p20"/>
          <p:cNvSpPr txBox="1"/>
          <p:nvPr>
            <p:ph idx="1" type="body"/>
          </p:nvPr>
        </p:nvSpPr>
        <p:spPr>
          <a:xfrm>
            <a:off x="4642252" y="1380744"/>
            <a:ext cx="1571285" cy="918792"/>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83" name="Google Shape;183;p20"/>
          <p:cNvSpPr txBox="1"/>
          <p:nvPr>
            <p:ph idx="4" type="body"/>
          </p:nvPr>
        </p:nvSpPr>
        <p:spPr>
          <a:xfrm>
            <a:off x="7139650" y="1380744"/>
            <a:ext cx="1571285" cy="918792"/>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84" name="Google Shape;184;p20"/>
          <p:cNvSpPr txBox="1"/>
          <p:nvPr>
            <p:ph idx="5" type="body"/>
          </p:nvPr>
        </p:nvSpPr>
        <p:spPr>
          <a:xfrm>
            <a:off x="4642252" y="2918647"/>
            <a:ext cx="1571285" cy="916608"/>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85" name="Google Shape;185;p20"/>
          <p:cNvSpPr txBox="1"/>
          <p:nvPr>
            <p:ph idx="6" type="body"/>
          </p:nvPr>
        </p:nvSpPr>
        <p:spPr>
          <a:xfrm>
            <a:off x="7139650" y="2918647"/>
            <a:ext cx="1571285" cy="916608"/>
          </a:xfrm>
          <a:prstGeom prst="rect">
            <a:avLst/>
          </a:prstGeom>
          <a:noFill/>
          <a:ln>
            <a:noFill/>
          </a:ln>
        </p:spPr>
        <p:txBody>
          <a:bodyPr anchorCtr="0" anchor="ctr" bIns="34275" lIns="68575" spcFirstLastPara="1" rIns="68575" wrap="square" tIns="34275">
            <a:noAutofit/>
          </a:bodyPr>
          <a:lstStyle>
            <a:lvl1pPr indent="-228600" lvl="0" marL="457200" algn="l">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86" name="Google Shape;186;p20"/>
          <p:cNvSpPr/>
          <p:nvPr/>
        </p:nvSpPr>
        <p:spPr>
          <a:xfrm>
            <a:off x="3803246" y="1449211"/>
            <a:ext cx="781811" cy="781811"/>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187" name="Google Shape;187;p20"/>
          <p:cNvSpPr/>
          <p:nvPr>
            <p:ph idx="7" type="pic"/>
          </p:nvPr>
        </p:nvSpPr>
        <p:spPr>
          <a:xfrm>
            <a:off x="3901121" y="1555509"/>
            <a:ext cx="586063" cy="569214"/>
          </a:xfrm>
          <a:prstGeom prst="ellipse">
            <a:avLst/>
          </a:prstGeom>
          <a:noFill/>
          <a:ln>
            <a:noFill/>
          </a:ln>
        </p:spPr>
      </p:sp>
      <p:sp>
        <p:nvSpPr>
          <p:cNvPr id="188" name="Google Shape;188;p20"/>
          <p:cNvSpPr/>
          <p:nvPr/>
        </p:nvSpPr>
        <p:spPr>
          <a:xfrm>
            <a:off x="3803246" y="2986046"/>
            <a:ext cx="781811" cy="781811"/>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189" name="Google Shape;189;p20"/>
          <p:cNvSpPr/>
          <p:nvPr>
            <p:ph idx="8" type="pic"/>
          </p:nvPr>
        </p:nvSpPr>
        <p:spPr>
          <a:xfrm>
            <a:off x="3901121" y="3092344"/>
            <a:ext cx="586063" cy="569214"/>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0" name="Shape 190"/>
        <p:cNvGrpSpPr/>
        <p:nvPr/>
      </p:nvGrpSpPr>
      <p:grpSpPr>
        <a:xfrm>
          <a:off x="0" y="0"/>
          <a:ext cx="0" cy="0"/>
          <a:chOff x="0" y="0"/>
          <a:chExt cx="0" cy="0"/>
        </a:xfrm>
      </p:grpSpPr>
      <p:sp>
        <p:nvSpPr>
          <p:cNvPr id="191" name="Google Shape;191;p21"/>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2" name="Google Shape;192;p21"/>
          <p:cNvSpPr txBox="1"/>
          <p:nvPr>
            <p:ph idx="1" type="body"/>
          </p:nvPr>
        </p:nvSpPr>
        <p:spPr>
          <a:xfrm>
            <a:off x="866216" y="1952625"/>
            <a:ext cx="6571059" cy="2562225"/>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193" name="Google Shape;193;p21"/>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4" name="Google Shape;194;p21"/>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5" name="Google Shape;195;p21"/>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96" name="Shape 196"/>
        <p:cNvGrpSpPr/>
        <p:nvPr/>
      </p:nvGrpSpPr>
      <p:grpSpPr>
        <a:xfrm>
          <a:off x="0" y="0"/>
          <a:ext cx="0" cy="0"/>
          <a:chOff x="0" y="0"/>
          <a:chExt cx="0" cy="0"/>
        </a:xfrm>
      </p:grpSpPr>
      <p:grpSp>
        <p:nvGrpSpPr>
          <p:cNvPr id="197" name="Google Shape;197;p22"/>
          <p:cNvGrpSpPr/>
          <p:nvPr/>
        </p:nvGrpSpPr>
        <p:grpSpPr>
          <a:xfrm>
            <a:off x="0" y="-1780"/>
            <a:ext cx="9144000" cy="5150270"/>
            <a:chOff x="0" y="-2373"/>
            <a:chExt cx="12192000" cy="6867027"/>
          </a:xfrm>
        </p:grpSpPr>
        <p:sp>
          <p:nvSpPr>
            <p:cNvPr id="198" name="Google Shape;198;p2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9" name="Google Shape;199;p22"/>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0" name="Google Shape;200;p22"/>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1" name="Google Shape;201;p22"/>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2" name="Google Shape;202;p22"/>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3" name="Google Shape;203;p22"/>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4" name="Google Shape;204;p22"/>
            <p:cNvSpPr/>
            <p:nvPr/>
          </p:nvSpPr>
          <p:spPr>
            <a:xfrm>
              <a:off x="7289800" y="402165"/>
              <a:ext cx="4478865" cy="605367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5" name="Google Shape;205;p22"/>
            <p:cNvSpPr/>
            <p:nvPr/>
          </p:nvSpPr>
          <p:spPr>
            <a:xfrm rot="-5677511">
              <a:off x="4698352"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6" name="Google Shape;206;p22"/>
            <p:cNvSpPr/>
            <p:nvPr/>
          </p:nvSpPr>
          <p:spPr>
            <a:xfrm rot="-5400000">
              <a:off x="3787244"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07" name="Google Shape;207;p22"/>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08" name="Google Shape;208;p22"/>
          <p:cNvSpPr txBox="1"/>
          <p:nvPr>
            <p:ph type="title"/>
          </p:nvPr>
        </p:nvSpPr>
        <p:spPr>
          <a:xfrm>
            <a:off x="866217" y="2008234"/>
            <a:ext cx="3263267" cy="171286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3000"/>
              <a:buFont typeface="Century Gothic"/>
              <a:buNone/>
              <a:defRPr b="0" sz="30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9" name="Google Shape;209;p22"/>
          <p:cNvSpPr txBox="1"/>
          <p:nvPr>
            <p:ph idx="1" type="body"/>
          </p:nvPr>
        </p:nvSpPr>
        <p:spPr>
          <a:xfrm>
            <a:off x="5171669" y="2008233"/>
            <a:ext cx="2816534" cy="1712867"/>
          </a:xfrm>
          <a:prstGeom prst="rect">
            <a:avLst/>
          </a:prstGeom>
          <a:noFill/>
          <a:ln>
            <a:noFill/>
          </a:ln>
        </p:spPr>
        <p:txBody>
          <a:bodyPr anchorCtr="0" anchor="ctr" bIns="34275" lIns="68575" spcFirstLastPara="1" rIns="68575" wrap="square" tIns="34275">
            <a:normAutofit/>
          </a:bodyPr>
          <a:lstStyle>
            <a:lvl1pPr indent="-228600" lvl="0" marL="457200" algn="l">
              <a:spcBef>
                <a:spcPts val="800"/>
              </a:spcBef>
              <a:spcAft>
                <a:spcPts val="0"/>
              </a:spcAft>
              <a:buSzPts val="1200"/>
              <a:buNone/>
              <a:defRPr sz="1500" cap="none">
                <a:solidFill>
                  <a:schemeClr val="accent1"/>
                </a:solidFill>
              </a:defRPr>
            </a:lvl1pPr>
            <a:lvl2pPr indent="-228600" lvl="1" marL="914400" algn="l">
              <a:spcBef>
                <a:spcPts val="800"/>
              </a:spcBef>
              <a:spcAft>
                <a:spcPts val="0"/>
              </a:spcAft>
              <a:buSzPts val="1100"/>
              <a:buNone/>
              <a:defRPr sz="1400">
                <a:solidFill>
                  <a:srgbClr val="888888"/>
                </a:solidFill>
              </a:defRPr>
            </a:lvl2pPr>
            <a:lvl3pPr indent="-228600" lvl="2" marL="1371600" algn="l">
              <a:spcBef>
                <a:spcPts val="800"/>
              </a:spcBef>
              <a:spcAft>
                <a:spcPts val="0"/>
              </a:spcAft>
              <a:buSzPts val="1000"/>
              <a:buNone/>
              <a:defRPr sz="1200">
                <a:solidFill>
                  <a:srgbClr val="888888"/>
                </a:solidFill>
              </a:defRPr>
            </a:lvl3pPr>
            <a:lvl4pPr indent="-228600" lvl="3" marL="1828800" algn="l">
              <a:spcBef>
                <a:spcPts val="800"/>
              </a:spcBef>
              <a:spcAft>
                <a:spcPts val="0"/>
              </a:spcAft>
              <a:buSzPts val="800"/>
              <a:buNone/>
              <a:defRPr sz="1100">
                <a:solidFill>
                  <a:srgbClr val="888888"/>
                </a:solidFill>
              </a:defRPr>
            </a:lvl4pPr>
            <a:lvl5pPr indent="-228600" lvl="4" marL="2286000" algn="l">
              <a:spcBef>
                <a:spcPts val="800"/>
              </a:spcBef>
              <a:spcAft>
                <a:spcPts val="0"/>
              </a:spcAft>
              <a:buSzPts val="800"/>
              <a:buNone/>
              <a:defRPr sz="1100">
                <a:solidFill>
                  <a:srgbClr val="888888"/>
                </a:solidFill>
              </a:defRPr>
            </a:lvl5pPr>
            <a:lvl6pPr indent="-228600" lvl="5" marL="2743200" algn="l">
              <a:spcBef>
                <a:spcPts val="800"/>
              </a:spcBef>
              <a:spcAft>
                <a:spcPts val="0"/>
              </a:spcAft>
              <a:buSzPts val="800"/>
              <a:buNone/>
              <a:defRPr sz="1100">
                <a:solidFill>
                  <a:srgbClr val="888888"/>
                </a:solidFill>
              </a:defRPr>
            </a:lvl6pPr>
            <a:lvl7pPr indent="-228600" lvl="6" marL="3200400" algn="l">
              <a:spcBef>
                <a:spcPts val="800"/>
              </a:spcBef>
              <a:spcAft>
                <a:spcPts val="0"/>
              </a:spcAft>
              <a:buSzPts val="800"/>
              <a:buNone/>
              <a:defRPr sz="1100">
                <a:solidFill>
                  <a:srgbClr val="888888"/>
                </a:solidFill>
              </a:defRPr>
            </a:lvl7pPr>
            <a:lvl8pPr indent="-228600" lvl="7" marL="3657600" algn="l">
              <a:spcBef>
                <a:spcPts val="800"/>
              </a:spcBef>
              <a:spcAft>
                <a:spcPts val="0"/>
              </a:spcAft>
              <a:buSzPts val="800"/>
              <a:buNone/>
              <a:defRPr sz="1100">
                <a:solidFill>
                  <a:srgbClr val="888888"/>
                </a:solidFill>
              </a:defRPr>
            </a:lvl8pPr>
            <a:lvl9pPr indent="-228600" lvl="8" marL="4114800" algn="l">
              <a:spcBef>
                <a:spcPts val="800"/>
              </a:spcBef>
              <a:spcAft>
                <a:spcPts val="0"/>
              </a:spcAft>
              <a:buSzPts val="800"/>
              <a:buNone/>
              <a:defRPr sz="1100">
                <a:solidFill>
                  <a:srgbClr val="888888"/>
                </a:solidFill>
              </a:defRPr>
            </a:lvl9pPr>
          </a:lstStyle>
          <a:p/>
        </p:txBody>
      </p:sp>
      <p:sp>
        <p:nvSpPr>
          <p:cNvPr id="210" name="Google Shape;210;p22"/>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1" name="Google Shape;211;p22"/>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2" name="Google Shape;212;p22"/>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3" name="Google Shape;213;p2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left" showMasterSp="0">
  <p:cSld name="Title Only - left">
    <p:spTree>
      <p:nvGrpSpPr>
        <p:cNvPr id="214" name="Shape 214"/>
        <p:cNvGrpSpPr/>
        <p:nvPr/>
      </p:nvGrpSpPr>
      <p:grpSpPr>
        <a:xfrm>
          <a:off x="0" y="0"/>
          <a:ext cx="0" cy="0"/>
          <a:chOff x="0" y="0"/>
          <a:chExt cx="0" cy="0"/>
        </a:xfrm>
      </p:grpSpPr>
      <p:grpSp>
        <p:nvGrpSpPr>
          <p:cNvPr id="215" name="Google Shape;215;p23"/>
          <p:cNvGrpSpPr/>
          <p:nvPr/>
        </p:nvGrpSpPr>
        <p:grpSpPr>
          <a:xfrm>
            <a:off x="12227" y="0"/>
            <a:ext cx="9144000" cy="5143500"/>
            <a:chOff x="16303" y="6430358"/>
            <a:chExt cx="12192000" cy="6858000"/>
          </a:xfrm>
        </p:grpSpPr>
        <p:sp>
          <p:nvSpPr>
            <p:cNvPr id="216" name="Google Shape;216;p23"/>
            <p:cNvSpPr/>
            <p:nvPr/>
          </p:nvSpPr>
          <p:spPr>
            <a:xfrm>
              <a:off x="236937" y="6430358"/>
              <a:ext cx="5078012" cy="6858000"/>
            </a:xfrm>
            <a:prstGeom prst="rect">
              <a:avLst/>
            </a:prstGeom>
            <a:blipFill rotWithShape="1">
              <a:blip r:embed="rId2">
                <a:alphaModFix/>
              </a:blip>
              <a:stretch>
                <a:fillRect b="0" l="0" r="-14009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7" name="Google Shape;217;p23"/>
            <p:cNvSpPr/>
            <p:nvPr/>
          </p:nvSpPr>
          <p:spPr>
            <a:xfrm rot="-5677511">
              <a:off x="3144589" y="8256436"/>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8" name="Google Shape;218;p23"/>
            <p:cNvSpPr/>
            <p:nvPr/>
          </p:nvSpPr>
          <p:spPr>
            <a:xfrm rot="-5400000">
              <a:off x="2233481" y="9232079"/>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19" name="Google Shape;219;p23"/>
            <p:cNvSpPr/>
            <p:nvPr/>
          </p:nvSpPr>
          <p:spPr>
            <a:xfrm>
              <a:off x="16303" y="6431945"/>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20" name="Google Shape;220;p23"/>
          <p:cNvSpPr txBox="1"/>
          <p:nvPr>
            <p:ph type="title"/>
          </p:nvPr>
        </p:nvSpPr>
        <p:spPr>
          <a:xfrm>
            <a:off x="866217" y="1715316"/>
            <a:ext cx="2579161" cy="171286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700"/>
              <a:buFont typeface="Century Gothic"/>
              <a:buNone/>
              <a:defRPr b="0" sz="17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1" name="Google Shape;221;p23"/>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2" name="Google Shape;222;p23"/>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3" name="Google Shape;223;p23"/>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4" name="Google Shape;224;p2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Icon Bullets Vertical" showMasterSp="0">
  <p:cSld name="4 Icon Bullets Vertical">
    <p:spTree>
      <p:nvGrpSpPr>
        <p:cNvPr id="225" name="Shape 225"/>
        <p:cNvGrpSpPr/>
        <p:nvPr/>
      </p:nvGrpSpPr>
      <p:grpSpPr>
        <a:xfrm>
          <a:off x="0" y="0"/>
          <a:ext cx="0" cy="0"/>
          <a:chOff x="0" y="0"/>
          <a:chExt cx="0" cy="0"/>
        </a:xfrm>
      </p:grpSpPr>
      <p:sp>
        <p:nvSpPr>
          <p:cNvPr id="226" name="Google Shape;226;p24"/>
          <p:cNvSpPr/>
          <p:nvPr/>
        </p:nvSpPr>
        <p:spPr>
          <a:xfrm>
            <a:off x="6524357" y="2777205"/>
            <a:ext cx="946404" cy="946404"/>
          </a:xfrm>
          <a:prstGeom prst="ellipse">
            <a:avLst/>
          </a:prstGeom>
          <a:solidFill>
            <a:schemeClr val="accent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227" name="Google Shape;227;p24"/>
          <p:cNvSpPr/>
          <p:nvPr>
            <p:ph idx="2" type="pic"/>
          </p:nvPr>
        </p:nvSpPr>
        <p:spPr>
          <a:xfrm>
            <a:off x="6648827" y="2902377"/>
            <a:ext cx="697464" cy="697464"/>
          </a:xfrm>
          <a:prstGeom prst="ellipse">
            <a:avLst/>
          </a:prstGeom>
          <a:noFill/>
          <a:ln>
            <a:noFill/>
          </a:ln>
        </p:spPr>
      </p:sp>
      <p:sp>
        <p:nvSpPr>
          <p:cNvPr id="228" name="Google Shape;228;p24"/>
          <p:cNvSpPr/>
          <p:nvPr/>
        </p:nvSpPr>
        <p:spPr>
          <a:xfrm>
            <a:off x="4716137" y="2780083"/>
            <a:ext cx="946404" cy="946404"/>
          </a:xfrm>
          <a:prstGeom prst="ellipse">
            <a:avLst/>
          </a:prstGeom>
          <a:solidFill>
            <a:schemeClr val="accent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229" name="Google Shape;229;p24"/>
          <p:cNvSpPr/>
          <p:nvPr>
            <p:ph idx="3" type="pic"/>
          </p:nvPr>
        </p:nvSpPr>
        <p:spPr>
          <a:xfrm>
            <a:off x="4840607" y="2905255"/>
            <a:ext cx="697464" cy="697464"/>
          </a:xfrm>
          <a:prstGeom prst="ellipse">
            <a:avLst/>
          </a:prstGeom>
          <a:noFill/>
          <a:ln>
            <a:noFill/>
          </a:ln>
        </p:spPr>
      </p:sp>
      <p:sp>
        <p:nvSpPr>
          <p:cNvPr id="230" name="Google Shape;230;p24"/>
          <p:cNvSpPr/>
          <p:nvPr/>
        </p:nvSpPr>
        <p:spPr>
          <a:xfrm>
            <a:off x="6524357" y="599488"/>
            <a:ext cx="946404" cy="946404"/>
          </a:xfrm>
          <a:prstGeom prst="ellipse">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231" name="Google Shape;231;p24"/>
          <p:cNvSpPr/>
          <p:nvPr/>
        </p:nvSpPr>
        <p:spPr>
          <a:xfrm>
            <a:off x="4716137" y="599488"/>
            <a:ext cx="946404" cy="946404"/>
          </a:xfrm>
          <a:prstGeom prst="ellipse">
            <a:avLst/>
          </a:prstGeom>
          <a:solidFill>
            <a:schemeClr val="accent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232" name="Google Shape;232;p24"/>
          <p:cNvSpPr/>
          <p:nvPr>
            <p:ph idx="4" type="pic"/>
          </p:nvPr>
        </p:nvSpPr>
        <p:spPr>
          <a:xfrm>
            <a:off x="4840607" y="724660"/>
            <a:ext cx="697464" cy="697464"/>
          </a:xfrm>
          <a:prstGeom prst="ellipse">
            <a:avLst/>
          </a:prstGeom>
          <a:noFill/>
          <a:ln>
            <a:noFill/>
          </a:ln>
        </p:spPr>
      </p:sp>
      <p:sp>
        <p:nvSpPr>
          <p:cNvPr id="233" name="Google Shape;233;p24"/>
          <p:cNvSpPr/>
          <p:nvPr>
            <p:ph idx="5" type="pic"/>
          </p:nvPr>
        </p:nvSpPr>
        <p:spPr>
          <a:xfrm>
            <a:off x="6648827" y="723958"/>
            <a:ext cx="697464" cy="697464"/>
          </a:xfrm>
          <a:prstGeom prst="ellipse">
            <a:avLst/>
          </a:prstGeom>
          <a:noFill/>
          <a:ln>
            <a:noFill/>
          </a:ln>
        </p:spPr>
      </p:sp>
      <p:grpSp>
        <p:nvGrpSpPr>
          <p:cNvPr id="234" name="Google Shape;234;p24"/>
          <p:cNvGrpSpPr/>
          <p:nvPr/>
        </p:nvGrpSpPr>
        <p:grpSpPr>
          <a:xfrm>
            <a:off x="12227" y="0"/>
            <a:ext cx="9144000" cy="5143500"/>
            <a:chOff x="16303" y="6430358"/>
            <a:chExt cx="12192000" cy="6858000"/>
          </a:xfrm>
        </p:grpSpPr>
        <p:sp>
          <p:nvSpPr>
            <p:cNvPr id="235" name="Google Shape;235;p24"/>
            <p:cNvSpPr/>
            <p:nvPr/>
          </p:nvSpPr>
          <p:spPr>
            <a:xfrm>
              <a:off x="236937" y="6430358"/>
              <a:ext cx="5078012" cy="6858000"/>
            </a:xfrm>
            <a:prstGeom prst="rect">
              <a:avLst/>
            </a:prstGeom>
            <a:blipFill rotWithShape="1">
              <a:blip r:embed="rId2">
                <a:alphaModFix/>
              </a:blip>
              <a:stretch>
                <a:fillRect b="0" l="0" r="-14009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6" name="Google Shape;236;p24"/>
            <p:cNvSpPr/>
            <p:nvPr/>
          </p:nvSpPr>
          <p:spPr>
            <a:xfrm rot="-5677511">
              <a:off x="3144589" y="8256436"/>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7" name="Google Shape;237;p24"/>
            <p:cNvSpPr/>
            <p:nvPr/>
          </p:nvSpPr>
          <p:spPr>
            <a:xfrm rot="-5400000">
              <a:off x="2233481" y="9232079"/>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38" name="Google Shape;238;p24"/>
            <p:cNvSpPr/>
            <p:nvPr/>
          </p:nvSpPr>
          <p:spPr>
            <a:xfrm>
              <a:off x="16303" y="6431945"/>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39" name="Google Shape;239;p24"/>
          <p:cNvSpPr txBox="1"/>
          <p:nvPr>
            <p:ph type="title"/>
          </p:nvPr>
        </p:nvSpPr>
        <p:spPr>
          <a:xfrm>
            <a:off x="866217" y="1715316"/>
            <a:ext cx="2579161" cy="1712868"/>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700"/>
              <a:buFont typeface="Century Gothic"/>
              <a:buNone/>
              <a:defRPr b="0" sz="1700" cap="none"/>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0" name="Google Shape;240;p24"/>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1" name="Google Shape;241;p24"/>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2" name="Google Shape;242;p24"/>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3" name="Google Shape;243;p2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
        <p:nvSpPr>
          <p:cNvPr id="244" name="Google Shape;244;p24"/>
          <p:cNvSpPr txBox="1"/>
          <p:nvPr>
            <p:ph idx="1" type="body"/>
          </p:nvPr>
        </p:nvSpPr>
        <p:spPr>
          <a:xfrm>
            <a:off x="4317206" y="1763316"/>
            <a:ext cx="1744266" cy="581025"/>
          </a:xfrm>
          <a:prstGeom prst="rect">
            <a:avLst/>
          </a:prstGeom>
          <a:noFill/>
          <a:ln>
            <a:noFill/>
          </a:ln>
        </p:spPr>
        <p:txBody>
          <a:bodyPr anchorCtr="0" anchor="t" bIns="34275" lIns="68575" spcFirstLastPara="1" rIns="68575" wrap="square" tIns="34275">
            <a:normAutofit/>
          </a:bodyPr>
          <a:lstStyle>
            <a:lvl1pPr indent="-228600" lvl="0" marL="457200" algn="ctr">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45" name="Google Shape;245;p24"/>
          <p:cNvSpPr txBox="1"/>
          <p:nvPr>
            <p:ph idx="6" type="body"/>
          </p:nvPr>
        </p:nvSpPr>
        <p:spPr>
          <a:xfrm>
            <a:off x="6125426" y="1763316"/>
            <a:ext cx="1744266" cy="581025"/>
          </a:xfrm>
          <a:prstGeom prst="rect">
            <a:avLst/>
          </a:prstGeom>
          <a:noFill/>
          <a:ln>
            <a:noFill/>
          </a:ln>
        </p:spPr>
        <p:txBody>
          <a:bodyPr anchorCtr="0" anchor="t" bIns="34275" lIns="68575" spcFirstLastPara="1" rIns="68575" wrap="square" tIns="34275">
            <a:normAutofit/>
          </a:bodyPr>
          <a:lstStyle>
            <a:lvl1pPr indent="-228600" lvl="0" marL="457200" algn="ctr">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46" name="Google Shape;246;p24"/>
          <p:cNvSpPr txBox="1"/>
          <p:nvPr>
            <p:ph idx="7" type="body"/>
          </p:nvPr>
        </p:nvSpPr>
        <p:spPr>
          <a:xfrm>
            <a:off x="4317206" y="3943911"/>
            <a:ext cx="1744266" cy="581025"/>
          </a:xfrm>
          <a:prstGeom prst="rect">
            <a:avLst/>
          </a:prstGeom>
          <a:noFill/>
          <a:ln>
            <a:noFill/>
          </a:ln>
        </p:spPr>
        <p:txBody>
          <a:bodyPr anchorCtr="0" anchor="t" bIns="34275" lIns="68575" spcFirstLastPara="1" rIns="68575" wrap="square" tIns="34275">
            <a:normAutofit/>
          </a:bodyPr>
          <a:lstStyle>
            <a:lvl1pPr indent="-228600" lvl="0" marL="457200" algn="ctr">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47" name="Google Shape;247;p24"/>
          <p:cNvSpPr txBox="1"/>
          <p:nvPr>
            <p:ph idx="8" type="body"/>
          </p:nvPr>
        </p:nvSpPr>
        <p:spPr>
          <a:xfrm>
            <a:off x="6125426" y="3943911"/>
            <a:ext cx="1744266" cy="581025"/>
          </a:xfrm>
          <a:prstGeom prst="rect">
            <a:avLst/>
          </a:prstGeom>
          <a:noFill/>
          <a:ln>
            <a:noFill/>
          </a:ln>
        </p:spPr>
        <p:txBody>
          <a:bodyPr anchorCtr="0" anchor="t" bIns="34275" lIns="68575" spcFirstLastPara="1" rIns="68575" wrap="square" tIns="34275">
            <a:normAutofit/>
          </a:bodyPr>
          <a:lstStyle>
            <a:lvl1pPr indent="-228600" lvl="0" marL="457200" algn="ctr">
              <a:spcBef>
                <a:spcPts val="800"/>
              </a:spcBef>
              <a:spcAft>
                <a:spcPts val="0"/>
              </a:spcAft>
              <a:buSzPts val="700"/>
              <a:buNone/>
              <a:defRPr sz="900"/>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p:cSld name="Content with Caption">
    <p:spTree>
      <p:nvGrpSpPr>
        <p:cNvPr id="248" name="Shape 248"/>
        <p:cNvGrpSpPr/>
        <p:nvPr/>
      </p:nvGrpSpPr>
      <p:grpSpPr>
        <a:xfrm>
          <a:off x="0" y="0"/>
          <a:ext cx="0" cy="0"/>
          <a:chOff x="0" y="0"/>
          <a:chExt cx="0" cy="0"/>
        </a:xfrm>
      </p:grpSpPr>
      <p:grpSp>
        <p:nvGrpSpPr>
          <p:cNvPr id="249" name="Google Shape;249;p25"/>
          <p:cNvGrpSpPr/>
          <p:nvPr/>
        </p:nvGrpSpPr>
        <p:grpSpPr>
          <a:xfrm>
            <a:off x="0" y="-1780"/>
            <a:ext cx="9144000" cy="5150270"/>
            <a:chOff x="0" y="-2373"/>
            <a:chExt cx="12192000" cy="6867027"/>
          </a:xfrm>
        </p:grpSpPr>
        <p:sp>
          <p:nvSpPr>
            <p:cNvPr id="250" name="Google Shape;250;p2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1" name="Google Shape;251;p25"/>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2" name="Google Shape;252;p25"/>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3" name="Google Shape;253;p25"/>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4" name="Google Shape;254;p25"/>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5" name="Google Shape;255;p25"/>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6" name="Google Shape;256;p25"/>
            <p:cNvSpPr/>
            <p:nvPr/>
          </p:nvSpPr>
          <p:spPr>
            <a:xfrm>
              <a:off x="6172200" y="402165"/>
              <a:ext cx="5596465" cy="605367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7" name="Google Shape;257;p25"/>
            <p:cNvSpPr/>
            <p:nvPr/>
          </p:nvSpPr>
          <p:spPr>
            <a:xfrm rot="-5400000">
              <a:off x="3295432" y="2801721"/>
              <a:ext cx="6053670" cy="1254558"/>
            </a:xfrm>
            <a:custGeom>
              <a:rect b="b" l="l" r="r" t="t"/>
              <a:pathLst>
                <a:path extrusionOk="0" h="8000" w="10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lt1"/>
            </a:solidFill>
            <a:ln>
              <a:noFill/>
            </a:ln>
          </p:spPr>
        </p:sp>
        <p:sp>
          <p:nvSpPr>
            <p:cNvPr id="258" name="Google Shape;258;p25"/>
            <p:cNvSpPr/>
            <p:nvPr/>
          </p:nvSpPr>
          <p:spPr>
            <a:xfrm rot="-5677511">
              <a:off x="4203594" y="1826078"/>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9" name="Google Shape;259;p2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260" name="Google Shape;260;p25"/>
          <p:cNvSpPr txBox="1"/>
          <p:nvPr>
            <p:ph idx="1" type="body"/>
          </p:nvPr>
        </p:nvSpPr>
        <p:spPr>
          <a:xfrm>
            <a:off x="4544146" y="359160"/>
            <a:ext cx="4187006" cy="4425179"/>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61" name="Google Shape;261;p25"/>
          <p:cNvSpPr txBox="1"/>
          <p:nvPr>
            <p:ph type="title"/>
          </p:nvPr>
        </p:nvSpPr>
        <p:spPr>
          <a:xfrm>
            <a:off x="865430" y="1269999"/>
            <a:ext cx="2895195" cy="1301751"/>
          </a:xfrm>
          <a:prstGeom prst="rect">
            <a:avLst/>
          </a:prstGeom>
          <a:noFill/>
          <a:ln>
            <a:noFill/>
          </a:ln>
        </p:spPr>
        <p:txBody>
          <a:bodyPr anchorCtr="0" anchor="b" bIns="34275" lIns="68575" spcFirstLastPara="1" rIns="68575" wrap="square" tIns="34275">
            <a:normAutofit/>
          </a:bodyPr>
          <a:lstStyle>
            <a:lvl1pPr lvl="0" algn="l">
              <a:spcBef>
                <a:spcPts val="0"/>
              </a:spcBef>
              <a:spcAft>
                <a:spcPts val="0"/>
              </a:spcAft>
              <a:buClr>
                <a:schemeClr val="lt2"/>
              </a:buClr>
              <a:buSzPts val="1700"/>
              <a:buFont typeface="Century Gothic"/>
              <a:buNone/>
              <a:defRPr b="0" sz="1700"/>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2" name="Google Shape;262;p25"/>
          <p:cNvSpPr txBox="1"/>
          <p:nvPr>
            <p:ph idx="2" type="body"/>
          </p:nvPr>
        </p:nvSpPr>
        <p:spPr>
          <a:xfrm>
            <a:off x="866216" y="2743200"/>
            <a:ext cx="2894409" cy="1028700"/>
          </a:xfrm>
          <a:prstGeom prst="rect">
            <a:avLst/>
          </a:prstGeom>
          <a:noFill/>
          <a:ln>
            <a:noFill/>
          </a:ln>
        </p:spPr>
        <p:txBody>
          <a:bodyPr anchorCtr="0" anchor="t" bIns="34275" lIns="68575" spcFirstLastPara="1" rIns="68575" wrap="square" tIns="34275">
            <a:normAutofit/>
          </a:bodyPr>
          <a:lstStyle>
            <a:lvl1pPr indent="-279400" lvl="0" marL="457200" algn="l">
              <a:spcBef>
                <a:spcPts val="800"/>
              </a:spcBef>
              <a:spcAft>
                <a:spcPts val="0"/>
              </a:spcAft>
              <a:buSzPts val="800"/>
              <a:buFont typeface="Arial"/>
              <a:buChar char="•"/>
              <a:defRPr sz="1100">
                <a:solidFill>
                  <a:schemeClr val="lt1"/>
                </a:solidFill>
              </a:defRPr>
            </a:lvl1pPr>
            <a:lvl2pPr indent="-228600" lvl="1" marL="914400" algn="l">
              <a:spcBef>
                <a:spcPts val="800"/>
              </a:spcBef>
              <a:spcAft>
                <a:spcPts val="0"/>
              </a:spcAft>
              <a:buSzPts val="700"/>
              <a:buNone/>
              <a:defRPr sz="900"/>
            </a:lvl2pPr>
            <a:lvl3pPr indent="-228600" lvl="2" marL="1371600" algn="l">
              <a:spcBef>
                <a:spcPts val="800"/>
              </a:spcBef>
              <a:spcAft>
                <a:spcPts val="0"/>
              </a:spcAft>
              <a:buSzPts val="600"/>
              <a:buNone/>
              <a:defRPr sz="800"/>
            </a:lvl3pPr>
            <a:lvl4pPr indent="-228600" lvl="3" marL="1828800" algn="l">
              <a:spcBef>
                <a:spcPts val="800"/>
              </a:spcBef>
              <a:spcAft>
                <a:spcPts val="0"/>
              </a:spcAft>
              <a:buSzPts val="500"/>
              <a:buNone/>
              <a:defRPr sz="700"/>
            </a:lvl4pPr>
            <a:lvl5pPr indent="-228600" lvl="4" marL="2286000" algn="l">
              <a:spcBef>
                <a:spcPts val="800"/>
              </a:spcBef>
              <a:spcAft>
                <a:spcPts val="0"/>
              </a:spcAft>
              <a:buSzPts val="500"/>
              <a:buNone/>
              <a:defRPr sz="700"/>
            </a:lvl5pPr>
            <a:lvl6pPr indent="-228600" lvl="5" marL="2743200" algn="l">
              <a:spcBef>
                <a:spcPts val="800"/>
              </a:spcBef>
              <a:spcAft>
                <a:spcPts val="0"/>
              </a:spcAft>
              <a:buSzPts val="500"/>
              <a:buNone/>
              <a:defRPr sz="700"/>
            </a:lvl6pPr>
            <a:lvl7pPr indent="-228600" lvl="6" marL="3200400" algn="l">
              <a:spcBef>
                <a:spcPts val="800"/>
              </a:spcBef>
              <a:spcAft>
                <a:spcPts val="0"/>
              </a:spcAft>
              <a:buSzPts val="500"/>
              <a:buNone/>
              <a:defRPr sz="700"/>
            </a:lvl7pPr>
            <a:lvl8pPr indent="-228600" lvl="7" marL="3657600" algn="l">
              <a:spcBef>
                <a:spcPts val="800"/>
              </a:spcBef>
              <a:spcAft>
                <a:spcPts val="0"/>
              </a:spcAft>
              <a:buSzPts val="500"/>
              <a:buNone/>
              <a:defRPr sz="700"/>
            </a:lvl8pPr>
            <a:lvl9pPr indent="-228600" lvl="8" marL="4114800" algn="l">
              <a:spcBef>
                <a:spcPts val="800"/>
              </a:spcBef>
              <a:spcAft>
                <a:spcPts val="0"/>
              </a:spcAft>
              <a:buSzPts val="500"/>
              <a:buNone/>
              <a:defRPr sz="700"/>
            </a:lvl9pPr>
          </a:lstStyle>
          <a:p/>
        </p:txBody>
      </p:sp>
      <p:sp>
        <p:nvSpPr>
          <p:cNvPr id="263" name="Google Shape;263;p25"/>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4" name="Google Shape;264;p25"/>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5" name="Google Shape;265;p25"/>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6" name="Google Shape;266;p2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7" name="Shape 267"/>
        <p:cNvGrpSpPr/>
        <p:nvPr/>
      </p:nvGrpSpPr>
      <p:grpSpPr>
        <a:xfrm>
          <a:off x="0" y="0"/>
          <a:ext cx="0" cy="0"/>
          <a:chOff x="0" y="0"/>
          <a:chExt cx="0" cy="0"/>
        </a:xfrm>
      </p:grpSpPr>
      <p:sp>
        <p:nvSpPr>
          <p:cNvPr id="268" name="Google Shape;268;p26"/>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69" name="Google Shape;269;p26"/>
          <p:cNvSpPr txBox="1"/>
          <p:nvPr>
            <p:ph idx="1" type="body"/>
          </p:nvPr>
        </p:nvSpPr>
        <p:spPr>
          <a:xfrm>
            <a:off x="866215" y="1952625"/>
            <a:ext cx="3618868" cy="2562226"/>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70" name="Google Shape;270;p26"/>
          <p:cNvSpPr txBox="1"/>
          <p:nvPr>
            <p:ph idx="2" type="body"/>
          </p:nvPr>
        </p:nvSpPr>
        <p:spPr>
          <a:xfrm>
            <a:off x="4656534" y="1952625"/>
            <a:ext cx="3618869" cy="2562225"/>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71" name="Google Shape;271;p26"/>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2" name="Google Shape;272;p26"/>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3" name="Google Shape;273;p2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4" name="Shape 274"/>
        <p:cNvGrpSpPr/>
        <p:nvPr/>
      </p:nvGrpSpPr>
      <p:grpSpPr>
        <a:xfrm>
          <a:off x="0" y="0"/>
          <a:ext cx="0" cy="0"/>
          <a:chOff x="0" y="0"/>
          <a:chExt cx="0" cy="0"/>
        </a:xfrm>
      </p:grpSpPr>
      <p:sp>
        <p:nvSpPr>
          <p:cNvPr id="275" name="Google Shape;275;p27"/>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2700"/>
              <a:buFont typeface="Century Gothic"/>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76" name="Google Shape;276;p27"/>
          <p:cNvSpPr txBox="1"/>
          <p:nvPr>
            <p:ph idx="1" type="body"/>
          </p:nvPr>
        </p:nvSpPr>
        <p:spPr>
          <a:xfrm>
            <a:off x="866216" y="1952625"/>
            <a:ext cx="3618868"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77" name="Google Shape;277;p27"/>
          <p:cNvSpPr txBox="1"/>
          <p:nvPr>
            <p:ph idx="2" type="body"/>
          </p:nvPr>
        </p:nvSpPr>
        <p:spPr>
          <a:xfrm>
            <a:off x="866215" y="2384822"/>
            <a:ext cx="3618868" cy="2130029"/>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78" name="Google Shape;278;p27"/>
          <p:cNvSpPr txBox="1"/>
          <p:nvPr>
            <p:ph idx="3" type="body"/>
          </p:nvPr>
        </p:nvSpPr>
        <p:spPr>
          <a:xfrm>
            <a:off x="4656534" y="1952625"/>
            <a:ext cx="3618869" cy="432197"/>
          </a:xfrm>
          <a:prstGeom prst="rect">
            <a:avLst/>
          </a:prstGeom>
          <a:noFill/>
          <a:ln>
            <a:noFill/>
          </a:ln>
        </p:spPr>
        <p:txBody>
          <a:bodyPr anchorCtr="0" anchor="b" bIns="34275" lIns="68575" spcFirstLastPara="1" rIns="68575" wrap="square" tIns="34275">
            <a:noAutofit/>
          </a:bodyPr>
          <a:lstStyle>
            <a:lvl1pPr indent="-228600" lvl="0" marL="457200" algn="l">
              <a:spcBef>
                <a:spcPts val="800"/>
              </a:spcBef>
              <a:spcAft>
                <a:spcPts val="0"/>
              </a:spcAft>
              <a:buSzPts val="1400"/>
              <a:buNone/>
              <a:defRPr b="0" sz="1800">
                <a:solidFill>
                  <a:schemeClr val="accent1"/>
                </a:solidFill>
              </a:defRPr>
            </a:lvl1pPr>
            <a:lvl2pPr indent="-228600" lvl="1" marL="914400" algn="l">
              <a:spcBef>
                <a:spcPts val="800"/>
              </a:spcBef>
              <a:spcAft>
                <a:spcPts val="0"/>
              </a:spcAft>
              <a:buSzPts val="1200"/>
              <a:buNone/>
              <a:defRPr b="1" sz="1500"/>
            </a:lvl2pPr>
            <a:lvl3pPr indent="-228600" lvl="2" marL="1371600" algn="l">
              <a:spcBef>
                <a:spcPts val="800"/>
              </a:spcBef>
              <a:spcAft>
                <a:spcPts val="0"/>
              </a:spcAft>
              <a:buSzPts val="1100"/>
              <a:buNone/>
              <a:defRPr b="1" sz="1400"/>
            </a:lvl3pPr>
            <a:lvl4pPr indent="-228600" lvl="3" marL="1828800" algn="l">
              <a:spcBef>
                <a:spcPts val="800"/>
              </a:spcBef>
              <a:spcAft>
                <a:spcPts val="0"/>
              </a:spcAft>
              <a:buSzPts val="1000"/>
              <a:buNone/>
              <a:defRPr b="1" sz="1200"/>
            </a:lvl4pPr>
            <a:lvl5pPr indent="-228600" lvl="4" marL="2286000" algn="l">
              <a:spcBef>
                <a:spcPts val="800"/>
              </a:spcBef>
              <a:spcAft>
                <a:spcPts val="0"/>
              </a:spcAft>
              <a:buSzPts val="1000"/>
              <a:buNone/>
              <a:defRPr b="1" sz="1200"/>
            </a:lvl5pPr>
            <a:lvl6pPr indent="-228600" lvl="5" marL="2743200" algn="l">
              <a:spcBef>
                <a:spcPts val="800"/>
              </a:spcBef>
              <a:spcAft>
                <a:spcPts val="0"/>
              </a:spcAft>
              <a:buSzPts val="1000"/>
              <a:buNone/>
              <a:defRPr b="1" sz="1200"/>
            </a:lvl6pPr>
            <a:lvl7pPr indent="-228600" lvl="6" marL="3200400" algn="l">
              <a:spcBef>
                <a:spcPts val="800"/>
              </a:spcBef>
              <a:spcAft>
                <a:spcPts val="0"/>
              </a:spcAft>
              <a:buSzPts val="1000"/>
              <a:buNone/>
              <a:defRPr b="1" sz="1200"/>
            </a:lvl7pPr>
            <a:lvl8pPr indent="-228600" lvl="7" marL="3657600" algn="l">
              <a:spcBef>
                <a:spcPts val="800"/>
              </a:spcBef>
              <a:spcAft>
                <a:spcPts val="0"/>
              </a:spcAft>
              <a:buSzPts val="1000"/>
              <a:buNone/>
              <a:defRPr b="1" sz="1200"/>
            </a:lvl8pPr>
            <a:lvl9pPr indent="-228600" lvl="8" marL="4114800" algn="l">
              <a:spcBef>
                <a:spcPts val="800"/>
              </a:spcBef>
              <a:spcAft>
                <a:spcPts val="0"/>
              </a:spcAft>
              <a:buSzPts val="1000"/>
              <a:buNone/>
              <a:defRPr b="1" sz="1200"/>
            </a:lvl9pPr>
          </a:lstStyle>
          <a:p/>
        </p:txBody>
      </p:sp>
      <p:sp>
        <p:nvSpPr>
          <p:cNvPr id="279" name="Google Shape;279;p27"/>
          <p:cNvSpPr txBox="1"/>
          <p:nvPr>
            <p:ph idx="4" type="body"/>
          </p:nvPr>
        </p:nvSpPr>
        <p:spPr>
          <a:xfrm>
            <a:off x="4656533" y="2384822"/>
            <a:ext cx="3618869" cy="2130029"/>
          </a:xfrm>
          <a:prstGeom prst="rect">
            <a:avLst/>
          </a:prstGeom>
          <a:noFill/>
          <a:ln>
            <a:noFill/>
          </a:ln>
        </p:spPr>
        <p:txBody>
          <a:bodyPr anchorCtr="0" anchor="t" bIns="34275" lIns="68575" spcFirstLastPara="1" rIns="68575" wrap="square" tIns="34275">
            <a:normAutofit/>
          </a:bodyPr>
          <a:lstStyle>
            <a:lvl1pPr indent="-298450" lvl="0" marL="457200" algn="l">
              <a:spcBef>
                <a:spcPts val="800"/>
              </a:spcBef>
              <a:spcAft>
                <a:spcPts val="0"/>
              </a:spcAft>
              <a:buSzPts val="1100"/>
              <a:buChar char="►"/>
              <a:defRPr/>
            </a:lvl1pPr>
            <a:lvl2pPr indent="-298450" lvl="1" marL="914400" algn="l">
              <a:spcBef>
                <a:spcPts val="800"/>
              </a:spcBef>
              <a:spcAft>
                <a:spcPts val="0"/>
              </a:spcAft>
              <a:buSzPts val="1100"/>
              <a:buChar char="►"/>
              <a:defRPr/>
            </a:lvl2pPr>
            <a:lvl3pPr indent="-298450" lvl="2" marL="1371600" algn="l">
              <a:spcBef>
                <a:spcPts val="800"/>
              </a:spcBef>
              <a:spcAft>
                <a:spcPts val="0"/>
              </a:spcAft>
              <a:buSzPts val="1100"/>
              <a:buChar char="►"/>
              <a:defRPr/>
            </a:lvl3pPr>
            <a:lvl4pPr indent="-298450" lvl="3" marL="1828800" algn="l">
              <a:spcBef>
                <a:spcPts val="800"/>
              </a:spcBef>
              <a:spcAft>
                <a:spcPts val="0"/>
              </a:spcAft>
              <a:buSzPts val="1100"/>
              <a:buChar char="►"/>
              <a:defRPr/>
            </a:lvl4pPr>
            <a:lvl5pPr indent="-298450" lvl="4" marL="2286000" algn="l">
              <a:spcBef>
                <a:spcPts val="800"/>
              </a:spcBef>
              <a:spcAft>
                <a:spcPts val="0"/>
              </a:spcAft>
              <a:buSzPts val="1100"/>
              <a:buChar char="►"/>
              <a:defRPr/>
            </a:lvl5pPr>
            <a:lvl6pPr indent="-298450" lvl="5" marL="2743200" algn="l">
              <a:spcBef>
                <a:spcPts val="800"/>
              </a:spcBef>
              <a:spcAft>
                <a:spcPts val="0"/>
              </a:spcAft>
              <a:buSzPts val="1100"/>
              <a:buChar char="►"/>
              <a:defRPr/>
            </a:lvl6pPr>
            <a:lvl7pPr indent="-298450" lvl="6" marL="3200400" algn="l">
              <a:spcBef>
                <a:spcPts val="800"/>
              </a:spcBef>
              <a:spcAft>
                <a:spcPts val="0"/>
              </a:spcAft>
              <a:buSzPts val="1100"/>
              <a:buChar char="►"/>
              <a:defRPr/>
            </a:lvl7pPr>
            <a:lvl8pPr indent="-298450" lvl="7" marL="3657600" algn="l">
              <a:spcBef>
                <a:spcPts val="800"/>
              </a:spcBef>
              <a:spcAft>
                <a:spcPts val="0"/>
              </a:spcAft>
              <a:buSzPts val="1100"/>
              <a:buChar char="►"/>
              <a:defRPr/>
            </a:lvl8pPr>
            <a:lvl9pPr indent="-298450" lvl="8" marL="4114800" algn="l">
              <a:spcBef>
                <a:spcPts val="800"/>
              </a:spcBef>
              <a:spcAft>
                <a:spcPts val="0"/>
              </a:spcAft>
              <a:buSzPts val="1100"/>
              <a:buChar char="►"/>
              <a:defRPr/>
            </a:lvl9pPr>
          </a:lstStyle>
          <a:p/>
        </p:txBody>
      </p:sp>
      <p:sp>
        <p:nvSpPr>
          <p:cNvPr id="280" name="Google Shape;280;p27"/>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1" name="Google Shape;281;p27"/>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2" name="Google Shape;282;p2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3" name="Shape 283"/>
        <p:cNvGrpSpPr/>
        <p:nvPr/>
      </p:nvGrpSpPr>
      <p:grpSpPr>
        <a:xfrm>
          <a:off x="0" y="0"/>
          <a:ext cx="0" cy="0"/>
          <a:chOff x="0" y="0"/>
          <a:chExt cx="0" cy="0"/>
        </a:xfrm>
      </p:grpSpPr>
      <p:sp>
        <p:nvSpPr>
          <p:cNvPr id="284" name="Google Shape;284;p28"/>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chemeClr val="lt2"/>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5" name="Google Shape;285;p28"/>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6" name="Google Shape;286;p28"/>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7" name="Google Shape;287;p28"/>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88" name="Shape 288"/>
        <p:cNvGrpSpPr/>
        <p:nvPr/>
      </p:nvGrpSpPr>
      <p:grpSpPr>
        <a:xfrm>
          <a:off x="0" y="0"/>
          <a:ext cx="0" cy="0"/>
          <a:chOff x="0" y="0"/>
          <a:chExt cx="0" cy="0"/>
        </a:xfrm>
      </p:grpSpPr>
      <p:sp>
        <p:nvSpPr>
          <p:cNvPr id="289" name="Google Shape;289;p29"/>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0" name="Google Shape;290;p29"/>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91" name="Google Shape;291;p29"/>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2" name="Google Shape;292;p29"/>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5" Type="http://schemas.openxmlformats.org/officeDocument/2006/relationships/slideLayout" Target="../slideLayouts/slideLayout15.xml"/><Relationship Id="rId6" Type="http://schemas.openxmlformats.org/officeDocument/2006/relationships/slideLayout" Target="../slideLayouts/slideLayout16.xml"/><Relationship Id="rId18" Type="http://schemas.openxmlformats.org/officeDocument/2006/relationships/theme" Target="../theme/theme2.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grpSp>
        <p:nvGrpSpPr>
          <p:cNvPr id="51" name="Google Shape;51;p13"/>
          <p:cNvGrpSpPr/>
          <p:nvPr/>
        </p:nvGrpSpPr>
        <p:grpSpPr>
          <a:xfrm>
            <a:off x="0" y="-1780"/>
            <a:ext cx="9144000" cy="5150270"/>
            <a:chOff x="0" y="-2373"/>
            <a:chExt cx="12192000" cy="6867027"/>
          </a:xfrm>
        </p:grpSpPr>
        <p:sp>
          <p:nvSpPr>
            <p:cNvPr id="52" name="Google Shape;52;p13"/>
            <p:cNvSpPr/>
            <p:nvPr/>
          </p:nvSpPr>
          <p:spPr>
            <a:xfrm>
              <a:off x="0" y="0"/>
              <a:ext cx="12192000" cy="6858000"/>
            </a:xfrm>
            <a:prstGeom prst="rect">
              <a:avLst/>
            </a:prstGeom>
            <a:blipFill rotWithShape="1">
              <a:blip r:embed="rId1">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 name="Google Shape;54;p13"/>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 name="Google Shape;55;p13"/>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 name="Google Shape;56;p13"/>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 name="Google Shape;59;p13"/>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60" name="Google Shape;60;p13"/>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61" name="Google Shape;61;p13"/>
          <p:cNvSpPr txBox="1"/>
          <p:nvPr>
            <p:ph type="title"/>
          </p:nvPr>
        </p:nvSpPr>
        <p:spPr>
          <a:xfrm>
            <a:off x="866215" y="730251"/>
            <a:ext cx="6571060" cy="530223"/>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chemeClr val="lt2"/>
              </a:buClr>
              <a:buSzPts val="2700"/>
              <a:buFont typeface="Century Gothic"/>
              <a:buNone/>
              <a:defRPr b="0" i="0" sz="27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62" name="Google Shape;62;p13"/>
          <p:cNvSpPr txBox="1"/>
          <p:nvPr>
            <p:ph idx="1" type="body"/>
          </p:nvPr>
        </p:nvSpPr>
        <p:spPr>
          <a:xfrm>
            <a:off x="866216" y="1952625"/>
            <a:ext cx="6571059" cy="2562225"/>
          </a:xfrm>
          <a:prstGeom prst="rect">
            <a:avLst/>
          </a:prstGeom>
          <a:noFill/>
          <a:ln>
            <a:noFill/>
          </a:ln>
        </p:spPr>
        <p:txBody>
          <a:bodyPr anchorCtr="0" anchor="t" bIns="34275" lIns="68575" spcFirstLastPara="1" rIns="68575" wrap="square" tIns="34275">
            <a:norm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63" name="Google Shape;63;p13"/>
          <p:cNvSpPr txBox="1"/>
          <p:nvPr>
            <p:ph idx="10" type="dt"/>
          </p:nvPr>
        </p:nvSpPr>
        <p:spPr>
          <a:xfrm>
            <a:off x="7988204" y="4795546"/>
            <a:ext cx="742949" cy="228599"/>
          </a:xfrm>
          <a:prstGeom prst="rect">
            <a:avLst/>
          </a:prstGeom>
          <a:noFill/>
          <a:ln>
            <a:noFill/>
          </a:ln>
        </p:spPr>
        <p:txBody>
          <a:bodyPr anchorCtr="0" anchor="t" bIns="34275" lIns="68575" spcFirstLastPara="1" rIns="68575" wrap="square" tIns="34275">
            <a:noAutofit/>
          </a:bodyPr>
          <a:lstStyle>
            <a:lvl1pPr lvl="0" marR="0" rtl="0" algn="r">
              <a:spcBef>
                <a:spcPts val="0"/>
              </a:spcBef>
              <a:spcAft>
                <a:spcPts val="0"/>
              </a:spcAft>
              <a:buSzPts val="1100"/>
              <a:buNone/>
              <a:defRPr b="1"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4" name="Google Shape;64;p13"/>
          <p:cNvSpPr txBox="1"/>
          <p:nvPr>
            <p:ph idx="11" type="ftr"/>
          </p:nvPr>
        </p:nvSpPr>
        <p:spPr>
          <a:xfrm>
            <a:off x="396269" y="4793878"/>
            <a:ext cx="2894846" cy="228601"/>
          </a:xfrm>
          <a:prstGeom prst="rect">
            <a:avLst/>
          </a:prstGeom>
          <a:noFill/>
          <a:ln>
            <a:noFill/>
          </a:ln>
        </p:spPr>
        <p:txBody>
          <a:bodyPr anchorCtr="0" anchor="b" bIns="34275" lIns="68575" spcFirstLastPara="1" rIns="68575" wrap="square" tIns="34275">
            <a:noAutofit/>
          </a:bodyPr>
          <a:lstStyle>
            <a:lvl1pPr lvl="0" marR="0" rtl="0" algn="l">
              <a:spcBef>
                <a:spcPts val="0"/>
              </a:spcBef>
              <a:spcAft>
                <a:spcPts val="0"/>
              </a:spcAft>
              <a:buSzPts val="1100"/>
              <a:buNone/>
              <a:defRPr b="1" i="0" sz="800" u="none" cap="none" strike="noStrike">
                <a:solidFill>
                  <a:srgbClr val="3F3F3F"/>
                </a:solidFill>
                <a:latin typeface="Century Gothic"/>
                <a:ea typeface="Century Gothic"/>
                <a:cs typeface="Century Gothic"/>
                <a:sym typeface="Century Gothic"/>
              </a:defRPr>
            </a:lvl1pPr>
            <a:lvl2pPr lvl="1"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65" name="Google Shape;65;p13"/>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 name="Google Shape;66;p1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ctrTitle"/>
          </p:nvPr>
        </p:nvSpPr>
        <p:spPr>
          <a:xfrm>
            <a:off x="659004" y="-252038"/>
            <a:ext cx="6717773" cy="2906973"/>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2"/>
              </a:buClr>
              <a:buSzPts val="3000"/>
              <a:buFont typeface="Times New Roman"/>
              <a:buNone/>
            </a:pPr>
            <a:r>
              <a:rPr lang="en" sz="3000">
                <a:latin typeface="Times New Roman"/>
                <a:ea typeface="Times New Roman"/>
                <a:cs typeface="Times New Roman"/>
                <a:sym typeface="Times New Roman"/>
              </a:rPr>
              <a:t>Project Title:</a:t>
            </a:r>
            <a:br>
              <a:rPr lang="en">
                <a:latin typeface="Times New Roman"/>
                <a:ea typeface="Times New Roman"/>
                <a:cs typeface="Times New Roman"/>
                <a:sym typeface="Times New Roman"/>
              </a:rPr>
            </a:br>
            <a:r>
              <a:rPr lang="en" sz="3000">
                <a:latin typeface="Times New Roman"/>
                <a:ea typeface="Times New Roman"/>
                <a:cs typeface="Times New Roman"/>
                <a:sym typeface="Times New Roman"/>
              </a:rPr>
              <a:t>Building Linux</a:t>
            </a:r>
            <a:r>
              <a:rPr lang="en" sz="3000">
                <a:latin typeface="Times New Roman"/>
                <a:ea typeface="Times New Roman"/>
                <a:cs typeface="Times New Roman"/>
                <a:sym typeface="Times New Roman"/>
              </a:rPr>
              <a:t> Distribution with Clang/LLVM</a:t>
            </a:r>
            <a:endParaRPr sz="3000">
              <a:solidFill>
                <a:schemeClr val="lt1"/>
              </a:solidFill>
              <a:latin typeface="Times New Roman"/>
              <a:ea typeface="Times New Roman"/>
              <a:cs typeface="Times New Roman"/>
              <a:sym typeface="Times New Roman"/>
            </a:endParaRPr>
          </a:p>
        </p:txBody>
      </p:sp>
      <p:sp>
        <p:nvSpPr>
          <p:cNvPr id="298" name="Google Shape;298;p30"/>
          <p:cNvSpPr txBox="1"/>
          <p:nvPr>
            <p:ph idx="1" type="subTitle"/>
          </p:nvPr>
        </p:nvSpPr>
        <p:spPr>
          <a:xfrm>
            <a:off x="6045542" y="2985946"/>
            <a:ext cx="2458378" cy="1476872"/>
          </a:xfrm>
          <a:prstGeom prst="rect">
            <a:avLst/>
          </a:prstGeom>
          <a:noFill/>
          <a:ln>
            <a:noFill/>
          </a:ln>
        </p:spPr>
        <p:txBody>
          <a:bodyPr anchorCtr="0" anchor="t" bIns="34275" lIns="68575" spcFirstLastPara="1" rIns="68575" wrap="square" tIns="34275">
            <a:normAutofit fontScale="77500" lnSpcReduction="20000"/>
          </a:bodyPr>
          <a:lstStyle/>
          <a:p>
            <a:pPr indent="0" lvl="0" marL="0" rtl="0" algn="just">
              <a:spcBef>
                <a:spcPts val="0"/>
              </a:spcBef>
              <a:spcAft>
                <a:spcPts val="0"/>
              </a:spcAft>
              <a:buSzPct val="78571"/>
              <a:buNone/>
            </a:pPr>
            <a:r>
              <a:rPr lang="en">
                <a:latin typeface="Times New Roman"/>
                <a:ea typeface="Times New Roman"/>
                <a:cs typeface="Times New Roman"/>
                <a:sym typeface="Times New Roman"/>
              </a:rPr>
              <a:t>SUBMITTED BY</a:t>
            </a:r>
            <a:endParaRPr/>
          </a:p>
          <a:p>
            <a:pPr indent="0" lvl="0" marL="0" rtl="0" algn="just">
              <a:spcBef>
                <a:spcPts val="800"/>
              </a:spcBef>
              <a:spcAft>
                <a:spcPts val="0"/>
              </a:spcAft>
              <a:buSzPct val="78571"/>
              <a:buNone/>
            </a:pPr>
            <a:r>
              <a:rPr lang="en">
                <a:latin typeface="Times New Roman"/>
                <a:ea typeface="Times New Roman"/>
                <a:cs typeface="Times New Roman"/>
                <a:sym typeface="Times New Roman"/>
              </a:rPr>
              <a:t> HARSHIT GUPTA(240840130010) </a:t>
            </a:r>
            <a:endParaRPr/>
          </a:p>
          <a:p>
            <a:pPr indent="0" lvl="0" marL="0" rtl="0" algn="just">
              <a:spcBef>
                <a:spcPts val="800"/>
              </a:spcBef>
              <a:spcAft>
                <a:spcPts val="0"/>
              </a:spcAft>
              <a:buSzPct val="78571"/>
              <a:buNone/>
            </a:pPr>
            <a:r>
              <a:rPr lang="en">
                <a:latin typeface="Times New Roman"/>
                <a:ea typeface="Times New Roman"/>
                <a:cs typeface="Times New Roman"/>
                <a:sym typeface="Times New Roman"/>
              </a:rPr>
              <a:t>GAUTAM BHADORIA(240840130008)</a:t>
            </a:r>
            <a:endParaRPr/>
          </a:p>
          <a:p>
            <a:pPr indent="0" lvl="0" marL="0" rtl="0" algn="just">
              <a:spcBef>
                <a:spcPts val="800"/>
              </a:spcBef>
              <a:spcAft>
                <a:spcPts val="0"/>
              </a:spcAft>
              <a:buSzPct val="78571"/>
              <a:buNone/>
            </a:pPr>
            <a:r>
              <a:rPr lang="en">
                <a:latin typeface="Times New Roman"/>
                <a:ea typeface="Times New Roman"/>
                <a:cs typeface="Times New Roman"/>
                <a:sym typeface="Times New Roman"/>
              </a:rPr>
              <a:t> SUMEET JAT(240840130042) </a:t>
            </a:r>
            <a:endParaRPr/>
          </a:p>
          <a:p>
            <a:pPr indent="0" lvl="0" marL="0" rtl="0" algn="just">
              <a:spcBef>
                <a:spcPts val="800"/>
              </a:spcBef>
              <a:spcAft>
                <a:spcPts val="0"/>
              </a:spcAft>
              <a:buSzPct val="78571"/>
              <a:buNone/>
            </a:pPr>
            <a:r>
              <a:rPr lang="en">
                <a:latin typeface="Times New Roman"/>
                <a:ea typeface="Times New Roman"/>
                <a:cs typeface="Times New Roman"/>
                <a:sym typeface="Times New Roman"/>
              </a:rPr>
              <a:t>RUTUJA SANDBHOR(240840130034)</a:t>
            </a:r>
            <a:endParaRPr/>
          </a:p>
          <a:p>
            <a:pPr indent="0" lvl="0" marL="0" rtl="0" algn="just">
              <a:spcBef>
                <a:spcPts val="800"/>
              </a:spcBef>
              <a:spcAft>
                <a:spcPts val="0"/>
              </a:spcAft>
              <a:buSzPct val="78571"/>
              <a:buNone/>
            </a:pPr>
            <a:r>
              <a:rPr lang="en">
                <a:latin typeface="Times New Roman"/>
                <a:ea typeface="Times New Roman"/>
                <a:cs typeface="Times New Roman"/>
                <a:sym typeface="Times New Roman"/>
              </a:rPr>
              <a:t> LALIT DEOKAR(240840130018)</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type="title"/>
          </p:nvPr>
        </p:nvSpPr>
        <p:spPr>
          <a:xfrm>
            <a:off x="1038785" y="816908"/>
            <a:ext cx="2721839" cy="2608406"/>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2"/>
              </a:buClr>
              <a:buSzPts val="3000"/>
              <a:buFont typeface="Times New Roman"/>
              <a:buNone/>
            </a:pP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r>
              <a:rPr lang="en" sz="3000">
                <a:latin typeface="Times New Roman"/>
                <a:ea typeface="Times New Roman"/>
                <a:cs typeface="Times New Roman"/>
                <a:sym typeface="Times New Roman"/>
              </a:rPr>
              <a:t>Hardware Requirements</a:t>
            </a:r>
            <a:br>
              <a:rPr lang="en" sz="3000">
                <a:latin typeface="Times New Roman"/>
                <a:ea typeface="Times New Roman"/>
                <a:cs typeface="Times New Roman"/>
                <a:sym typeface="Times New Roman"/>
              </a:rPr>
            </a:br>
            <a:endParaRPr sz="3000"/>
          </a:p>
        </p:txBody>
      </p:sp>
      <p:sp>
        <p:nvSpPr>
          <p:cNvPr id="364" name="Google Shape;364;p39"/>
          <p:cNvSpPr txBox="1"/>
          <p:nvPr/>
        </p:nvSpPr>
        <p:spPr>
          <a:xfrm>
            <a:off x="4689661" y="816909"/>
            <a:ext cx="4175400" cy="2609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 Processor: Multi-core processor (</a:t>
            </a:r>
            <a:r>
              <a:rPr lang="en" sz="1500">
                <a:solidFill>
                  <a:schemeClr val="dk1"/>
                </a:solidFill>
                <a:latin typeface="Times New Roman"/>
                <a:ea typeface="Times New Roman"/>
                <a:cs typeface="Times New Roman"/>
                <a:sym typeface="Times New Roman"/>
              </a:rPr>
              <a:t>ARM</a:t>
            </a:r>
            <a:r>
              <a:rPr lang="en" sz="1500">
                <a:solidFill>
                  <a:schemeClr val="dk1"/>
                </a:solidFill>
                <a:latin typeface="Times New Roman"/>
                <a:ea typeface="Times New Roman"/>
                <a:cs typeface="Times New Roman"/>
                <a:sym typeface="Times New Roman"/>
              </a:rPr>
              <a:t> or RISC-V, depending on the target architecture) </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 Memory (RAM): At least 8GB (16GB or more recommended for large kernel builds)</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 ● Storage: Minimum 50GB of free disk space (kernel source, build artifacts, and logs require significant space) </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0"/>
          <p:cNvSpPr txBox="1"/>
          <p:nvPr>
            <p:ph type="title"/>
          </p:nvPr>
        </p:nvSpPr>
        <p:spPr>
          <a:xfrm>
            <a:off x="1038785" y="816908"/>
            <a:ext cx="2721839" cy="2608406"/>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2"/>
              </a:buClr>
              <a:buSzPts val="3000"/>
              <a:buFont typeface="Times New Roman"/>
              <a:buNone/>
            </a:pP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r>
              <a:rPr lang="en" sz="3000">
                <a:latin typeface="Times New Roman"/>
                <a:ea typeface="Times New Roman"/>
                <a:cs typeface="Times New Roman"/>
                <a:sym typeface="Times New Roman"/>
              </a:rPr>
              <a:t>Software Requirements</a:t>
            </a:r>
            <a:br>
              <a:rPr lang="en" sz="3000">
                <a:latin typeface="Times New Roman"/>
                <a:ea typeface="Times New Roman"/>
                <a:cs typeface="Times New Roman"/>
                <a:sym typeface="Times New Roman"/>
              </a:rPr>
            </a:br>
            <a:endParaRPr sz="3000"/>
          </a:p>
        </p:txBody>
      </p:sp>
      <p:sp>
        <p:nvSpPr>
          <p:cNvPr id="370" name="Google Shape;370;p40"/>
          <p:cNvSpPr txBox="1"/>
          <p:nvPr/>
        </p:nvSpPr>
        <p:spPr>
          <a:xfrm>
            <a:off x="4689661" y="816909"/>
            <a:ext cx="4175312" cy="3070071"/>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 Operating System: A modern Linux distribution (Ubuntu, Debian, Fedora, or Arch Linux recommended) </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 Kernel Version: Running a Linux system with kernel version 4.x or later for better Clang/LLVM compatibility </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 Development Tools: Basic development utilities such as make, ninja, cmake, git, and bash </a:t>
            </a:r>
            <a:endParaRPr sz="1100"/>
          </a:p>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 Dependencies: Required libraries for building the kernel (listed in the installation steps below)</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1"/>
          <p:cNvSpPr txBox="1"/>
          <p:nvPr>
            <p:ph type="title"/>
          </p:nvPr>
        </p:nvSpPr>
        <p:spPr>
          <a:xfrm>
            <a:off x="1038785" y="1323474"/>
            <a:ext cx="2721839" cy="1789003"/>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2"/>
              </a:buClr>
              <a:buSzPts val="3000"/>
              <a:buFont typeface="Times New Roman"/>
              <a:buNone/>
            </a:pPr>
            <a:r>
              <a:rPr lang="en" sz="3000">
                <a:latin typeface="Times New Roman"/>
                <a:ea typeface="Times New Roman"/>
                <a:cs typeface="Times New Roman"/>
                <a:sym typeface="Times New Roman"/>
              </a:rPr>
              <a:t>Install Clang/LLVM </a:t>
            </a:r>
            <a:endParaRPr/>
          </a:p>
        </p:txBody>
      </p:sp>
      <p:sp>
        <p:nvSpPr>
          <p:cNvPr id="376" name="Google Shape;376;p41"/>
          <p:cNvSpPr txBox="1"/>
          <p:nvPr/>
        </p:nvSpPr>
        <p:spPr>
          <a:xfrm>
            <a:off x="4572000" y="1542152"/>
            <a:ext cx="4572000" cy="547072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Times New Roman"/>
                <a:ea typeface="Times New Roman"/>
                <a:cs typeface="Times New Roman"/>
                <a:sym typeface="Times New Roman"/>
              </a:rPr>
              <a:t>Update System:</a:t>
            </a:r>
            <a:br>
              <a:rPr lang="en" sz="1400">
                <a:solidFill>
                  <a:schemeClr val="dk1"/>
                </a:solidFill>
                <a:latin typeface="Times New Roman"/>
                <a:ea typeface="Times New Roman"/>
                <a:cs typeface="Times New Roman"/>
                <a:sym typeface="Times New Roman"/>
              </a:rPr>
            </a:br>
            <a:r>
              <a:rPr lang="en" sz="1400">
                <a:solidFill>
                  <a:schemeClr val="dk1"/>
                </a:solidFill>
                <a:latin typeface="Times New Roman"/>
                <a:ea typeface="Times New Roman"/>
                <a:cs typeface="Times New Roman"/>
                <a:sym typeface="Times New Roman"/>
              </a:rPr>
              <a:t>sudo apt update &amp;&amp; sudo apt upgrade -y</a:t>
            </a:r>
            <a:endParaRPr sz="1100"/>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400">
                <a:solidFill>
                  <a:schemeClr val="dk1"/>
                </a:solidFill>
                <a:latin typeface="Times New Roman"/>
                <a:ea typeface="Times New Roman"/>
                <a:cs typeface="Times New Roman"/>
                <a:sym typeface="Times New Roman"/>
              </a:rPr>
              <a:t>Install Clang/LLVM</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sudo apt install -y clang lld llvm llvm-dev</a:t>
            </a:r>
            <a:endParaRPr sz="1100"/>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Times New Roman"/>
              <a:buNone/>
            </a:pPr>
            <a:r>
              <a:rPr b="1" i="0" lang="en" sz="1400" u="none" cap="none" strike="noStrike">
                <a:solidFill>
                  <a:schemeClr val="dk1"/>
                </a:solidFill>
                <a:latin typeface="Times New Roman"/>
                <a:ea typeface="Times New Roman"/>
                <a:cs typeface="Times New Roman"/>
                <a:sym typeface="Times New Roman"/>
              </a:rPr>
              <a:t>Install Kernel Build Dependencies</a:t>
            </a:r>
            <a:endParaRPr b="0" i="0" sz="1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400"/>
              <a:buFont typeface="Century Gothic"/>
              <a:buNone/>
            </a:pPr>
            <a:r>
              <a:t/>
            </a:r>
            <a:endParaRPr b="0" i="0" sz="1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sudo apt install -y cmake ninja-build clang gcc g++ python3 zlib1g-dev \</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lldb libxml2-dev libncurses5-dev binutils gdb lld libstdc++-dev valgrind \</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libedit-dev libffi-dev swig u-boot-tools device-tree-compiler bc flex \</a:t>
            </a:r>
            <a:endParaRPr sz="1100"/>
          </a:p>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bison libssl-dev cpio python3-distutils</a:t>
            </a:r>
            <a:endParaRPr sz="1100"/>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br>
              <a:rPr lang="en" sz="1400">
                <a:solidFill>
                  <a:schemeClr val="dk1"/>
                </a:solidFill>
                <a:latin typeface="Times New Roman"/>
                <a:ea typeface="Times New Roman"/>
                <a:cs typeface="Times New Roman"/>
                <a:sym typeface="Times New Roman"/>
              </a:rPr>
            </a:b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2"/>
          <p:cNvSpPr txBox="1"/>
          <p:nvPr>
            <p:ph type="title"/>
          </p:nvPr>
        </p:nvSpPr>
        <p:spPr>
          <a:xfrm>
            <a:off x="1038785" y="1323474"/>
            <a:ext cx="2721839" cy="1789003"/>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2"/>
              </a:buClr>
              <a:buSzPts val="3000"/>
              <a:buFont typeface="Times New Roman"/>
              <a:buNone/>
            </a:pPr>
            <a:r>
              <a:rPr lang="en" sz="3000">
                <a:latin typeface="Times New Roman"/>
                <a:ea typeface="Times New Roman"/>
                <a:cs typeface="Times New Roman"/>
                <a:sym typeface="Times New Roman"/>
              </a:rPr>
              <a:t>Install Clang/LLVM </a:t>
            </a:r>
            <a:endParaRPr/>
          </a:p>
        </p:txBody>
      </p:sp>
      <p:sp>
        <p:nvSpPr>
          <p:cNvPr id="382" name="Google Shape;382;p42"/>
          <p:cNvSpPr txBox="1"/>
          <p:nvPr/>
        </p:nvSpPr>
        <p:spPr>
          <a:xfrm>
            <a:off x="4572000" y="1542152"/>
            <a:ext cx="4572000" cy="1315745"/>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make ARCH=arm CROSS_COMPILE=arm_linux_llvm- LLVM=1 HOSTCC=clang CC=clang versatile_defconfig2.</a:t>
            </a:r>
            <a:endParaRPr sz="1100"/>
          </a:p>
          <a:p>
            <a:pPr indent="-254000" lvl="0" marL="254000" marR="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 make ARCH=arm CROSS_COMPILE=arm_linux_llvm- LLVM=1 HOSTCC=clang CC=clang menuconfig3.</a:t>
            </a:r>
            <a:endParaRPr sz="1100"/>
          </a:p>
          <a:p>
            <a:pPr indent="-254000" lvl="0" marL="254000" marR="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 make ARCH=arm CROSS_COMPILE=arm_linux_llvm- LLVM=1 HOSTCC=clang CC=clang -j($nproc)</a:t>
            </a:r>
            <a:endParaRPr sz="11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3"/>
          <p:cNvSpPr txBox="1"/>
          <p:nvPr>
            <p:ph type="title"/>
          </p:nvPr>
        </p:nvSpPr>
        <p:spPr>
          <a:xfrm>
            <a:off x="1038785" y="1323474"/>
            <a:ext cx="2721839" cy="1789003"/>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2"/>
              </a:buClr>
              <a:buSzPts val="3000"/>
              <a:buFont typeface="Times New Roman"/>
              <a:buNone/>
            </a:pPr>
            <a:r>
              <a:rPr lang="en" sz="3000">
                <a:latin typeface="Times New Roman"/>
                <a:ea typeface="Times New Roman"/>
                <a:cs typeface="Times New Roman"/>
                <a:sym typeface="Times New Roman"/>
              </a:rPr>
              <a:t>Install Clang/LLVM </a:t>
            </a:r>
            <a:endParaRPr/>
          </a:p>
        </p:txBody>
      </p:sp>
      <p:sp>
        <p:nvSpPr>
          <p:cNvPr id="388" name="Google Shape;388;p43"/>
          <p:cNvSpPr txBox="1"/>
          <p:nvPr/>
        </p:nvSpPr>
        <p:spPr>
          <a:xfrm>
            <a:off x="4572000" y="1542152"/>
            <a:ext cx="4572000" cy="1315745"/>
          </a:xfrm>
          <a:prstGeom prst="rect">
            <a:avLst/>
          </a:prstGeom>
          <a:noFill/>
          <a:ln>
            <a:noFill/>
          </a:ln>
        </p:spPr>
        <p:txBody>
          <a:bodyPr anchorCtr="0" anchor="t" bIns="34275" lIns="68575" spcFirstLastPara="1" rIns="68575" wrap="square" tIns="34275">
            <a:spAutoFit/>
          </a:bodyPr>
          <a:lstStyle/>
          <a:p>
            <a:pPr indent="-254000" lvl="0" marL="254000" marR="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make ARCH=arm CROSS_COMPILE=arm_linux_llvm- LLVM=1 HOSTCC=clang CC=clang versatile_defconfig2.</a:t>
            </a:r>
            <a:endParaRPr sz="1100"/>
          </a:p>
          <a:p>
            <a:pPr indent="-254000" lvl="0" marL="254000" marR="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 make ARCH=arm CROSS_COMPILE=arm_linux_llvm- LLVM=1 HOSTCC=clang CC=clang menuconfig3.</a:t>
            </a:r>
            <a:endParaRPr sz="1100"/>
          </a:p>
          <a:p>
            <a:pPr indent="-254000" lvl="0" marL="254000" marR="0" rtl="0" algn="l">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 make ARCH=arm CROSS_COMPILE=arm_linux_llvm- LLVM=1 HOSTCC=clang CC=clang -j($nproc)</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4"/>
          <p:cNvSpPr txBox="1"/>
          <p:nvPr>
            <p:ph type="title"/>
          </p:nvPr>
        </p:nvSpPr>
        <p:spPr>
          <a:xfrm>
            <a:off x="1038785" y="1323474"/>
            <a:ext cx="2721839" cy="1789003"/>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2"/>
              </a:buClr>
              <a:buSzPts val="3000"/>
              <a:buFont typeface="Times New Roman"/>
              <a:buNone/>
            </a:pPr>
            <a:r>
              <a:rPr lang="en" sz="3000">
                <a:latin typeface="Times New Roman"/>
                <a:ea typeface="Times New Roman"/>
                <a:cs typeface="Times New Roman"/>
                <a:sym typeface="Times New Roman"/>
              </a:rPr>
              <a:t>Install Clang/LLVM </a:t>
            </a:r>
            <a:endParaRPr/>
          </a:p>
        </p:txBody>
      </p:sp>
      <p:sp>
        <p:nvSpPr>
          <p:cNvPr id="394" name="Google Shape;394;p44"/>
          <p:cNvSpPr txBox="1"/>
          <p:nvPr/>
        </p:nvSpPr>
        <p:spPr>
          <a:xfrm>
            <a:off x="4572000" y="1542152"/>
            <a:ext cx="4572000" cy="276999"/>
          </a:xfrm>
          <a:prstGeom prst="rect">
            <a:avLst/>
          </a:prstGeom>
          <a:noFill/>
          <a:ln>
            <a:noFill/>
          </a:ln>
        </p:spPr>
        <p:txBody>
          <a:bodyPr anchorCtr="0" anchor="t" bIns="34275" lIns="68575" spcFirstLastPara="1" rIns="68575" wrap="square" tIns="34275">
            <a:spAutoFit/>
          </a:bodyPr>
          <a:lstStyle/>
          <a:p>
            <a:pPr indent="-165100" lvl="0" marL="254000" marR="0" rtl="0" algn="l">
              <a:spcBef>
                <a:spcPts val="0"/>
              </a:spcBef>
              <a:spcAft>
                <a:spcPts val="0"/>
              </a:spcAft>
              <a:buClr>
                <a:schemeClr val="dk1"/>
              </a:buClr>
              <a:buSzPts val="1400"/>
              <a:buFont typeface="Century Gothic"/>
              <a:buNone/>
            </a:pPr>
            <a:r>
              <a:t/>
            </a:r>
            <a:endParaRPr sz="1400">
              <a:solidFill>
                <a:schemeClr val="dk1"/>
              </a:solidFill>
              <a:latin typeface="Times New Roman"/>
              <a:ea typeface="Times New Roman"/>
              <a:cs typeface="Times New Roman"/>
              <a:sym typeface="Times New Roman"/>
            </a:endParaRPr>
          </a:p>
        </p:txBody>
      </p:sp>
      <p:pic>
        <p:nvPicPr>
          <p:cNvPr id="395" name="Google Shape;395;p44"/>
          <p:cNvPicPr preferRelativeResize="0"/>
          <p:nvPr/>
        </p:nvPicPr>
        <p:blipFill rotWithShape="1">
          <a:blip r:embed="rId3">
            <a:alphaModFix/>
          </a:blip>
          <a:srcRect b="0" l="0" r="0" t="0"/>
          <a:stretch/>
        </p:blipFill>
        <p:spPr>
          <a:xfrm>
            <a:off x="272303" y="272304"/>
            <a:ext cx="7503458" cy="45686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5"/>
          <p:cNvSpPr txBox="1"/>
          <p:nvPr>
            <p:ph type="title"/>
          </p:nvPr>
        </p:nvSpPr>
        <p:spPr>
          <a:xfrm>
            <a:off x="865430" y="1269999"/>
            <a:ext cx="2895300" cy="1301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t/>
            </a:r>
            <a:endParaRPr/>
          </a:p>
        </p:txBody>
      </p:sp>
      <p:sp>
        <p:nvSpPr>
          <p:cNvPr id="401" name="Google Shape;401;p45"/>
          <p:cNvSpPr/>
          <p:nvPr>
            <p:ph idx="2" type="pic"/>
          </p:nvPr>
        </p:nvSpPr>
        <p:spPr>
          <a:xfrm>
            <a:off x="4544146" y="359161"/>
            <a:ext cx="4187100" cy="4431300"/>
          </a:xfrm>
          <a:prstGeom prst="rect">
            <a:avLst/>
          </a:prstGeom>
        </p:spPr>
      </p:sp>
      <p:sp>
        <p:nvSpPr>
          <p:cNvPr id="402" name="Google Shape;402;p45"/>
          <p:cNvSpPr txBox="1"/>
          <p:nvPr>
            <p:ph idx="1" type="body"/>
          </p:nvPr>
        </p:nvSpPr>
        <p:spPr>
          <a:xfrm>
            <a:off x="866216" y="2743200"/>
            <a:ext cx="2894400" cy="1028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03" name="Google Shape;403;p45"/>
          <p:cNvPicPr preferRelativeResize="0"/>
          <p:nvPr/>
        </p:nvPicPr>
        <p:blipFill>
          <a:blip r:embed="rId3">
            <a:alphaModFix/>
          </a:blip>
          <a:stretch>
            <a:fillRect/>
          </a:stretch>
        </p:blipFill>
        <p:spPr>
          <a:xfrm>
            <a:off x="0" y="154046"/>
            <a:ext cx="9144000" cy="48354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6"/>
          <p:cNvSpPr txBox="1"/>
          <p:nvPr>
            <p:ph type="title"/>
          </p:nvPr>
        </p:nvSpPr>
        <p:spPr>
          <a:xfrm>
            <a:off x="865430" y="1269999"/>
            <a:ext cx="2895300" cy="1301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t/>
            </a:r>
            <a:endParaRPr/>
          </a:p>
        </p:txBody>
      </p:sp>
      <p:sp>
        <p:nvSpPr>
          <p:cNvPr id="409" name="Google Shape;409;p46"/>
          <p:cNvSpPr/>
          <p:nvPr>
            <p:ph idx="2" type="pic"/>
          </p:nvPr>
        </p:nvSpPr>
        <p:spPr>
          <a:xfrm>
            <a:off x="4544146" y="359161"/>
            <a:ext cx="4187100" cy="4431300"/>
          </a:xfrm>
          <a:prstGeom prst="rect">
            <a:avLst/>
          </a:prstGeom>
        </p:spPr>
      </p:sp>
      <p:sp>
        <p:nvSpPr>
          <p:cNvPr id="410" name="Google Shape;410;p46"/>
          <p:cNvSpPr txBox="1"/>
          <p:nvPr>
            <p:ph idx="1" type="body"/>
          </p:nvPr>
        </p:nvSpPr>
        <p:spPr>
          <a:xfrm>
            <a:off x="866216" y="2743200"/>
            <a:ext cx="2894400" cy="1028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11" name="Google Shape;411;p46"/>
          <p:cNvPicPr preferRelativeResize="0"/>
          <p:nvPr/>
        </p:nvPicPr>
        <p:blipFill>
          <a:blip r:embed="rId3">
            <a:alphaModFix/>
          </a:blip>
          <a:stretch>
            <a:fillRect/>
          </a:stretch>
        </p:blipFill>
        <p:spPr>
          <a:xfrm>
            <a:off x="23813" y="76200"/>
            <a:ext cx="9096375" cy="499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7"/>
          <p:cNvSpPr txBox="1"/>
          <p:nvPr>
            <p:ph type="title"/>
          </p:nvPr>
        </p:nvSpPr>
        <p:spPr>
          <a:xfrm>
            <a:off x="865430" y="1269999"/>
            <a:ext cx="2895300" cy="1301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t/>
            </a:r>
            <a:endParaRPr/>
          </a:p>
        </p:txBody>
      </p:sp>
      <p:sp>
        <p:nvSpPr>
          <p:cNvPr id="417" name="Google Shape;417;p47"/>
          <p:cNvSpPr/>
          <p:nvPr>
            <p:ph idx="2" type="pic"/>
          </p:nvPr>
        </p:nvSpPr>
        <p:spPr>
          <a:xfrm>
            <a:off x="4544146" y="359161"/>
            <a:ext cx="4187100" cy="4431300"/>
          </a:xfrm>
          <a:prstGeom prst="rect">
            <a:avLst/>
          </a:prstGeom>
        </p:spPr>
      </p:sp>
      <p:sp>
        <p:nvSpPr>
          <p:cNvPr id="418" name="Google Shape;418;p47"/>
          <p:cNvSpPr txBox="1"/>
          <p:nvPr>
            <p:ph idx="1" type="body"/>
          </p:nvPr>
        </p:nvSpPr>
        <p:spPr>
          <a:xfrm>
            <a:off x="866216" y="2743200"/>
            <a:ext cx="2894400" cy="1028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19" name="Google Shape;419;p4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ph type="title"/>
          </p:nvPr>
        </p:nvSpPr>
        <p:spPr>
          <a:xfrm>
            <a:off x="865430" y="1269999"/>
            <a:ext cx="2895300" cy="13017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t/>
            </a:r>
            <a:endParaRPr/>
          </a:p>
        </p:txBody>
      </p:sp>
      <p:sp>
        <p:nvSpPr>
          <p:cNvPr id="425" name="Google Shape;425;p48"/>
          <p:cNvSpPr/>
          <p:nvPr>
            <p:ph idx="2" type="pic"/>
          </p:nvPr>
        </p:nvSpPr>
        <p:spPr>
          <a:xfrm>
            <a:off x="4544146" y="359161"/>
            <a:ext cx="4187100" cy="4431300"/>
          </a:xfrm>
          <a:prstGeom prst="rect">
            <a:avLst/>
          </a:prstGeom>
        </p:spPr>
      </p:sp>
      <p:sp>
        <p:nvSpPr>
          <p:cNvPr id="426" name="Google Shape;426;p48"/>
          <p:cNvSpPr txBox="1"/>
          <p:nvPr>
            <p:ph idx="1" type="body"/>
          </p:nvPr>
        </p:nvSpPr>
        <p:spPr>
          <a:xfrm>
            <a:off x="866216" y="2743200"/>
            <a:ext cx="2894400" cy="10287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427" name="Google Shape;427;p48"/>
          <p:cNvPicPr preferRelativeResize="0"/>
          <p:nvPr/>
        </p:nvPicPr>
        <p:blipFill>
          <a:blip r:embed="rId3">
            <a:alphaModFix/>
          </a:blip>
          <a:stretch>
            <a:fillRect/>
          </a:stretch>
        </p:blipFill>
        <p:spPr>
          <a:xfrm>
            <a:off x="0" y="0"/>
            <a:ext cx="8967724"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1"/>
          <p:cNvSpPr txBox="1"/>
          <p:nvPr>
            <p:ph idx="1" type="body"/>
          </p:nvPr>
        </p:nvSpPr>
        <p:spPr>
          <a:xfrm>
            <a:off x="590843" y="2099603"/>
            <a:ext cx="7554350" cy="2890910"/>
          </a:xfrm>
          <a:prstGeom prst="rect">
            <a:avLst/>
          </a:prstGeom>
          <a:noFill/>
          <a:ln>
            <a:noFill/>
          </a:ln>
        </p:spPr>
        <p:txBody>
          <a:bodyPr anchorCtr="0" anchor="ctr" bIns="34275" lIns="68575" spcFirstLastPara="1" rIns="68575" wrap="square" tIns="34275">
            <a:normAutofit fontScale="32500" lnSpcReduction="20000"/>
          </a:bodyPr>
          <a:lstStyle/>
          <a:p>
            <a:pPr indent="-645795" lvl="0" marL="647700" rtl="0" algn="l">
              <a:spcBef>
                <a:spcPts val="0"/>
              </a:spcBef>
              <a:spcAft>
                <a:spcPts val="0"/>
              </a:spcAft>
              <a:buSzPct val="80000"/>
              <a:buFont typeface="Noto Sans Symbols"/>
              <a:buChar char="❑"/>
            </a:pPr>
            <a:r>
              <a:rPr lang="en">
                <a:solidFill>
                  <a:srgbClr val="0070C0"/>
                </a:solidFill>
                <a:latin typeface="Times New Roman"/>
                <a:ea typeface="Times New Roman"/>
                <a:cs typeface="Times New Roman"/>
                <a:sym typeface="Times New Roman"/>
              </a:rPr>
              <a:t>Introduction</a:t>
            </a:r>
            <a:endParaRPr/>
          </a:p>
          <a:p>
            <a:pPr indent="-645795" lvl="0" marL="647700" rtl="0" algn="l">
              <a:spcBef>
                <a:spcPts val="800"/>
              </a:spcBef>
              <a:spcAft>
                <a:spcPts val="0"/>
              </a:spcAft>
              <a:buSzPct val="80000"/>
              <a:buFont typeface="Noto Sans Symbols"/>
              <a:buChar char="❑"/>
            </a:pPr>
            <a:r>
              <a:rPr lang="en">
                <a:solidFill>
                  <a:srgbClr val="0070C0"/>
                </a:solidFill>
                <a:latin typeface="Times New Roman"/>
                <a:ea typeface="Times New Roman"/>
                <a:cs typeface="Times New Roman"/>
                <a:sym typeface="Times New Roman"/>
              </a:rPr>
              <a:t>Problem</a:t>
            </a:r>
            <a:r>
              <a:rPr lang="en" u="sng">
                <a:solidFill>
                  <a:srgbClr val="0070C0"/>
                </a:solidFill>
                <a:latin typeface="Times New Roman"/>
                <a:ea typeface="Times New Roman"/>
                <a:cs typeface="Times New Roman"/>
                <a:sym typeface="Times New Roman"/>
              </a:rPr>
              <a:t> </a:t>
            </a:r>
            <a:r>
              <a:rPr lang="en">
                <a:solidFill>
                  <a:srgbClr val="0070C0"/>
                </a:solidFill>
                <a:latin typeface="Times New Roman"/>
                <a:ea typeface="Times New Roman"/>
                <a:cs typeface="Times New Roman"/>
                <a:sym typeface="Times New Roman"/>
              </a:rPr>
              <a:t>Statement</a:t>
            </a:r>
            <a:endParaRPr/>
          </a:p>
          <a:p>
            <a:pPr indent="-645795" lvl="0" marL="647700" rtl="0" algn="l">
              <a:spcBef>
                <a:spcPts val="800"/>
              </a:spcBef>
              <a:spcAft>
                <a:spcPts val="0"/>
              </a:spcAft>
              <a:buSzPct val="80000"/>
              <a:buFont typeface="Noto Sans Symbols"/>
              <a:buChar char="❑"/>
            </a:pPr>
            <a:r>
              <a:rPr lang="en">
                <a:solidFill>
                  <a:srgbClr val="0070C0"/>
                </a:solidFill>
                <a:latin typeface="Times New Roman"/>
                <a:ea typeface="Times New Roman"/>
                <a:cs typeface="Times New Roman"/>
                <a:sym typeface="Times New Roman"/>
              </a:rPr>
              <a:t>Objectives</a:t>
            </a:r>
            <a:endParaRPr/>
          </a:p>
          <a:p>
            <a:pPr indent="-645795" lvl="0" marL="647700" rtl="0" algn="l">
              <a:spcBef>
                <a:spcPts val="800"/>
              </a:spcBef>
              <a:spcAft>
                <a:spcPts val="0"/>
              </a:spcAft>
              <a:buSzPct val="80000"/>
              <a:buFont typeface="Noto Sans Symbols"/>
              <a:buChar char="❑"/>
            </a:pPr>
            <a:r>
              <a:rPr lang="en">
                <a:solidFill>
                  <a:srgbClr val="0070C0"/>
                </a:solidFill>
                <a:latin typeface="Times New Roman"/>
                <a:ea typeface="Times New Roman"/>
                <a:cs typeface="Times New Roman"/>
                <a:sym typeface="Times New Roman"/>
              </a:rPr>
              <a:t>Methodology</a:t>
            </a:r>
            <a:endParaRPr/>
          </a:p>
          <a:p>
            <a:pPr indent="-645795" lvl="0" marL="647700" rtl="0" algn="l">
              <a:spcBef>
                <a:spcPts val="800"/>
              </a:spcBef>
              <a:spcAft>
                <a:spcPts val="0"/>
              </a:spcAft>
              <a:buSzPct val="80000"/>
              <a:buFont typeface="Noto Sans Symbols"/>
              <a:buChar char="❑"/>
            </a:pPr>
            <a:r>
              <a:rPr lang="en">
                <a:solidFill>
                  <a:srgbClr val="0070C0"/>
                </a:solidFill>
                <a:latin typeface="Times New Roman"/>
                <a:ea typeface="Times New Roman"/>
                <a:cs typeface="Times New Roman"/>
                <a:sym typeface="Times New Roman"/>
              </a:rPr>
              <a:t>GCC</a:t>
            </a:r>
            <a:endParaRPr/>
          </a:p>
          <a:p>
            <a:pPr indent="-645795" lvl="0" marL="647700" rtl="0" algn="l">
              <a:spcBef>
                <a:spcPts val="800"/>
              </a:spcBef>
              <a:spcAft>
                <a:spcPts val="0"/>
              </a:spcAft>
              <a:buSzPct val="80000"/>
              <a:buFont typeface="Noto Sans Symbols"/>
              <a:buChar char="❑"/>
            </a:pPr>
            <a:r>
              <a:rPr lang="en">
                <a:solidFill>
                  <a:srgbClr val="0070C0"/>
                </a:solidFill>
                <a:latin typeface="Times New Roman"/>
                <a:ea typeface="Times New Roman"/>
                <a:cs typeface="Times New Roman"/>
                <a:sym typeface="Times New Roman"/>
              </a:rPr>
              <a:t>Clang/LLVM</a:t>
            </a:r>
            <a:endParaRPr/>
          </a:p>
          <a:p>
            <a:pPr indent="-645795" lvl="0" marL="647700" rtl="0" algn="l">
              <a:spcBef>
                <a:spcPts val="800"/>
              </a:spcBef>
              <a:spcAft>
                <a:spcPts val="0"/>
              </a:spcAft>
              <a:buSzPct val="80000"/>
              <a:buFont typeface="Noto Sans Symbols"/>
              <a:buChar char="❑"/>
            </a:pPr>
            <a:r>
              <a:rPr lang="en">
                <a:solidFill>
                  <a:srgbClr val="0070C0"/>
                </a:solidFill>
                <a:latin typeface="Times New Roman"/>
                <a:ea typeface="Times New Roman"/>
                <a:cs typeface="Times New Roman"/>
                <a:sym typeface="Times New Roman"/>
              </a:rPr>
              <a:t>Hardware Requirements</a:t>
            </a:r>
            <a:endParaRPr/>
          </a:p>
          <a:p>
            <a:pPr indent="-645795" lvl="0" marL="647700" rtl="0" algn="l">
              <a:spcBef>
                <a:spcPts val="800"/>
              </a:spcBef>
              <a:spcAft>
                <a:spcPts val="0"/>
              </a:spcAft>
              <a:buSzPct val="80000"/>
              <a:buFont typeface="Noto Sans Symbols"/>
              <a:buChar char="❑"/>
            </a:pPr>
            <a:r>
              <a:rPr lang="en">
                <a:solidFill>
                  <a:srgbClr val="0070C0"/>
                </a:solidFill>
                <a:latin typeface="Times New Roman"/>
                <a:ea typeface="Times New Roman"/>
                <a:cs typeface="Times New Roman"/>
                <a:sym typeface="Times New Roman"/>
              </a:rPr>
              <a:t>Software Requirements</a:t>
            </a:r>
            <a:endParaRPr/>
          </a:p>
          <a:p>
            <a:pPr indent="-645795" lvl="0" marL="647700" rtl="0" algn="l">
              <a:spcBef>
                <a:spcPts val="800"/>
              </a:spcBef>
              <a:spcAft>
                <a:spcPts val="0"/>
              </a:spcAft>
              <a:buSzPct val="80000"/>
              <a:buFont typeface="Noto Sans Symbols"/>
              <a:buChar char="❑"/>
            </a:pPr>
            <a:r>
              <a:rPr lang="en">
                <a:solidFill>
                  <a:srgbClr val="0070C0"/>
                </a:solidFill>
                <a:latin typeface="Times New Roman"/>
                <a:ea typeface="Times New Roman"/>
                <a:cs typeface="Times New Roman"/>
                <a:sym typeface="Times New Roman"/>
              </a:rPr>
              <a:t>Challenges and Limitations</a:t>
            </a:r>
            <a:endParaRPr/>
          </a:p>
          <a:p>
            <a:pPr indent="-645795" lvl="0" marL="647700" rtl="0" algn="l">
              <a:spcBef>
                <a:spcPts val="800"/>
              </a:spcBef>
              <a:spcAft>
                <a:spcPts val="0"/>
              </a:spcAft>
              <a:buSzPct val="80000"/>
              <a:buFont typeface="Noto Sans Symbols"/>
              <a:buChar char="❑"/>
            </a:pPr>
            <a:r>
              <a:rPr lang="en">
                <a:solidFill>
                  <a:srgbClr val="0070C0"/>
                </a:solidFill>
                <a:latin typeface="Times New Roman"/>
                <a:ea typeface="Times New Roman"/>
                <a:cs typeface="Times New Roman"/>
                <a:sym typeface="Times New Roman"/>
              </a:rPr>
              <a:t>Conclusion</a:t>
            </a:r>
            <a:endParaRPr/>
          </a:p>
          <a:p>
            <a:pPr indent="0" lvl="0" marL="0" rtl="0" algn="l">
              <a:spcBef>
                <a:spcPts val="800"/>
              </a:spcBef>
              <a:spcAft>
                <a:spcPts val="0"/>
              </a:spcAft>
              <a:buSzPct val="80000"/>
              <a:buNone/>
            </a:pPr>
            <a:r>
              <a:t/>
            </a:r>
            <a:endParaRPr sz="1500"/>
          </a:p>
          <a:p>
            <a:pPr indent="0" lvl="0" marL="0" rtl="0" algn="l">
              <a:spcBef>
                <a:spcPts val="800"/>
              </a:spcBef>
              <a:spcAft>
                <a:spcPts val="0"/>
              </a:spcAft>
              <a:buSzPct val="80000"/>
              <a:buNone/>
            </a:pPr>
            <a:r>
              <a:t/>
            </a:r>
            <a:endParaRPr sz="1500" u="sng">
              <a:solidFill>
                <a:srgbClr val="0070C0"/>
              </a:solidFill>
              <a:latin typeface="Times New Roman"/>
              <a:ea typeface="Times New Roman"/>
              <a:cs typeface="Times New Roman"/>
              <a:sym typeface="Times New Roman"/>
            </a:endParaRPr>
          </a:p>
          <a:p>
            <a:pPr indent="0" lvl="0" marL="0" rtl="0" algn="l">
              <a:spcBef>
                <a:spcPts val="800"/>
              </a:spcBef>
              <a:spcAft>
                <a:spcPts val="0"/>
              </a:spcAft>
              <a:buSzPct val="80000"/>
              <a:buNone/>
            </a:pPr>
            <a:r>
              <a:t/>
            </a:r>
            <a:endParaRPr sz="1500" u="sng">
              <a:solidFill>
                <a:srgbClr val="0070C0"/>
              </a:solidFill>
              <a:latin typeface="Times New Roman"/>
              <a:ea typeface="Times New Roman"/>
              <a:cs typeface="Times New Roman"/>
              <a:sym typeface="Times New Roman"/>
            </a:endParaRPr>
          </a:p>
          <a:p>
            <a:pPr indent="0" lvl="0" marL="0" rtl="0" algn="l">
              <a:spcBef>
                <a:spcPts val="800"/>
              </a:spcBef>
              <a:spcAft>
                <a:spcPts val="0"/>
              </a:spcAft>
              <a:buSzPct val="80000"/>
              <a:buNone/>
            </a:pPr>
            <a:r>
              <a:t/>
            </a:r>
            <a:endParaRPr sz="1500" u="sng">
              <a:solidFill>
                <a:srgbClr val="0070C0"/>
              </a:solidFill>
              <a:latin typeface="Times New Roman"/>
              <a:ea typeface="Times New Roman"/>
              <a:cs typeface="Times New Roman"/>
              <a:sym typeface="Times New Roman"/>
            </a:endParaRPr>
          </a:p>
        </p:txBody>
      </p:sp>
      <p:sp>
        <p:nvSpPr>
          <p:cNvPr id="304" name="Google Shape;304;p31"/>
          <p:cNvSpPr txBox="1"/>
          <p:nvPr/>
        </p:nvSpPr>
        <p:spPr>
          <a:xfrm>
            <a:off x="939019" y="706901"/>
            <a:ext cx="5496950" cy="78483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3300" u="sng">
                <a:solidFill>
                  <a:schemeClr val="lt1"/>
                </a:solidFill>
                <a:latin typeface="Times New Roman"/>
                <a:ea typeface="Times New Roman"/>
                <a:cs typeface="Times New Roman"/>
                <a:sym typeface="Times New Roman"/>
              </a:rPr>
              <a:t>Table of content</a:t>
            </a:r>
            <a:endParaRPr sz="1100"/>
          </a:p>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9"/>
          <p:cNvSpPr txBox="1"/>
          <p:nvPr>
            <p:ph type="title"/>
          </p:nvPr>
        </p:nvSpPr>
        <p:spPr>
          <a:xfrm>
            <a:off x="1038785" y="816908"/>
            <a:ext cx="2721839" cy="2608406"/>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2"/>
              </a:buClr>
              <a:buSzPts val="3000"/>
              <a:buFont typeface="Times New Roman"/>
              <a:buNone/>
            </a:pP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br>
              <a:rPr lang="en" sz="3000">
                <a:latin typeface="Times New Roman"/>
                <a:ea typeface="Times New Roman"/>
                <a:cs typeface="Times New Roman"/>
                <a:sym typeface="Times New Roman"/>
              </a:rPr>
            </a:br>
            <a:r>
              <a:rPr lang="en" sz="2400"/>
              <a:t>Challenges and Limitations</a:t>
            </a:r>
            <a:br>
              <a:rPr lang="en" sz="3000">
                <a:latin typeface="Times New Roman"/>
                <a:ea typeface="Times New Roman"/>
                <a:cs typeface="Times New Roman"/>
                <a:sym typeface="Times New Roman"/>
              </a:rPr>
            </a:br>
            <a:endParaRPr sz="3000"/>
          </a:p>
        </p:txBody>
      </p:sp>
      <p:sp>
        <p:nvSpPr>
          <p:cNvPr id="433" name="Google Shape;433;p49"/>
          <p:cNvSpPr/>
          <p:nvPr/>
        </p:nvSpPr>
        <p:spPr>
          <a:xfrm>
            <a:off x="4571999" y="1244415"/>
            <a:ext cx="4295275" cy="2377574"/>
          </a:xfrm>
          <a:prstGeom prst="rect">
            <a:avLst/>
          </a:prstGeom>
          <a:noFill/>
          <a:ln>
            <a:noFill/>
          </a:ln>
        </p:spPr>
        <p:txBody>
          <a:bodyPr anchorCtr="0" anchor="ctr" bIns="34275" lIns="68575" spcFirstLastPara="1" rIns="68575" wrap="square" tIns="34275">
            <a:noAutofit/>
          </a:bodyPr>
          <a:lstStyle/>
          <a:p>
            <a:pPr indent="-95250" lvl="0" marL="0" marR="0" rtl="0" algn="l">
              <a:lnSpc>
                <a:spcPct val="100000"/>
              </a:lnSpc>
              <a:spcBef>
                <a:spcPts val="0"/>
              </a:spcBef>
              <a:spcAft>
                <a:spcPts val="0"/>
              </a:spcAft>
              <a:buClr>
                <a:schemeClr val="dk1"/>
              </a:buClr>
              <a:buSzPts val="1500"/>
              <a:buFont typeface="Times New Roman"/>
              <a:buChar char="•"/>
            </a:pPr>
            <a:r>
              <a:rPr b="1" i="0" lang="en" sz="1500" u="none" cap="none" strike="noStrike">
                <a:solidFill>
                  <a:schemeClr val="dk1"/>
                </a:solidFill>
                <a:latin typeface="Times New Roman"/>
                <a:ea typeface="Times New Roman"/>
                <a:cs typeface="Times New Roman"/>
                <a:sym typeface="Times New Roman"/>
              </a:rPr>
              <a:t>Compatibility Issues</a:t>
            </a:r>
            <a:r>
              <a:rPr b="0" i="0" lang="en" sz="1500" u="none" cap="none" strike="noStrike">
                <a:solidFill>
                  <a:schemeClr val="dk1"/>
                </a:solidFill>
                <a:latin typeface="Times New Roman"/>
                <a:ea typeface="Times New Roman"/>
                <a:cs typeface="Times New Roman"/>
                <a:sym typeface="Times New Roman"/>
              </a:rPr>
              <a:t> – Kernel code is optimized for GCC, requiring updates for Clang.</a:t>
            </a:r>
            <a:endParaRPr sz="1100"/>
          </a:p>
          <a:p>
            <a:pPr indent="-95250" lvl="0" marL="0" marR="0" rtl="0" algn="l">
              <a:lnSpc>
                <a:spcPct val="100000"/>
              </a:lnSpc>
              <a:spcBef>
                <a:spcPts val="0"/>
              </a:spcBef>
              <a:spcAft>
                <a:spcPts val="0"/>
              </a:spcAft>
              <a:buClr>
                <a:schemeClr val="dk1"/>
              </a:buClr>
              <a:buSzPts val="1500"/>
              <a:buFont typeface="Times New Roman"/>
              <a:buChar char="•"/>
            </a:pPr>
            <a:r>
              <a:rPr b="1" i="0" lang="en" sz="1500" u="none" cap="none" strike="noStrike">
                <a:solidFill>
                  <a:schemeClr val="dk1"/>
                </a:solidFill>
                <a:latin typeface="Times New Roman"/>
                <a:ea typeface="Times New Roman"/>
                <a:cs typeface="Times New Roman"/>
                <a:sym typeface="Times New Roman"/>
              </a:rPr>
              <a:t>Performance Variations</a:t>
            </a:r>
            <a:r>
              <a:rPr b="0" i="0" lang="en" sz="1500" u="none" cap="none" strike="noStrike">
                <a:solidFill>
                  <a:schemeClr val="dk1"/>
                </a:solidFill>
                <a:latin typeface="Times New Roman"/>
                <a:ea typeface="Times New Roman"/>
                <a:cs typeface="Times New Roman"/>
                <a:sym typeface="Times New Roman"/>
              </a:rPr>
              <a:t> – Clang may cause regressions in some workloads.</a:t>
            </a:r>
            <a:endParaRPr sz="1100"/>
          </a:p>
          <a:p>
            <a:pPr indent="-95250" lvl="0" marL="0" marR="0" rtl="0" algn="l">
              <a:lnSpc>
                <a:spcPct val="100000"/>
              </a:lnSpc>
              <a:spcBef>
                <a:spcPts val="0"/>
              </a:spcBef>
              <a:spcAft>
                <a:spcPts val="0"/>
              </a:spcAft>
              <a:buClr>
                <a:schemeClr val="dk1"/>
              </a:buClr>
              <a:buSzPts val="1500"/>
              <a:buFont typeface="Times New Roman"/>
              <a:buChar char="•"/>
            </a:pPr>
            <a:r>
              <a:rPr b="1" i="0" lang="en" sz="1500" u="none" cap="none" strike="noStrike">
                <a:solidFill>
                  <a:schemeClr val="dk1"/>
                </a:solidFill>
                <a:latin typeface="Times New Roman"/>
                <a:ea typeface="Times New Roman"/>
                <a:cs typeface="Times New Roman"/>
                <a:sym typeface="Times New Roman"/>
              </a:rPr>
              <a:t>Debugging Complexity</a:t>
            </a:r>
            <a:r>
              <a:rPr b="0" i="0" lang="en" sz="1500" u="none" cap="none" strike="noStrike">
                <a:solidFill>
                  <a:schemeClr val="dk1"/>
                </a:solidFill>
                <a:latin typeface="Times New Roman"/>
                <a:ea typeface="Times New Roman"/>
                <a:cs typeface="Times New Roman"/>
                <a:sym typeface="Times New Roman"/>
              </a:rPr>
              <a:t> – Optimization differences create subtle issues.</a:t>
            </a:r>
            <a:endParaRPr sz="1100"/>
          </a:p>
          <a:p>
            <a:pPr indent="-95250" lvl="0" marL="0" marR="0" rtl="0" algn="l">
              <a:lnSpc>
                <a:spcPct val="100000"/>
              </a:lnSpc>
              <a:spcBef>
                <a:spcPts val="0"/>
              </a:spcBef>
              <a:spcAft>
                <a:spcPts val="0"/>
              </a:spcAft>
              <a:buClr>
                <a:schemeClr val="dk1"/>
              </a:buClr>
              <a:buSzPts val="1500"/>
              <a:buFont typeface="Times New Roman"/>
              <a:buChar char="•"/>
            </a:pPr>
            <a:r>
              <a:rPr b="1" i="0" lang="en" sz="1500" u="none" cap="none" strike="noStrike">
                <a:solidFill>
                  <a:schemeClr val="dk1"/>
                </a:solidFill>
                <a:latin typeface="Times New Roman"/>
                <a:ea typeface="Times New Roman"/>
                <a:cs typeface="Times New Roman"/>
                <a:sym typeface="Times New Roman"/>
              </a:rPr>
              <a:t>Toolchain Changes</a:t>
            </a:r>
            <a:r>
              <a:rPr b="0" i="0" lang="en" sz="1500" u="none" cap="none" strike="noStrike">
                <a:solidFill>
                  <a:schemeClr val="dk1"/>
                </a:solidFill>
                <a:latin typeface="Times New Roman"/>
                <a:ea typeface="Times New Roman"/>
                <a:cs typeface="Times New Roman"/>
                <a:sym typeface="Times New Roman"/>
              </a:rPr>
              <a:t> – Switching requires build and workflow modifications.</a:t>
            </a:r>
            <a:endParaRPr sz="1100"/>
          </a:p>
          <a:p>
            <a:pPr indent="-95250" lvl="0" marL="0" marR="0" rtl="0" algn="l">
              <a:lnSpc>
                <a:spcPct val="100000"/>
              </a:lnSpc>
              <a:spcBef>
                <a:spcPts val="0"/>
              </a:spcBef>
              <a:spcAft>
                <a:spcPts val="0"/>
              </a:spcAft>
              <a:buClr>
                <a:schemeClr val="dk1"/>
              </a:buClr>
              <a:buSzPts val="1500"/>
              <a:buFont typeface="Times New Roman"/>
              <a:buChar char="•"/>
            </a:pPr>
            <a:r>
              <a:rPr b="1" i="0" lang="en" sz="1500" u="none" cap="none" strike="noStrike">
                <a:solidFill>
                  <a:schemeClr val="dk1"/>
                </a:solidFill>
                <a:latin typeface="Times New Roman"/>
                <a:ea typeface="Times New Roman"/>
                <a:cs typeface="Times New Roman"/>
                <a:sym typeface="Times New Roman"/>
              </a:rPr>
              <a:t>Architecture Gaps</a:t>
            </a:r>
            <a:r>
              <a:rPr b="0" i="0" lang="en" sz="1500" u="none" cap="none" strike="noStrike">
                <a:solidFill>
                  <a:schemeClr val="dk1"/>
                </a:solidFill>
                <a:latin typeface="Times New Roman"/>
                <a:ea typeface="Times New Roman"/>
                <a:cs typeface="Times New Roman"/>
                <a:sym typeface="Times New Roman"/>
              </a:rPr>
              <a:t> – Some architectures lack full Clang support.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0"/>
          <p:cNvSpPr txBox="1"/>
          <p:nvPr>
            <p:ph idx="1" type="body"/>
          </p:nvPr>
        </p:nvSpPr>
        <p:spPr>
          <a:xfrm>
            <a:off x="1323113" y="1804988"/>
            <a:ext cx="6497775" cy="2608262"/>
          </a:xfrm>
          <a:prstGeom prst="rect">
            <a:avLst/>
          </a:prstGeom>
          <a:noFill/>
          <a:ln>
            <a:noFill/>
          </a:ln>
        </p:spPr>
        <p:txBody>
          <a:bodyPr anchorCtr="0" anchor="ctr" bIns="34275" lIns="68575" spcFirstLastPara="1" rIns="68575" wrap="square" tIns="34275">
            <a:noAutofit/>
          </a:bodyPr>
          <a:lstStyle/>
          <a:p>
            <a:pPr indent="0" lvl="0" marL="0" rtl="0" algn="just">
              <a:spcBef>
                <a:spcPts val="0"/>
              </a:spcBef>
              <a:spcAft>
                <a:spcPts val="0"/>
              </a:spcAft>
              <a:buSzPts val="1700"/>
              <a:buNone/>
            </a:pPr>
            <a:r>
              <a:rPr lang="en" sz="2100">
                <a:latin typeface="Times New Roman"/>
                <a:ea typeface="Times New Roman"/>
                <a:cs typeface="Times New Roman"/>
                <a:sym typeface="Times New Roman"/>
              </a:rPr>
              <a:t>Compiling the Linux kernel with Clang/LLVM offers advantages like faster builds, better diagnostics, and modern optimizations. However, challenges remain, including compatibility issues, performance variations, and toolchain integration. While Clang is increasingly adopted, continued collaboration between the Linux and LLVM communities is essential to ensure stability and efficiency.</a:t>
            </a:r>
            <a:endParaRPr sz="2100" u="sng">
              <a:solidFill>
                <a:srgbClr val="0070C0"/>
              </a:solidFill>
              <a:latin typeface="Times New Roman"/>
              <a:ea typeface="Times New Roman"/>
              <a:cs typeface="Times New Roman"/>
              <a:sym typeface="Times New Roman"/>
            </a:endParaRPr>
          </a:p>
        </p:txBody>
      </p:sp>
      <p:sp>
        <p:nvSpPr>
          <p:cNvPr id="439" name="Google Shape;439;p50"/>
          <p:cNvSpPr txBox="1"/>
          <p:nvPr/>
        </p:nvSpPr>
        <p:spPr>
          <a:xfrm>
            <a:off x="960120" y="730250"/>
            <a:ext cx="2648243" cy="53091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3000">
                <a:solidFill>
                  <a:schemeClr val="lt1"/>
                </a:solidFill>
                <a:latin typeface="Century Gothic"/>
                <a:ea typeface="Century Gothic"/>
                <a:cs typeface="Century Gothic"/>
                <a:sym typeface="Century Gothic"/>
              </a:rPr>
              <a:t>Conclusion</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1"/>
          <p:cNvSpPr txBox="1"/>
          <p:nvPr>
            <p:ph idx="1" type="body"/>
          </p:nvPr>
        </p:nvSpPr>
        <p:spPr>
          <a:xfrm>
            <a:off x="1323113" y="1804988"/>
            <a:ext cx="6497775" cy="2608262"/>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SzPts val="3600"/>
              <a:buNone/>
            </a:pPr>
            <a:r>
              <a:rPr lang="en" u="sng">
                <a:solidFill>
                  <a:srgbClr val="0070C0"/>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2"/>
          <p:cNvSpPr txBox="1"/>
          <p:nvPr>
            <p:ph type="title"/>
          </p:nvPr>
        </p:nvSpPr>
        <p:spPr>
          <a:xfrm>
            <a:off x="866217" y="1715316"/>
            <a:ext cx="2579161" cy="1712868"/>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2"/>
              </a:buClr>
              <a:buSzPts val="3000"/>
              <a:buFont typeface="Century Gothic"/>
              <a:buNone/>
            </a:pPr>
            <a:r>
              <a:rPr lang="en" sz="3000"/>
              <a:t>Introduction</a:t>
            </a:r>
            <a:r>
              <a:rPr lang="en"/>
              <a:t> </a:t>
            </a:r>
            <a:endParaRPr/>
          </a:p>
        </p:txBody>
      </p:sp>
      <p:sp>
        <p:nvSpPr>
          <p:cNvPr id="310" name="Google Shape;310;p32"/>
          <p:cNvSpPr txBox="1"/>
          <p:nvPr>
            <p:ph idx="1" type="body"/>
          </p:nvPr>
        </p:nvSpPr>
        <p:spPr>
          <a:xfrm>
            <a:off x="3771899" y="870046"/>
            <a:ext cx="4345106" cy="3562065"/>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SzPts val="1200"/>
              <a:buNone/>
            </a:pPr>
            <a:r>
              <a:rPr lang="en" sz="1500">
                <a:latin typeface="Times New Roman"/>
                <a:ea typeface="Times New Roman"/>
                <a:cs typeface="Times New Roman"/>
                <a:sym typeface="Times New Roman"/>
              </a:rPr>
              <a:t>This project explores compiling the Linux kernel with Clang/LLVM instead of GCC, analyzing feasibility, performance, and compatibility. While Clang offers benefits like better optimization and faster builds, challenges remain in kernel compatibility and debugging. The study tests Clang-built kernels on ARM and RISC-V, comparing compilation time, binary size, and execution speed against GCC. If successful, this transition could enhance cross-platform support and debugging. The findings will help developers assess Clang/LLVM as a viable alternative for Linux kernel compilation and contribute to future improvements in compiler technology.</a:t>
            </a:r>
            <a:endParaRPr/>
          </a:p>
        </p:txBody>
      </p:sp>
      <p:sp>
        <p:nvSpPr>
          <p:cNvPr id="311" name="Google Shape;311;p32"/>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33"/>
          <p:cNvSpPr txBox="1"/>
          <p:nvPr>
            <p:ph type="title"/>
          </p:nvPr>
        </p:nvSpPr>
        <p:spPr>
          <a:xfrm>
            <a:off x="741705" y="1311608"/>
            <a:ext cx="2889000" cy="275276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2"/>
              </a:buClr>
              <a:buSzPts val="3000"/>
              <a:buFont typeface="Century Gothic"/>
              <a:buNone/>
            </a:pPr>
            <a:r>
              <a:rPr lang="en" sz="3000"/>
              <a:t>Problem Statement</a:t>
            </a:r>
            <a:endParaRPr sz="3000">
              <a:solidFill>
                <a:schemeClr val="lt1"/>
              </a:solidFill>
            </a:endParaRPr>
          </a:p>
        </p:txBody>
      </p:sp>
      <p:sp>
        <p:nvSpPr>
          <p:cNvPr id="317" name="Google Shape;317;p33"/>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318" name="Google Shape;318;p33"/>
          <p:cNvSpPr txBox="1"/>
          <p:nvPr/>
        </p:nvSpPr>
        <p:spPr>
          <a:xfrm>
            <a:off x="3711388" y="797562"/>
            <a:ext cx="4053000" cy="33015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This project explores compiling the Linux kernel with Clang/LLVM instead of GCC, analyzing feasibility, performance, and compatibility. While Clang offers benefits like better optimization and faster builds, challenges remain in kernel compatibility and debugging. The study tests Clang-built kernels on ARM and RISC-V, comparing compilation time, binary size, and execution speed against GCC. If successful, this transition could enhance cross-platform support and debugging. The findings will help developers assess Clang/LLVM as a viable alternative for Linux kernel compilation and contribute to future improvements in compiler technology.</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866217" y="1715316"/>
            <a:ext cx="2579161" cy="1712868"/>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2"/>
              </a:buClr>
              <a:buSzPts val="3000"/>
              <a:buFont typeface="Times New Roman"/>
              <a:buNone/>
            </a:pPr>
            <a:r>
              <a:rPr lang="en" sz="3000">
                <a:latin typeface="Times New Roman"/>
                <a:ea typeface="Times New Roman"/>
                <a:cs typeface="Times New Roman"/>
                <a:sym typeface="Times New Roman"/>
              </a:rPr>
              <a:t>Objectives  </a:t>
            </a:r>
            <a:endParaRPr sz="3000">
              <a:latin typeface="Times New Roman"/>
              <a:ea typeface="Times New Roman"/>
              <a:cs typeface="Times New Roman"/>
              <a:sym typeface="Times New Roman"/>
            </a:endParaRPr>
          </a:p>
        </p:txBody>
      </p:sp>
      <p:sp>
        <p:nvSpPr>
          <p:cNvPr id="324" name="Google Shape;324;p34"/>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325" name="Google Shape;325;p34"/>
          <p:cNvSpPr/>
          <p:nvPr/>
        </p:nvSpPr>
        <p:spPr>
          <a:xfrm>
            <a:off x="4255994" y="1513611"/>
            <a:ext cx="3508411" cy="1390954"/>
          </a:xfrm>
          <a:prstGeom prst="ellipse">
            <a:avLst/>
          </a:prstGeom>
          <a:solidFill>
            <a:schemeClr val="l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entury Gothic"/>
              <a:ea typeface="Century Gothic"/>
              <a:cs typeface="Century Gothic"/>
              <a:sym typeface="Century Gothic"/>
            </a:endParaRPr>
          </a:p>
        </p:txBody>
      </p:sp>
      <p:sp>
        <p:nvSpPr>
          <p:cNvPr id="326" name="Google Shape;326;p34"/>
          <p:cNvSpPr/>
          <p:nvPr/>
        </p:nvSpPr>
        <p:spPr>
          <a:xfrm>
            <a:off x="4063102" y="904122"/>
            <a:ext cx="3701303" cy="2839239"/>
          </a:xfrm>
          <a:prstGeom prst="rect">
            <a:avLst/>
          </a:prstGeom>
          <a:noFill/>
          <a:ln>
            <a:noFill/>
          </a:ln>
        </p:spPr>
        <p:txBody>
          <a:bodyPr anchorCtr="0" anchor="ctr" bIns="34275" lIns="68575" spcFirstLastPara="1" rIns="68575" wrap="square" tIns="34275">
            <a:noAutofit/>
          </a:bodyPr>
          <a:lstStyle/>
          <a:p>
            <a:pPr indent="0" lvl="0" marL="0" marR="0" rtl="0" algn="just">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This project explores compiling the Linux kernel with Clang/LLVM instead of GCC, analyzing compatibility, performance, and challenges.</a:t>
            </a:r>
            <a:endParaRPr sz="1100"/>
          </a:p>
          <a:p>
            <a:pPr indent="0" lvl="0" marL="0" marR="0" rtl="0" algn="just">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 It evaluates Clang/LLVM-compiled kernels on </a:t>
            </a:r>
            <a:r>
              <a:rPr lang="en" sz="1500">
                <a:solidFill>
                  <a:schemeClr val="dk1"/>
                </a:solidFill>
                <a:latin typeface="Times New Roman"/>
                <a:ea typeface="Times New Roman"/>
                <a:cs typeface="Times New Roman"/>
                <a:sym typeface="Times New Roman"/>
              </a:rPr>
              <a:t>ARM </a:t>
            </a:r>
            <a:r>
              <a:rPr b="0" i="0" lang="en" sz="1500" u="none" cap="none" strike="noStrike">
                <a:solidFill>
                  <a:schemeClr val="dk1"/>
                </a:solidFill>
                <a:latin typeface="Times New Roman"/>
                <a:ea typeface="Times New Roman"/>
                <a:cs typeface="Times New Roman"/>
                <a:sym typeface="Times New Roman"/>
              </a:rPr>
              <a:t>and RISC-V, measuring build time, execution speed, and memory use. Additionally, </a:t>
            </a:r>
            <a:endParaRPr sz="1100"/>
          </a:p>
          <a:p>
            <a:pPr indent="0" lvl="0" marL="0" marR="0" rtl="0" algn="just">
              <a:lnSpc>
                <a:spcPct val="100000"/>
              </a:lnSpc>
              <a:spcBef>
                <a:spcPts val="0"/>
              </a:spcBef>
              <a:spcAft>
                <a:spcPts val="0"/>
              </a:spcAft>
              <a:buClr>
                <a:schemeClr val="dk1"/>
              </a:buClr>
              <a:buSzPts val="1500"/>
              <a:buFont typeface="Times New Roman"/>
              <a:buNone/>
            </a:pPr>
            <a:r>
              <a:rPr b="0" i="0" lang="en" sz="1500" u="none" cap="none" strike="noStrike">
                <a:solidFill>
                  <a:schemeClr val="dk1"/>
                </a:solidFill>
                <a:latin typeface="Times New Roman"/>
                <a:ea typeface="Times New Roman"/>
                <a:cs typeface="Times New Roman"/>
                <a:sym typeface="Times New Roman"/>
              </a:rPr>
              <a:t>it documents the setup, issues, and solutions to aid developers in adopting Clang/LLVM for kernel development.</a:t>
            </a:r>
            <a:endParaRPr sz="1100"/>
          </a:p>
          <a:p>
            <a:pPr indent="0" lvl="0" marL="0" marR="0" rtl="0" algn="just">
              <a:lnSpc>
                <a:spcPct val="100000"/>
              </a:lnSpc>
              <a:spcBef>
                <a:spcPts val="0"/>
              </a:spcBef>
              <a:spcAft>
                <a:spcPts val="0"/>
              </a:spcAft>
              <a:buClr>
                <a:schemeClr val="dk1"/>
              </a:buClr>
              <a:buSzPts val="1500"/>
              <a:buFont typeface="Century Gothic"/>
              <a:buNone/>
            </a:pPr>
            <a:r>
              <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0" name="Shape 330"/>
        <p:cNvGrpSpPr/>
        <p:nvPr/>
      </p:nvGrpSpPr>
      <p:grpSpPr>
        <a:xfrm>
          <a:off x="0" y="0"/>
          <a:ext cx="0" cy="0"/>
          <a:chOff x="0" y="0"/>
          <a:chExt cx="0" cy="0"/>
        </a:xfrm>
      </p:grpSpPr>
      <p:sp>
        <p:nvSpPr>
          <p:cNvPr id="331" name="Google Shape;331;p35"/>
          <p:cNvSpPr txBox="1"/>
          <p:nvPr>
            <p:ph type="title"/>
          </p:nvPr>
        </p:nvSpPr>
        <p:spPr>
          <a:xfrm>
            <a:off x="1107477" y="1920875"/>
            <a:ext cx="2895195" cy="1301751"/>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lt2"/>
              </a:buClr>
              <a:buSzPts val="3000"/>
              <a:buFont typeface="Times New Roman"/>
              <a:buNone/>
            </a:pPr>
            <a:r>
              <a:rPr lang="en" sz="3000">
                <a:latin typeface="Times New Roman"/>
                <a:ea typeface="Times New Roman"/>
                <a:cs typeface="Times New Roman"/>
                <a:sym typeface="Times New Roman"/>
              </a:rPr>
              <a:t>Methodology</a:t>
            </a:r>
            <a:endParaRPr sz="3000">
              <a:solidFill>
                <a:schemeClr val="lt1"/>
              </a:solidFill>
            </a:endParaRPr>
          </a:p>
        </p:txBody>
      </p:sp>
      <p:sp>
        <p:nvSpPr>
          <p:cNvPr id="332" name="Google Shape;332;p35"/>
          <p:cNvSpPr/>
          <p:nvPr/>
        </p:nvSpPr>
        <p:spPr>
          <a:xfrm>
            <a:off x="7828359" y="0"/>
            <a:ext cx="514350" cy="85725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3" name="Google Shape;333;p35"/>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334" name="Google Shape;334;p35"/>
          <p:cNvSpPr txBox="1"/>
          <p:nvPr/>
        </p:nvSpPr>
        <p:spPr>
          <a:xfrm>
            <a:off x="4570320" y="1341641"/>
            <a:ext cx="4573800" cy="26091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Step 1: Set up the build environment (install Clang, LLVM, and necessary dependencies).</a:t>
            </a:r>
            <a:endParaRPr sz="1100"/>
          </a:p>
          <a:p>
            <a:pPr indent="0" lvl="0" marL="0" marR="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Step 2: Configure and compile the Linux kernel using Clang/LLVM. </a:t>
            </a:r>
            <a:endParaRPr sz="1100"/>
          </a:p>
          <a:p>
            <a:pPr indent="0" lvl="0" marL="0" marR="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Step 3: Test the compiled kernel on </a:t>
            </a:r>
            <a:r>
              <a:rPr lang="en" sz="1500">
                <a:solidFill>
                  <a:schemeClr val="dk1"/>
                </a:solidFill>
                <a:latin typeface="Times New Roman"/>
                <a:ea typeface="Times New Roman"/>
                <a:cs typeface="Times New Roman"/>
                <a:sym typeface="Times New Roman"/>
              </a:rPr>
              <a:t>ARM</a:t>
            </a:r>
            <a:r>
              <a:rPr lang="en" sz="1500">
                <a:solidFill>
                  <a:schemeClr val="dk1"/>
                </a:solidFill>
                <a:latin typeface="Times New Roman"/>
                <a:ea typeface="Times New Roman"/>
                <a:cs typeface="Times New Roman"/>
                <a:sym typeface="Times New Roman"/>
              </a:rPr>
              <a:t> and RISC-V architectures. </a:t>
            </a:r>
            <a:endParaRPr sz="1100"/>
          </a:p>
          <a:p>
            <a:pPr indent="0" lvl="0" marL="0" marR="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Step 4: Analyze performance metrics and compare results with GCC. Step 5: Document findings and challenges.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6"/>
          <p:cNvSpPr txBox="1"/>
          <p:nvPr>
            <p:ph type="title"/>
          </p:nvPr>
        </p:nvSpPr>
        <p:spPr>
          <a:xfrm>
            <a:off x="786654" y="1715316"/>
            <a:ext cx="2658725" cy="1712868"/>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lt2"/>
              </a:buClr>
              <a:buSzPts val="2400"/>
              <a:buFont typeface="Century Gothic"/>
              <a:buNone/>
            </a:pPr>
            <a:r>
              <a:rPr lang="en" sz="2400"/>
              <a:t>GCC</a:t>
            </a:r>
            <a:endParaRPr sz="3000"/>
          </a:p>
        </p:txBody>
      </p:sp>
      <p:sp>
        <p:nvSpPr>
          <p:cNvPr id="340" name="Google Shape;340;p36"/>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341" name="Google Shape;341;p36"/>
          <p:cNvSpPr/>
          <p:nvPr/>
        </p:nvSpPr>
        <p:spPr>
          <a:xfrm>
            <a:off x="3761816" y="1038785"/>
            <a:ext cx="3610535" cy="1712868"/>
          </a:xfrm>
          <a:prstGeom prst="ellipse">
            <a:avLst/>
          </a:prstGeom>
          <a:solidFill>
            <a:schemeClr val="l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342" name="Google Shape;342;p36"/>
          <p:cNvSpPr/>
          <p:nvPr/>
        </p:nvSpPr>
        <p:spPr>
          <a:xfrm>
            <a:off x="3761815" y="2501153"/>
            <a:ext cx="3378574" cy="1603562"/>
          </a:xfrm>
          <a:prstGeom prst="ellipse">
            <a:avLst/>
          </a:prstGeom>
          <a:solidFill>
            <a:schemeClr val="l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343" name="Google Shape;343;p36"/>
          <p:cNvSpPr txBox="1"/>
          <p:nvPr/>
        </p:nvSpPr>
        <p:spPr>
          <a:xfrm>
            <a:off x="4165227" y="1617856"/>
            <a:ext cx="3812241" cy="168507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GCC has been the primary compiler for the Linux kernel, offering robust optimizations, inline assembly support, stable ABI, and wide architecture compatibility. It integrates seamlessly with Kbuild but has drawbacks like longer compilation times and less detailed diagnostics.</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txBox="1"/>
          <p:nvPr>
            <p:ph type="title"/>
          </p:nvPr>
        </p:nvSpPr>
        <p:spPr>
          <a:xfrm>
            <a:off x="786654" y="1715316"/>
            <a:ext cx="2658725" cy="1712868"/>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Clr>
                <a:schemeClr val="lt2"/>
              </a:buClr>
              <a:buSzPts val="2400"/>
              <a:buFont typeface="Century Gothic"/>
              <a:buNone/>
            </a:pPr>
            <a:r>
              <a:rPr lang="en" sz="2400"/>
              <a:t>Clang/LLVM</a:t>
            </a:r>
            <a:endParaRPr sz="3000"/>
          </a:p>
        </p:txBody>
      </p:sp>
      <p:sp>
        <p:nvSpPr>
          <p:cNvPr id="349" name="Google Shape;349;p37"/>
          <p:cNvSpPr txBox="1"/>
          <p:nvPr>
            <p:ph idx="12" type="sldNum"/>
          </p:nvPr>
        </p:nvSpPr>
        <p:spPr>
          <a:xfrm>
            <a:off x="7764405" y="221797"/>
            <a:ext cx="628649" cy="575765"/>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None/>
            </a:pPr>
            <a:fld id="{00000000-1234-1234-1234-123412341234}" type="slidenum">
              <a:rPr lang="en"/>
              <a:t>‹#›</a:t>
            </a:fld>
            <a:endParaRPr/>
          </a:p>
        </p:txBody>
      </p:sp>
      <p:sp>
        <p:nvSpPr>
          <p:cNvPr id="350" name="Google Shape;350;p37"/>
          <p:cNvSpPr/>
          <p:nvPr/>
        </p:nvSpPr>
        <p:spPr>
          <a:xfrm>
            <a:off x="3761816" y="1038785"/>
            <a:ext cx="3610535" cy="1712868"/>
          </a:xfrm>
          <a:prstGeom prst="ellipse">
            <a:avLst/>
          </a:prstGeom>
          <a:solidFill>
            <a:schemeClr val="l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351" name="Google Shape;351;p37"/>
          <p:cNvSpPr/>
          <p:nvPr/>
        </p:nvSpPr>
        <p:spPr>
          <a:xfrm>
            <a:off x="3761815" y="2501153"/>
            <a:ext cx="3378574" cy="1603562"/>
          </a:xfrm>
          <a:prstGeom prst="ellipse">
            <a:avLst/>
          </a:prstGeom>
          <a:solidFill>
            <a:schemeClr val="l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352" name="Google Shape;352;p37"/>
          <p:cNvSpPr txBox="1"/>
          <p:nvPr/>
        </p:nvSpPr>
        <p:spPr>
          <a:xfrm>
            <a:off x="3952164" y="1889447"/>
            <a:ext cx="3812241" cy="122341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Clang provides faster compilation, better error diagnostics, advanced optimizations, modular design, and improved debugging tools. It supports LTO, GCC compatibility, and has a permissive license.</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8"/>
          <p:cNvSpPr txBox="1"/>
          <p:nvPr>
            <p:ph type="title"/>
          </p:nvPr>
        </p:nvSpPr>
        <p:spPr>
          <a:xfrm>
            <a:off x="866215" y="524435"/>
            <a:ext cx="6571060" cy="89759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chemeClr val="lt2"/>
              </a:buClr>
              <a:buSzPts val="2700"/>
              <a:buFont typeface="Century Gothic"/>
              <a:buNone/>
            </a:pPr>
            <a:r>
              <a:rPr lang="en"/>
              <a:t>Difference Between GCC and Clang/LLVM Utilities</a:t>
            </a:r>
            <a:endParaRPr/>
          </a:p>
        </p:txBody>
      </p:sp>
      <p:graphicFrame>
        <p:nvGraphicFramePr>
          <p:cNvPr id="358" name="Google Shape;358;p38"/>
          <p:cNvGraphicFramePr/>
          <p:nvPr/>
        </p:nvGraphicFramePr>
        <p:xfrm>
          <a:off x="1795183" y="2085488"/>
          <a:ext cx="3000000" cy="3000000"/>
        </p:xfrm>
        <a:graphic>
          <a:graphicData uri="http://schemas.openxmlformats.org/drawingml/2006/table">
            <a:tbl>
              <a:tblPr bandRow="1" firstRow="1">
                <a:noFill/>
                <a:tableStyleId>{CF0190B8-EB1A-44EF-8D08-B0B2856D164E}</a:tableStyleId>
              </a:tblPr>
              <a:tblGrid>
                <a:gridCol w="1694325"/>
                <a:gridCol w="1855675"/>
                <a:gridCol w="2198575"/>
              </a:tblGrid>
              <a:tr h="456000">
                <a:tc>
                  <a:txBody>
                    <a:bodyPr/>
                    <a:lstStyle/>
                    <a:p>
                      <a:pPr indent="0" lvl="0" marL="0" marR="0" rtl="0" algn="l">
                        <a:spcBef>
                          <a:spcPts val="0"/>
                        </a:spcBef>
                        <a:spcAft>
                          <a:spcPts val="0"/>
                        </a:spcAft>
                        <a:buNone/>
                      </a:pPr>
                      <a:r>
                        <a:rPr b="1" lang="en" sz="1800" u="none" cap="none" strike="noStrike">
                          <a:latin typeface="Times New Roman"/>
                          <a:ea typeface="Times New Roman"/>
                          <a:cs typeface="Times New Roman"/>
                          <a:sym typeface="Times New Roman"/>
                        </a:rPr>
                        <a:t>Utility</a:t>
                      </a:r>
                      <a:endParaRPr sz="1100"/>
                    </a:p>
                  </a:txBody>
                  <a:tcPr marT="34300" marB="34300" marR="68600" marL="68600" anchor="ctr"/>
                </a:tc>
                <a:tc>
                  <a:txBody>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GCC</a:t>
                      </a:r>
                      <a:r>
                        <a:rPr lang="en" sz="1800">
                          <a:latin typeface="Times New Roman"/>
                          <a:ea typeface="Times New Roman"/>
                          <a:cs typeface="Times New Roman"/>
                          <a:sym typeface="Times New Roman"/>
                        </a:rPr>
                        <a:t> </a:t>
                      </a:r>
                      <a:endParaRPr b="1" sz="1800">
                        <a:latin typeface="Times New Roman"/>
                        <a:ea typeface="Times New Roman"/>
                        <a:cs typeface="Times New Roman"/>
                        <a:sym typeface="Times New Roman"/>
                      </a:endParaRPr>
                    </a:p>
                  </a:txBody>
                  <a:tcPr marT="34300" marB="34300" marR="68600" marL="68600" anchor="ctr"/>
                </a:tc>
                <a:tc>
                  <a:txBody>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Clang/LLVM </a:t>
                      </a:r>
                      <a:endParaRPr sz="1100"/>
                    </a:p>
                  </a:txBody>
                  <a:tcPr marT="34300" marB="34300" marR="68600" marL="68600" anchor="ctr"/>
                </a:tc>
              </a:tr>
              <a:tr h="397050">
                <a:tc>
                  <a:txBody>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Compiler</a:t>
                      </a:r>
                      <a:endParaRPr sz="1800">
                        <a:latin typeface="Times New Roman"/>
                        <a:ea typeface="Times New Roman"/>
                        <a:cs typeface="Times New Roman"/>
                        <a:sym typeface="Times New Roman"/>
                      </a:endParaRPr>
                    </a:p>
                  </a:txBody>
                  <a:tcPr marT="34300" marB="34300" marR="68600" marL="68600" anchor="ctr"/>
                </a:tc>
                <a:tc>
                  <a:txBody>
                    <a:bodyPr/>
                    <a:lstStyle/>
                    <a:p>
                      <a:pPr indent="0" lvl="0" marL="0" marR="0" rtl="0" algn="l">
                        <a:spcBef>
                          <a:spcPts val="0"/>
                        </a:spcBef>
                        <a:spcAft>
                          <a:spcPts val="0"/>
                        </a:spcAft>
                        <a:buNone/>
                      </a:pPr>
                      <a:r>
                        <a:rPr lang="en" sz="1800">
                          <a:latin typeface="Times New Roman"/>
                          <a:ea typeface="Times New Roman"/>
                          <a:cs typeface="Times New Roman"/>
                          <a:sym typeface="Times New Roman"/>
                        </a:rPr>
                        <a:t>gcc</a:t>
                      </a:r>
                      <a:endParaRPr sz="18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800">
                          <a:latin typeface="Times New Roman"/>
                          <a:ea typeface="Times New Roman"/>
                          <a:cs typeface="Times New Roman"/>
                          <a:sym typeface="Times New Roman"/>
                        </a:rPr>
                        <a:t>clang</a:t>
                      </a:r>
                      <a:endParaRPr sz="1100"/>
                    </a:p>
                  </a:txBody>
                  <a:tcPr marT="34300" marB="34300" marR="68600" marL="68600"/>
                </a:tc>
              </a:tr>
              <a:tr h="571125">
                <a:tc>
                  <a:txBody>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Assembler</a:t>
                      </a:r>
                      <a:endParaRPr sz="1100"/>
                    </a:p>
                  </a:txBody>
                  <a:tcPr marT="34300" marB="34300" marR="68600" marL="68600"/>
                </a:tc>
                <a:tc>
                  <a:txBody>
                    <a:bodyPr/>
                    <a:lstStyle/>
                    <a:p>
                      <a:pPr indent="0" lvl="0" marL="0" marR="0" rtl="0" algn="l">
                        <a:spcBef>
                          <a:spcPts val="0"/>
                        </a:spcBef>
                        <a:spcAft>
                          <a:spcPts val="0"/>
                        </a:spcAft>
                        <a:buNone/>
                      </a:pPr>
                      <a:r>
                        <a:rPr lang="en" sz="1800">
                          <a:latin typeface="Times New Roman"/>
                          <a:ea typeface="Times New Roman"/>
                          <a:cs typeface="Times New Roman"/>
                          <a:sym typeface="Times New Roman"/>
                        </a:rPr>
                        <a:t>as </a:t>
                      </a:r>
                      <a:endParaRPr sz="1100"/>
                    </a:p>
                  </a:txBody>
                  <a:tcPr marT="34300" marB="34300" marR="68600" marL="68600"/>
                </a:tc>
                <a:tc>
                  <a:txBody>
                    <a:bodyPr/>
                    <a:lstStyle/>
                    <a:p>
                      <a:pPr indent="0" lvl="0" marL="0" marR="0" rtl="0" algn="l">
                        <a:spcBef>
                          <a:spcPts val="0"/>
                        </a:spcBef>
                        <a:spcAft>
                          <a:spcPts val="0"/>
                        </a:spcAft>
                        <a:buNone/>
                      </a:pPr>
                      <a:r>
                        <a:rPr lang="en" sz="1800">
                          <a:latin typeface="Times New Roman"/>
                          <a:ea typeface="Times New Roman"/>
                          <a:cs typeface="Times New Roman"/>
                          <a:sym typeface="Times New Roman"/>
                        </a:rPr>
                        <a:t>llvm-as</a:t>
                      </a:r>
                      <a:endParaRPr sz="1100"/>
                    </a:p>
                  </a:txBody>
                  <a:tcPr marT="34300" marB="34300" marR="68600" marL="68600" anchor="ctr"/>
                </a:tc>
              </a:tr>
              <a:tr h="397050">
                <a:tc>
                  <a:txBody>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Linker</a:t>
                      </a:r>
                      <a:endParaRPr sz="1100"/>
                    </a:p>
                  </a:txBody>
                  <a:tcPr marT="34300" marB="34300" marR="68600" marL="68600"/>
                </a:tc>
                <a:tc>
                  <a:txBody>
                    <a:bodyPr/>
                    <a:lstStyle/>
                    <a:p>
                      <a:pPr indent="0" lvl="0" marL="0" marR="0" rtl="0" algn="l">
                        <a:spcBef>
                          <a:spcPts val="0"/>
                        </a:spcBef>
                        <a:spcAft>
                          <a:spcPts val="0"/>
                        </a:spcAft>
                        <a:buNone/>
                      </a:pPr>
                      <a:r>
                        <a:rPr lang="en" sz="1800">
                          <a:latin typeface="Times New Roman"/>
                          <a:ea typeface="Times New Roman"/>
                          <a:cs typeface="Times New Roman"/>
                          <a:sym typeface="Times New Roman"/>
                        </a:rPr>
                        <a:t>ld </a:t>
                      </a:r>
                      <a:endParaRPr sz="1100"/>
                    </a:p>
                  </a:txBody>
                  <a:tcPr marT="34300" marB="34300" marR="68600" marL="68600" anchor="ctr"/>
                </a:tc>
                <a:tc>
                  <a:txBody>
                    <a:bodyPr/>
                    <a:lstStyle/>
                    <a:p>
                      <a:pPr indent="0" lvl="0" marL="0" marR="0" rtl="0" algn="l">
                        <a:spcBef>
                          <a:spcPts val="0"/>
                        </a:spcBef>
                        <a:spcAft>
                          <a:spcPts val="0"/>
                        </a:spcAft>
                        <a:buNone/>
                      </a:pPr>
                      <a:r>
                        <a:rPr lang="en" sz="1800">
                          <a:latin typeface="Times New Roman"/>
                          <a:ea typeface="Times New Roman"/>
                          <a:cs typeface="Times New Roman"/>
                          <a:sym typeface="Times New Roman"/>
                        </a:rPr>
                        <a:t>lld</a:t>
                      </a:r>
                      <a:endParaRPr sz="1800">
                        <a:latin typeface="Times New Roman"/>
                        <a:ea typeface="Times New Roman"/>
                        <a:cs typeface="Times New Roman"/>
                        <a:sym typeface="Times New Roman"/>
                      </a:endParaRPr>
                    </a:p>
                  </a:txBody>
                  <a:tcPr marT="34300" marB="34300" marR="68600" marL="68600"/>
                </a:tc>
              </a:tr>
              <a:tr h="489200">
                <a:tc>
                  <a:txBody>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Object Dump</a:t>
                      </a:r>
                      <a:endParaRPr sz="1800">
                        <a:latin typeface="Times New Roman"/>
                        <a:ea typeface="Times New Roman"/>
                        <a:cs typeface="Times New Roman"/>
                        <a:sym typeface="Times New Roman"/>
                      </a:endParaRPr>
                    </a:p>
                  </a:txBody>
                  <a:tcPr marT="34300" marB="34300" marR="68600" marL="68600" anchor="ctr"/>
                </a:tc>
                <a:tc>
                  <a:txBody>
                    <a:bodyPr/>
                    <a:lstStyle/>
                    <a:p>
                      <a:pPr indent="0" lvl="0" marL="0" marR="0" rtl="0" algn="l">
                        <a:spcBef>
                          <a:spcPts val="0"/>
                        </a:spcBef>
                        <a:spcAft>
                          <a:spcPts val="0"/>
                        </a:spcAft>
                        <a:buNone/>
                      </a:pPr>
                      <a:r>
                        <a:rPr lang="en" sz="1800">
                          <a:latin typeface="Times New Roman"/>
                          <a:ea typeface="Times New Roman"/>
                          <a:cs typeface="Times New Roman"/>
                          <a:sym typeface="Times New Roman"/>
                        </a:rPr>
                        <a:t>objdump</a:t>
                      </a:r>
                      <a:endParaRPr sz="1800">
                        <a:latin typeface="Times New Roman"/>
                        <a:ea typeface="Times New Roman"/>
                        <a:cs typeface="Times New Roman"/>
                        <a:sym typeface="Times New Roman"/>
                      </a:endParaRPr>
                    </a:p>
                  </a:txBody>
                  <a:tcPr marT="34300" marB="34300" marR="68600" marL="68600"/>
                </a:tc>
                <a:tc>
                  <a:txBody>
                    <a:bodyPr/>
                    <a:lstStyle/>
                    <a:p>
                      <a:pPr indent="0" lvl="0" marL="0" marR="0" rtl="0" algn="l">
                        <a:spcBef>
                          <a:spcPts val="0"/>
                        </a:spcBef>
                        <a:spcAft>
                          <a:spcPts val="0"/>
                        </a:spcAft>
                        <a:buNone/>
                      </a:pPr>
                      <a:r>
                        <a:rPr lang="en" sz="1800">
                          <a:latin typeface="Times New Roman"/>
                          <a:ea typeface="Times New Roman"/>
                          <a:cs typeface="Times New Roman"/>
                          <a:sym typeface="Times New Roman"/>
                        </a:rPr>
                        <a:t>llvm-objdump</a:t>
                      </a:r>
                      <a:endParaRPr sz="1800">
                        <a:latin typeface="Times New Roman"/>
                        <a:ea typeface="Times New Roman"/>
                        <a:cs typeface="Times New Roman"/>
                        <a:sym typeface="Times New Roman"/>
                      </a:endParaRPr>
                    </a:p>
                  </a:txBody>
                  <a:tcPr marT="34300" marB="34300" marR="68600" marL="68600" anchor="ctr"/>
                </a:tc>
              </a:tr>
              <a:tr h="397050">
                <a:tc>
                  <a:txBody>
                    <a:bodyPr/>
                    <a:lstStyle/>
                    <a:p>
                      <a:pPr indent="0" lvl="0" marL="0" marR="0" rtl="0" algn="l">
                        <a:spcBef>
                          <a:spcPts val="0"/>
                        </a:spcBef>
                        <a:spcAft>
                          <a:spcPts val="0"/>
                        </a:spcAft>
                        <a:buNone/>
                      </a:pPr>
                      <a:r>
                        <a:rPr b="1" lang="en" sz="1800">
                          <a:latin typeface="Times New Roman"/>
                          <a:ea typeface="Times New Roman"/>
                          <a:cs typeface="Times New Roman"/>
                          <a:sym typeface="Times New Roman"/>
                        </a:rPr>
                        <a:t>Disassembler</a:t>
                      </a:r>
                      <a:endParaRPr sz="1800">
                        <a:latin typeface="Times New Roman"/>
                        <a:ea typeface="Times New Roman"/>
                        <a:cs typeface="Times New Roman"/>
                        <a:sym typeface="Times New Roman"/>
                      </a:endParaRPr>
                    </a:p>
                  </a:txBody>
                  <a:tcPr marT="34300" marB="34300" marR="68600" marL="68600" anchor="ctr"/>
                </a:tc>
                <a:tc>
                  <a:txBody>
                    <a:bodyPr/>
                    <a:lstStyle/>
                    <a:p>
                      <a:pPr indent="0" lvl="0" marL="0" marR="0" rtl="0" algn="l">
                        <a:spcBef>
                          <a:spcPts val="0"/>
                        </a:spcBef>
                        <a:spcAft>
                          <a:spcPts val="0"/>
                        </a:spcAft>
                        <a:buNone/>
                      </a:pPr>
                      <a:r>
                        <a:rPr lang="en" sz="1800">
                          <a:latin typeface="Times New Roman"/>
                          <a:ea typeface="Times New Roman"/>
                          <a:cs typeface="Times New Roman"/>
                          <a:sym typeface="Times New Roman"/>
                        </a:rPr>
                        <a:t>objdump -d</a:t>
                      </a:r>
                      <a:endParaRPr sz="1100"/>
                    </a:p>
                  </a:txBody>
                  <a:tcPr marT="34300" marB="34300" marR="68600" marL="68600" anchor="ctr"/>
                </a:tc>
                <a:tc>
                  <a:txBody>
                    <a:bodyPr/>
                    <a:lstStyle/>
                    <a:p>
                      <a:pPr indent="0" lvl="0" marL="0" marR="0" rtl="0" algn="l">
                        <a:spcBef>
                          <a:spcPts val="0"/>
                        </a:spcBef>
                        <a:spcAft>
                          <a:spcPts val="0"/>
                        </a:spcAft>
                        <a:buNone/>
                      </a:pPr>
                      <a:r>
                        <a:rPr lang="en" sz="1800">
                          <a:latin typeface="Times New Roman"/>
                          <a:ea typeface="Times New Roman"/>
                          <a:cs typeface="Times New Roman"/>
                          <a:sym typeface="Times New Roman"/>
                        </a:rPr>
                        <a:t>llvm-dis</a:t>
                      </a:r>
                      <a:endParaRPr sz="1100"/>
                    </a:p>
                  </a:txBody>
                  <a:tcPr marT="34300" marB="34300" marR="68600" marL="68600"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