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webextensions/webextension2.xml" ContentType="application/vnd.ms-office.webextension+xml"/>
  <Override PartName="/ppt/notesSlides/notesSlide2.xml" ContentType="application/vnd.openxmlformats-officedocument.presentationml.notesSlide+xml"/>
  <Override PartName="/ppt/webextensions/webextension3.xml" ContentType="application/vnd.ms-office.webextension+xml"/>
  <Override PartName="/ppt/notesSlides/notesSlide3.xml" ContentType="application/vnd.openxmlformats-officedocument.presentationml.notesSlide+xml"/>
  <Override PartName="/ppt/webextensions/webextension4.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6" r:id="rId9"/>
    <p:sldId id="267" r:id="rId10"/>
    <p:sldId id="268" r:id="rId11"/>
    <p:sldId id="265"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5" autoAdjust="0"/>
    <p:restoredTop sz="94660"/>
  </p:normalViewPr>
  <p:slideViewPr>
    <p:cSldViewPr snapToGrid="0">
      <p:cViewPr varScale="1">
        <p:scale>
          <a:sx n="82" d="100"/>
          <a:sy n="82" d="100"/>
        </p:scale>
        <p:origin x="894"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F1CD7-167A-4E8C-86AF-E1C54540B763}" type="datetimeFigureOut">
              <a:rPr lang="es-ES" smtClean="0"/>
              <a:t>25/11/2024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AFA17-07E6-44D5-8228-7E9CA0448300}" type="slidenum">
              <a:rPr lang="es-ES" smtClean="0"/>
              <a:t>‹Nº›</a:t>
            </a:fld>
            <a:endParaRPr lang="es-ES"/>
          </a:p>
        </p:txBody>
      </p:sp>
    </p:spTree>
    <p:extLst>
      <p:ext uri="{BB962C8B-B14F-4D97-AF65-F5344CB8AC3E}">
        <p14:creationId xmlns:p14="http://schemas.microsoft.com/office/powerpoint/2010/main" val="12985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23AFA17-07E6-44D5-8228-7E9CA0448300}" type="slidenum">
              <a:rPr lang="es-ES" smtClean="0"/>
              <a:t>7</a:t>
            </a:fld>
            <a:endParaRPr lang="es-ES"/>
          </a:p>
        </p:txBody>
      </p:sp>
    </p:spTree>
    <p:extLst>
      <p:ext uri="{BB962C8B-B14F-4D97-AF65-F5344CB8AC3E}">
        <p14:creationId xmlns:p14="http://schemas.microsoft.com/office/powerpoint/2010/main" val="4273001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18348-2E85-9D51-DC00-DBB016AD353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D63FD32-25FA-14C3-AE07-2CDBE9DCBB8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181E5F6-BA1B-0439-E988-BEFCDDF3E73D}"/>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D8F4F45-B91F-CD39-5B4A-D1A5B9AACECE}"/>
              </a:ext>
            </a:extLst>
          </p:cNvPr>
          <p:cNvSpPr>
            <a:spLocks noGrp="1"/>
          </p:cNvSpPr>
          <p:nvPr>
            <p:ph type="sldNum" sz="quarter" idx="5"/>
          </p:nvPr>
        </p:nvSpPr>
        <p:spPr/>
        <p:txBody>
          <a:bodyPr/>
          <a:lstStyle/>
          <a:p>
            <a:fld id="{623AFA17-07E6-44D5-8228-7E9CA0448300}" type="slidenum">
              <a:rPr lang="es-ES" smtClean="0"/>
              <a:t>8</a:t>
            </a:fld>
            <a:endParaRPr lang="es-ES"/>
          </a:p>
        </p:txBody>
      </p:sp>
    </p:spTree>
    <p:extLst>
      <p:ext uri="{BB962C8B-B14F-4D97-AF65-F5344CB8AC3E}">
        <p14:creationId xmlns:p14="http://schemas.microsoft.com/office/powerpoint/2010/main" val="283743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EE811-E88D-A8DF-1526-7C0544488E1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47AA572-63EB-E516-690C-91CEE3177DC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604359-035C-5F2A-E82E-0C625C8BD97F}"/>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CF8E0C21-5254-C365-0C8B-B344631E8808}"/>
              </a:ext>
            </a:extLst>
          </p:cNvPr>
          <p:cNvSpPr>
            <a:spLocks noGrp="1"/>
          </p:cNvSpPr>
          <p:nvPr>
            <p:ph type="sldNum" sz="quarter" idx="5"/>
          </p:nvPr>
        </p:nvSpPr>
        <p:spPr/>
        <p:txBody>
          <a:bodyPr/>
          <a:lstStyle/>
          <a:p>
            <a:fld id="{623AFA17-07E6-44D5-8228-7E9CA0448300}" type="slidenum">
              <a:rPr lang="es-ES" smtClean="0"/>
              <a:t>9</a:t>
            </a:fld>
            <a:endParaRPr lang="es-ES"/>
          </a:p>
        </p:txBody>
      </p:sp>
    </p:spTree>
    <p:extLst>
      <p:ext uri="{BB962C8B-B14F-4D97-AF65-F5344CB8AC3E}">
        <p14:creationId xmlns:p14="http://schemas.microsoft.com/office/powerpoint/2010/main" val="3870864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DFBEE3-C1D2-1795-183A-C7DD61CF556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E7ED8AB-6A89-56FA-DF82-4ACD1FC6D3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348BDE5-DDCA-DF3A-59FC-E5BBF6B1B19D}"/>
              </a:ext>
            </a:extLst>
          </p:cNvPr>
          <p:cNvSpPr>
            <a:spLocks noGrp="1"/>
          </p:cNvSpPr>
          <p:nvPr>
            <p:ph type="dt" sz="half" idx="10"/>
          </p:nvPr>
        </p:nvSpPr>
        <p:spPr/>
        <p:txBody>
          <a:bodyPr/>
          <a:lstStyle/>
          <a:p>
            <a:fld id="{AC8B9666-19EA-4C8C-A4AD-10AAD85CBDA3}" type="datetimeFigureOut">
              <a:rPr lang="es-ES" smtClean="0"/>
              <a:t>25/11/2024</a:t>
            </a:fld>
            <a:endParaRPr lang="es-ES"/>
          </a:p>
        </p:txBody>
      </p:sp>
      <p:sp>
        <p:nvSpPr>
          <p:cNvPr id="5" name="Marcador de pie de página 4">
            <a:extLst>
              <a:ext uri="{FF2B5EF4-FFF2-40B4-BE49-F238E27FC236}">
                <a16:creationId xmlns:a16="http://schemas.microsoft.com/office/drawing/2014/main" id="{4C61718E-05B7-80D6-8F0D-FDC8AB3E0D7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A217ADB-4DED-B441-A3FB-42A62081E398}"/>
              </a:ext>
            </a:extLst>
          </p:cNvPr>
          <p:cNvSpPr>
            <a:spLocks noGrp="1"/>
          </p:cNvSpPr>
          <p:nvPr>
            <p:ph type="sldNum" sz="quarter" idx="12"/>
          </p:nvPr>
        </p:nvSpPr>
        <p:spPr/>
        <p:txBody>
          <a:bodyPr/>
          <a:lstStyle/>
          <a:p>
            <a:fld id="{FBE53233-837D-4C05-A3C9-C8C333BB6A91}" type="slidenum">
              <a:rPr lang="es-ES" smtClean="0"/>
              <a:t>‹Nº›</a:t>
            </a:fld>
            <a:endParaRPr lang="es-ES"/>
          </a:p>
        </p:txBody>
      </p:sp>
    </p:spTree>
    <p:extLst>
      <p:ext uri="{BB962C8B-B14F-4D97-AF65-F5344CB8AC3E}">
        <p14:creationId xmlns:p14="http://schemas.microsoft.com/office/powerpoint/2010/main" val="269193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7DD09-8835-6677-B000-321955D4CEC8}"/>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F56AE9F-E42B-212B-1481-BCE010ED06A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44F298-F3F8-CC79-7CBB-43C5B3BF0643}"/>
              </a:ext>
            </a:extLst>
          </p:cNvPr>
          <p:cNvSpPr>
            <a:spLocks noGrp="1"/>
          </p:cNvSpPr>
          <p:nvPr>
            <p:ph type="dt" sz="half" idx="10"/>
          </p:nvPr>
        </p:nvSpPr>
        <p:spPr/>
        <p:txBody>
          <a:bodyPr/>
          <a:lstStyle/>
          <a:p>
            <a:fld id="{AC8B9666-19EA-4C8C-A4AD-10AAD85CBDA3}" type="datetimeFigureOut">
              <a:rPr lang="es-ES" smtClean="0"/>
              <a:t>25/11/2024</a:t>
            </a:fld>
            <a:endParaRPr lang="es-ES"/>
          </a:p>
        </p:txBody>
      </p:sp>
      <p:sp>
        <p:nvSpPr>
          <p:cNvPr id="5" name="Marcador de pie de página 4">
            <a:extLst>
              <a:ext uri="{FF2B5EF4-FFF2-40B4-BE49-F238E27FC236}">
                <a16:creationId xmlns:a16="http://schemas.microsoft.com/office/drawing/2014/main" id="{64B3B25C-8182-2215-B3D8-CED4810F0AA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68DCC24-7B80-5B93-8546-FCC102FFE730}"/>
              </a:ext>
            </a:extLst>
          </p:cNvPr>
          <p:cNvSpPr>
            <a:spLocks noGrp="1"/>
          </p:cNvSpPr>
          <p:nvPr>
            <p:ph type="sldNum" sz="quarter" idx="12"/>
          </p:nvPr>
        </p:nvSpPr>
        <p:spPr/>
        <p:txBody>
          <a:bodyPr/>
          <a:lstStyle/>
          <a:p>
            <a:fld id="{FBE53233-837D-4C05-A3C9-C8C333BB6A91}" type="slidenum">
              <a:rPr lang="es-ES" smtClean="0"/>
              <a:t>‹Nº›</a:t>
            </a:fld>
            <a:endParaRPr lang="es-ES"/>
          </a:p>
        </p:txBody>
      </p:sp>
    </p:spTree>
    <p:extLst>
      <p:ext uri="{BB962C8B-B14F-4D97-AF65-F5344CB8AC3E}">
        <p14:creationId xmlns:p14="http://schemas.microsoft.com/office/powerpoint/2010/main" val="60944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0403695-1F33-C17F-6E9C-3920F8A9D76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9FE7171-B225-1627-0EE3-A6D0C81179B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901FF52-58FD-1C5B-D899-A1603F0E8F2A}"/>
              </a:ext>
            </a:extLst>
          </p:cNvPr>
          <p:cNvSpPr>
            <a:spLocks noGrp="1"/>
          </p:cNvSpPr>
          <p:nvPr>
            <p:ph type="dt" sz="half" idx="10"/>
          </p:nvPr>
        </p:nvSpPr>
        <p:spPr/>
        <p:txBody>
          <a:bodyPr/>
          <a:lstStyle/>
          <a:p>
            <a:fld id="{AC8B9666-19EA-4C8C-A4AD-10AAD85CBDA3}" type="datetimeFigureOut">
              <a:rPr lang="es-ES" smtClean="0"/>
              <a:t>25/11/2024</a:t>
            </a:fld>
            <a:endParaRPr lang="es-ES"/>
          </a:p>
        </p:txBody>
      </p:sp>
      <p:sp>
        <p:nvSpPr>
          <p:cNvPr id="5" name="Marcador de pie de página 4">
            <a:extLst>
              <a:ext uri="{FF2B5EF4-FFF2-40B4-BE49-F238E27FC236}">
                <a16:creationId xmlns:a16="http://schemas.microsoft.com/office/drawing/2014/main" id="{8BFBC1BC-BD95-A789-3B9B-A278FF3A523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F60C309-971E-64C5-80A2-681BAEB4A496}"/>
              </a:ext>
            </a:extLst>
          </p:cNvPr>
          <p:cNvSpPr>
            <a:spLocks noGrp="1"/>
          </p:cNvSpPr>
          <p:nvPr>
            <p:ph type="sldNum" sz="quarter" idx="12"/>
          </p:nvPr>
        </p:nvSpPr>
        <p:spPr/>
        <p:txBody>
          <a:bodyPr/>
          <a:lstStyle/>
          <a:p>
            <a:fld id="{FBE53233-837D-4C05-A3C9-C8C333BB6A91}" type="slidenum">
              <a:rPr lang="es-ES" smtClean="0"/>
              <a:t>‹Nº›</a:t>
            </a:fld>
            <a:endParaRPr lang="es-ES"/>
          </a:p>
        </p:txBody>
      </p:sp>
    </p:spTree>
    <p:extLst>
      <p:ext uri="{BB962C8B-B14F-4D97-AF65-F5344CB8AC3E}">
        <p14:creationId xmlns:p14="http://schemas.microsoft.com/office/powerpoint/2010/main" val="419102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623F2-2EF4-65CB-D0C3-636C4E4806A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BD373CB-6E43-DDF8-979D-2F91A40C0F6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8D3DA4E-AB5C-5CA3-A30D-D28DCD88BB28}"/>
              </a:ext>
            </a:extLst>
          </p:cNvPr>
          <p:cNvSpPr>
            <a:spLocks noGrp="1"/>
          </p:cNvSpPr>
          <p:nvPr>
            <p:ph type="dt" sz="half" idx="10"/>
          </p:nvPr>
        </p:nvSpPr>
        <p:spPr/>
        <p:txBody>
          <a:bodyPr/>
          <a:lstStyle/>
          <a:p>
            <a:fld id="{AC8B9666-19EA-4C8C-A4AD-10AAD85CBDA3}" type="datetimeFigureOut">
              <a:rPr lang="es-ES" smtClean="0"/>
              <a:t>25/11/2024</a:t>
            </a:fld>
            <a:endParaRPr lang="es-ES"/>
          </a:p>
        </p:txBody>
      </p:sp>
      <p:sp>
        <p:nvSpPr>
          <p:cNvPr id="5" name="Marcador de pie de página 4">
            <a:extLst>
              <a:ext uri="{FF2B5EF4-FFF2-40B4-BE49-F238E27FC236}">
                <a16:creationId xmlns:a16="http://schemas.microsoft.com/office/drawing/2014/main" id="{3FDC82BE-B07E-3697-5E91-95F0126199C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A6B282F-4882-BDE2-560D-CA36725D4D20}"/>
              </a:ext>
            </a:extLst>
          </p:cNvPr>
          <p:cNvSpPr>
            <a:spLocks noGrp="1"/>
          </p:cNvSpPr>
          <p:nvPr>
            <p:ph type="sldNum" sz="quarter" idx="12"/>
          </p:nvPr>
        </p:nvSpPr>
        <p:spPr/>
        <p:txBody>
          <a:bodyPr/>
          <a:lstStyle/>
          <a:p>
            <a:fld id="{FBE53233-837D-4C05-A3C9-C8C333BB6A91}" type="slidenum">
              <a:rPr lang="es-ES" smtClean="0"/>
              <a:t>‹Nº›</a:t>
            </a:fld>
            <a:endParaRPr lang="es-ES"/>
          </a:p>
        </p:txBody>
      </p:sp>
    </p:spTree>
    <p:extLst>
      <p:ext uri="{BB962C8B-B14F-4D97-AF65-F5344CB8AC3E}">
        <p14:creationId xmlns:p14="http://schemas.microsoft.com/office/powerpoint/2010/main" val="457028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19A492-F259-FC05-8F77-A33C383D43F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46E0AAF7-E707-A114-EA03-083475AA9F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05BD970-EC03-7F02-7F39-19E1873132C7}"/>
              </a:ext>
            </a:extLst>
          </p:cNvPr>
          <p:cNvSpPr>
            <a:spLocks noGrp="1"/>
          </p:cNvSpPr>
          <p:nvPr>
            <p:ph type="dt" sz="half" idx="10"/>
          </p:nvPr>
        </p:nvSpPr>
        <p:spPr/>
        <p:txBody>
          <a:bodyPr/>
          <a:lstStyle/>
          <a:p>
            <a:fld id="{AC8B9666-19EA-4C8C-A4AD-10AAD85CBDA3}" type="datetimeFigureOut">
              <a:rPr lang="es-ES" smtClean="0"/>
              <a:t>25/11/2024</a:t>
            </a:fld>
            <a:endParaRPr lang="es-ES"/>
          </a:p>
        </p:txBody>
      </p:sp>
      <p:sp>
        <p:nvSpPr>
          <p:cNvPr id="5" name="Marcador de pie de página 4">
            <a:extLst>
              <a:ext uri="{FF2B5EF4-FFF2-40B4-BE49-F238E27FC236}">
                <a16:creationId xmlns:a16="http://schemas.microsoft.com/office/drawing/2014/main" id="{2A43FF47-FB4B-8A42-D9C4-3E43CFD1405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000E12C-68A4-A230-97DC-DEBE64A9AE2A}"/>
              </a:ext>
            </a:extLst>
          </p:cNvPr>
          <p:cNvSpPr>
            <a:spLocks noGrp="1"/>
          </p:cNvSpPr>
          <p:nvPr>
            <p:ph type="sldNum" sz="quarter" idx="12"/>
          </p:nvPr>
        </p:nvSpPr>
        <p:spPr/>
        <p:txBody>
          <a:bodyPr/>
          <a:lstStyle/>
          <a:p>
            <a:fld id="{FBE53233-837D-4C05-A3C9-C8C333BB6A91}" type="slidenum">
              <a:rPr lang="es-ES" smtClean="0"/>
              <a:t>‹Nº›</a:t>
            </a:fld>
            <a:endParaRPr lang="es-ES"/>
          </a:p>
        </p:txBody>
      </p:sp>
    </p:spTree>
    <p:extLst>
      <p:ext uri="{BB962C8B-B14F-4D97-AF65-F5344CB8AC3E}">
        <p14:creationId xmlns:p14="http://schemas.microsoft.com/office/powerpoint/2010/main" val="3779143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619EE6-52CC-C7AA-F49D-B18EB7AB065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6742EED-E022-F02D-C9A7-080A1C3DDE7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0E7C992-2BCC-90D6-A66E-A21AAF220C4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FF2213A-078B-DAE0-3159-2CE7ECED5992}"/>
              </a:ext>
            </a:extLst>
          </p:cNvPr>
          <p:cNvSpPr>
            <a:spLocks noGrp="1"/>
          </p:cNvSpPr>
          <p:nvPr>
            <p:ph type="dt" sz="half" idx="10"/>
          </p:nvPr>
        </p:nvSpPr>
        <p:spPr/>
        <p:txBody>
          <a:bodyPr/>
          <a:lstStyle/>
          <a:p>
            <a:fld id="{AC8B9666-19EA-4C8C-A4AD-10AAD85CBDA3}" type="datetimeFigureOut">
              <a:rPr lang="es-ES" smtClean="0"/>
              <a:t>25/11/2024</a:t>
            </a:fld>
            <a:endParaRPr lang="es-ES"/>
          </a:p>
        </p:txBody>
      </p:sp>
      <p:sp>
        <p:nvSpPr>
          <p:cNvPr id="6" name="Marcador de pie de página 5">
            <a:extLst>
              <a:ext uri="{FF2B5EF4-FFF2-40B4-BE49-F238E27FC236}">
                <a16:creationId xmlns:a16="http://schemas.microsoft.com/office/drawing/2014/main" id="{1B3BE69A-CD5F-44A6-2D2C-5BF39772F01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42D5B19-CA55-2BC7-7E97-CA312AE98A51}"/>
              </a:ext>
            </a:extLst>
          </p:cNvPr>
          <p:cNvSpPr>
            <a:spLocks noGrp="1"/>
          </p:cNvSpPr>
          <p:nvPr>
            <p:ph type="sldNum" sz="quarter" idx="12"/>
          </p:nvPr>
        </p:nvSpPr>
        <p:spPr/>
        <p:txBody>
          <a:bodyPr/>
          <a:lstStyle/>
          <a:p>
            <a:fld id="{FBE53233-837D-4C05-A3C9-C8C333BB6A91}" type="slidenum">
              <a:rPr lang="es-ES" smtClean="0"/>
              <a:t>‹Nº›</a:t>
            </a:fld>
            <a:endParaRPr lang="es-ES"/>
          </a:p>
        </p:txBody>
      </p:sp>
    </p:spTree>
    <p:extLst>
      <p:ext uri="{BB962C8B-B14F-4D97-AF65-F5344CB8AC3E}">
        <p14:creationId xmlns:p14="http://schemas.microsoft.com/office/powerpoint/2010/main" val="168598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88584-C709-6FB7-85C0-EB3CD44D4E64}"/>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6C8F238-98FA-A118-280B-38BE074E34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25E08B7-4A87-1B8D-7748-D50655C448B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0FDC3FD-C62D-C94B-EECE-B290B48ADE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B78DFB6-9822-3194-23CE-14321A28C40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F71532F-6106-9806-10CF-2D634A6E90AE}"/>
              </a:ext>
            </a:extLst>
          </p:cNvPr>
          <p:cNvSpPr>
            <a:spLocks noGrp="1"/>
          </p:cNvSpPr>
          <p:nvPr>
            <p:ph type="dt" sz="half" idx="10"/>
          </p:nvPr>
        </p:nvSpPr>
        <p:spPr/>
        <p:txBody>
          <a:bodyPr/>
          <a:lstStyle/>
          <a:p>
            <a:fld id="{AC8B9666-19EA-4C8C-A4AD-10AAD85CBDA3}" type="datetimeFigureOut">
              <a:rPr lang="es-ES" smtClean="0"/>
              <a:t>25/11/2024</a:t>
            </a:fld>
            <a:endParaRPr lang="es-ES"/>
          </a:p>
        </p:txBody>
      </p:sp>
      <p:sp>
        <p:nvSpPr>
          <p:cNvPr id="8" name="Marcador de pie de página 7">
            <a:extLst>
              <a:ext uri="{FF2B5EF4-FFF2-40B4-BE49-F238E27FC236}">
                <a16:creationId xmlns:a16="http://schemas.microsoft.com/office/drawing/2014/main" id="{BC38C476-BBFD-89AD-05FB-0F82A8E6741E}"/>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AA8A537-0C5B-0E60-E2F9-6EB8F0B6A23B}"/>
              </a:ext>
            </a:extLst>
          </p:cNvPr>
          <p:cNvSpPr>
            <a:spLocks noGrp="1"/>
          </p:cNvSpPr>
          <p:nvPr>
            <p:ph type="sldNum" sz="quarter" idx="12"/>
          </p:nvPr>
        </p:nvSpPr>
        <p:spPr/>
        <p:txBody>
          <a:bodyPr/>
          <a:lstStyle/>
          <a:p>
            <a:fld id="{FBE53233-837D-4C05-A3C9-C8C333BB6A91}" type="slidenum">
              <a:rPr lang="es-ES" smtClean="0"/>
              <a:t>‹Nº›</a:t>
            </a:fld>
            <a:endParaRPr lang="es-ES"/>
          </a:p>
        </p:txBody>
      </p:sp>
    </p:spTree>
    <p:extLst>
      <p:ext uri="{BB962C8B-B14F-4D97-AF65-F5344CB8AC3E}">
        <p14:creationId xmlns:p14="http://schemas.microsoft.com/office/powerpoint/2010/main" val="30563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6F20C0-0826-6701-85CD-CEA0875B299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BFF9769-E98C-C41E-8D57-E0110331307E}"/>
              </a:ext>
            </a:extLst>
          </p:cNvPr>
          <p:cNvSpPr>
            <a:spLocks noGrp="1"/>
          </p:cNvSpPr>
          <p:nvPr>
            <p:ph type="dt" sz="half" idx="10"/>
          </p:nvPr>
        </p:nvSpPr>
        <p:spPr/>
        <p:txBody>
          <a:bodyPr/>
          <a:lstStyle/>
          <a:p>
            <a:fld id="{AC8B9666-19EA-4C8C-A4AD-10AAD85CBDA3}" type="datetimeFigureOut">
              <a:rPr lang="es-ES" smtClean="0"/>
              <a:t>25/11/2024</a:t>
            </a:fld>
            <a:endParaRPr lang="es-ES"/>
          </a:p>
        </p:txBody>
      </p:sp>
      <p:sp>
        <p:nvSpPr>
          <p:cNvPr id="4" name="Marcador de pie de página 3">
            <a:extLst>
              <a:ext uri="{FF2B5EF4-FFF2-40B4-BE49-F238E27FC236}">
                <a16:creationId xmlns:a16="http://schemas.microsoft.com/office/drawing/2014/main" id="{2D3AB4BC-6E00-64D2-401A-B0AD7B098E60}"/>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95336C6-78CB-AA1D-42AD-2AF392790AC1}"/>
              </a:ext>
            </a:extLst>
          </p:cNvPr>
          <p:cNvSpPr>
            <a:spLocks noGrp="1"/>
          </p:cNvSpPr>
          <p:nvPr>
            <p:ph type="sldNum" sz="quarter" idx="12"/>
          </p:nvPr>
        </p:nvSpPr>
        <p:spPr/>
        <p:txBody>
          <a:bodyPr/>
          <a:lstStyle/>
          <a:p>
            <a:fld id="{FBE53233-837D-4C05-A3C9-C8C333BB6A91}" type="slidenum">
              <a:rPr lang="es-ES" smtClean="0"/>
              <a:t>‹Nº›</a:t>
            </a:fld>
            <a:endParaRPr lang="es-ES"/>
          </a:p>
        </p:txBody>
      </p:sp>
    </p:spTree>
    <p:extLst>
      <p:ext uri="{BB962C8B-B14F-4D97-AF65-F5344CB8AC3E}">
        <p14:creationId xmlns:p14="http://schemas.microsoft.com/office/powerpoint/2010/main" val="236459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2B0D02F-F923-9FEA-3F60-7873500F1496}"/>
              </a:ext>
            </a:extLst>
          </p:cNvPr>
          <p:cNvSpPr>
            <a:spLocks noGrp="1"/>
          </p:cNvSpPr>
          <p:nvPr>
            <p:ph type="dt" sz="half" idx="10"/>
          </p:nvPr>
        </p:nvSpPr>
        <p:spPr/>
        <p:txBody>
          <a:bodyPr/>
          <a:lstStyle/>
          <a:p>
            <a:fld id="{AC8B9666-19EA-4C8C-A4AD-10AAD85CBDA3}" type="datetimeFigureOut">
              <a:rPr lang="es-ES" smtClean="0"/>
              <a:t>25/11/2024</a:t>
            </a:fld>
            <a:endParaRPr lang="es-ES"/>
          </a:p>
        </p:txBody>
      </p:sp>
      <p:sp>
        <p:nvSpPr>
          <p:cNvPr id="3" name="Marcador de pie de página 2">
            <a:extLst>
              <a:ext uri="{FF2B5EF4-FFF2-40B4-BE49-F238E27FC236}">
                <a16:creationId xmlns:a16="http://schemas.microsoft.com/office/drawing/2014/main" id="{8E12C49A-C0B5-EC17-A1DA-2CD833432864}"/>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2840AA3-D226-3311-5918-26204579F4A5}"/>
              </a:ext>
            </a:extLst>
          </p:cNvPr>
          <p:cNvSpPr>
            <a:spLocks noGrp="1"/>
          </p:cNvSpPr>
          <p:nvPr>
            <p:ph type="sldNum" sz="quarter" idx="12"/>
          </p:nvPr>
        </p:nvSpPr>
        <p:spPr/>
        <p:txBody>
          <a:bodyPr/>
          <a:lstStyle/>
          <a:p>
            <a:fld id="{FBE53233-837D-4C05-A3C9-C8C333BB6A91}" type="slidenum">
              <a:rPr lang="es-ES" smtClean="0"/>
              <a:t>‹Nº›</a:t>
            </a:fld>
            <a:endParaRPr lang="es-ES"/>
          </a:p>
        </p:txBody>
      </p:sp>
    </p:spTree>
    <p:extLst>
      <p:ext uri="{BB962C8B-B14F-4D97-AF65-F5344CB8AC3E}">
        <p14:creationId xmlns:p14="http://schemas.microsoft.com/office/powerpoint/2010/main" val="170558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EE616-4C4B-3702-2159-A5106996F2A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79533B8-654C-FBE2-B97D-D75E56438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DC93DE9-F326-902E-6662-263BBB48E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AA5649-FB28-F0A7-70A8-B60D360F9EA0}"/>
              </a:ext>
            </a:extLst>
          </p:cNvPr>
          <p:cNvSpPr>
            <a:spLocks noGrp="1"/>
          </p:cNvSpPr>
          <p:nvPr>
            <p:ph type="dt" sz="half" idx="10"/>
          </p:nvPr>
        </p:nvSpPr>
        <p:spPr/>
        <p:txBody>
          <a:bodyPr/>
          <a:lstStyle/>
          <a:p>
            <a:fld id="{AC8B9666-19EA-4C8C-A4AD-10AAD85CBDA3}" type="datetimeFigureOut">
              <a:rPr lang="es-ES" smtClean="0"/>
              <a:t>25/11/2024</a:t>
            </a:fld>
            <a:endParaRPr lang="es-ES"/>
          </a:p>
        </p:txBody>
      </p:sp>
      <p:sp>
        <p:nvSpPr>
          <p:cNvPr id="6" name="Marcador de pie de página 5">
            <a:extLst>
              <a:ext uri="{FF2B5EF4-FFF2-40B4-BE49-F238E27FC236}">
                <a16:creationId xmlns:a16="http://schemas.microsoft.com/office/drawing/2014/main" id="{82B3887F-5C17-C2A9-B1C0-B27BD6D8215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BCD3141-1E14-BEF1-B9C0-73F5585F78D0}"/>
              </a:ext>
            </a:extLst>
          </p:cNvPr>
          <p:cNvSpPr>
            <a:spLocks noGrp="1"/>
          </p:cNvSpPr>
          <p:nvPr>
            <p:ph type="sldNum" sz="quarter" idx="12"/>
          </p:nvPr>
        </p:nvSpPr>
        <p:spPr/>
        <p:txBody>
          <a:bodyPr/>
          <a:lstStyle/>
          <a:p>
            <a:fld id="{FBE53233-837D-4C05-A3C9-C8C333BB6A91}" type="slidenum">
              <a:rPr lang="es-ES" smtClean="0"/>
              <a:t>‹Nº›</a:t>
            </a:fld>
            <a:endParaRPr lang="es-ES"/>
          </a:p>
        </p:txBody>
      </p:sp>
    </p:spTree>
    <p:extLst>
      <p:ext uri="{BB962C8B-B14F-4D97-AF65-F5344CB8AC3E}">
        <p14:creationId xmlns:p14="http://schemas.microsoft.com/office/powerpoint/2010/main" val="186077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AEE18-2E30-3CE6-7992-9C5D7DFD65F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6C7E5B0-2304-FF34-A93B-43B3011C3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78C32E6-E479-455D-5118-B89D86AF4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2EC8EEF-C373-3115-4138-4DCEE398D4E2}"/>
              </a:ext>
            </a:extLst>
          </p:cNvPr>
          <p:cNvSpPr>
            <a:spLocks noGrp="1"/>
          </p:cNvSpPr>
          <p:nvPr>
            <p:ph type="dt" sz="half" idx="10"/>
          </p:nvPr>
        </p:nvSpPr>
        <p:spPr/>
        <p:txBody>
          <a:bodyPr/>
          <a:lstStyle/>
          <a:p>
            <a:fld id="{AC8B9666-19EA-4C8C-A4AD-10AAD85CBDA3}" type="datetimeFigureOut">
              <a:rPr lang="es-ES" smtClean="0"/>
              <a:t>25/11/2024</a:t>
            </a:fld>
            <a:endParaRPr lang="es-ES"/>
          </a:p>
        </p:txBody>
      </p:sp>
      <p:sp>
        <p:nvSpPr>
          <p:cNvPr id="6" name="Marcador de pie de página 5">
            <a:extLst>
              <a:ext uri="{FF2B5EF4-FFF2-40B4-BE49-F238E27FC236}">
                <a16:creationId xmlns:a16="http://schemas.microsoft.com/office/drawing/2014/main" id="{BC19A865-6964-18C2-519D-4F0B6084F36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6A03977-8200-D93E-5F50-D9C512ECC261}"/>
              </a:ext>
            </a:extLst>
          </p:cNvPr>
          <p:cNvSpPr>
            <a:spLocks noGrp="1"/>
          </p:cNvSpPr>
          <p:nvPr>
            <p:ph type="sldNum" sz="quarter" idx="12"/>
          </p:nvPr>
        </p:nvSpPr>
        <p:spPr/>
        <p:txBody>
          <a:bodyPr/>
          <a:lstStyle/>
          <a:p>
            <a:fld id="{FBE53233-837D-4C05-A3C9-C8C333BB6A91}" type="slidenum">
              <a:rPr lang="es-ES" smtClean="0"/>
              <a:t>‹Nº›</a:t>
            </a:fld>
            <a:endParaRPr lang="es-ES"/>
          </a:p>
        </p:txBody>
      </p:sp>
    </p:spTree>
    <p:extLst>
      <p:ext uri="{BB962C8B-B14F-4D97-AF65-F5344CB8AC3E}">
        <p14:creationId xmlns:p14="http://schemas.microsoft.com/office/powerpoint/2010/main" val="847846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AFA2DB9-8825-0929-E60C-C7299F8664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719DBD2-414F-26CE-583A-4EBCE612BD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8DAF6FF-1774-C1D7-5CF5-A760346E27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C8B9666-19EA-4C8C-A4AD-10AAD85CBDA3}" type="datetimeFigureOut">
              <a:rPr lang="es-ES" smtClean="0"/>
              <a:t>25/11/2024</a:t>
            </a:fld>
            <a:endParaRPr lang="es-ES"/>
          </a:p>
        </p:txBody>
      </p:sp>
      <p:sp>
        <p:nvSpPr>
          <p:cNvPr id="5" name="Marcador de pie de página 4">
            <a:extLst>
              <a:ext uri="{FF2B5EF4-FFF2-40B4-BE49-F238E27FC236}">
                <a16:creationId xmlns:a16="http://schemas.microsoft.com/office/drawing/2014/main" id="{0751374F-A725-E025-3A4C-F62F1B610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5003BF59-ECBC-E206-CEFF-0FA47554A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E53233-837D-4C05-A3C9-C8C333BB6A91}" type="slidenum">
              <a:rPr lang="es-ES" smtClean="0"/>
              <a:t>‹Nº›</a:t>
            </a:fld>
            <a:endParaRPr lang="es-ES"/>
          </a:p>
        </p:txBody>
      </p:sp>
    </p:spTree>
    <p:extLst>
      <p:ext uri="{BB962C8B-B14F-4D97-AF65-F5344CB8AC3E}">
        <p14:creationId xmlns:p14="http://schemas.microsoft.com/office/powerpoint/2010/main" val="859246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68A5591-C90E-FC3B-06D2-35F1EAD110ED}"/>
              </a:ext>
            </a:extLst>
          </p:cNvPr>
          <p:cNvSpPr>
            <a:spLocks noGrp="1"/>
          </p:cNvSpPr>
          <p:nvPr>
            <p:ph type="ctrTitle"/>
          </p:nvPr>
        </p:nvSpPr>
        <p:spPr>
          <a:xfrm>
            <a:off x="1285240" y="1050595"/>
            <a:ext cx="8074815" cy="1618489"/>
          </a:xfrm>
        </p:spPr>
        <p:txBody>
          <a:bodyPr vert="horz" lIns="91440" tIns="45720" rIns="91440" bIns="45720" rtlCol="0" anchor="ctr">
            <a:normAutofit/>
          </a:bodyPr>
          <a:lstStyle/>
          <a:p>
            <a:pPr algn="l"/>
            <a:r>
              <a:rPr lang="en-US" sz="5000" kern="1200">
                <a:solidFill>
                  <a:schemeClr val="tx1"/>
                </a:solidFill>
                <a:latin typeface="+mj-lt"/>
                <a:ea typeface="+mj-ea"/>
                <a:cs typeface="+mj-cs"/>
              </a:rPr>
              <a:t>Base de datos para personaje de Genshin impact</a:t>
            </a:r>
            <a:endParaRPr lang="en-US" sz="5000" kern="1200" dirty="0">
              <a:solidFill>
                <a:schemeClr val="tx1"/>
              </a:solidFill>
              <a:latin typeface="+mj-lt"/>
              <a:ea typeface="+mj-ea"/>
              <a:cs typeface="+mj-cs"/>
            </a:endParaRPr>
          </a:p>
        </p:txBody>
      </p:sp>
      <p:sp>
        <p:nvSpPr>
          <p:cNvPr id="3" name="Subtítulo 2">
            <a:extLst>
              <a:ext uri="{FF2B5EF4-FFF2-40B4-BE49-F238E27FC236}">
                <a16:creationId xmlns:a16="http://schemas.microsoft.com/office/drawing/2014/main" id="{C2CCB200-5D12-C0EF-FB6A-FBBF2F43FC5F}"/>
              </a:ext>
            </a:extLst>
          </p:cNvPr>
          <p:cNvSpPr>
            <a:spLocks noGrp="1"/>
          </p:cNvSpPr>
          <p:nvPr>
            <p:ph type="subTitle" idx="1"/>
          </p:nvPr>
        </p:nvSpPr>
        <p:spPr>
          <a:xfrm>
            <a:off x="1285240" y="2969469"/>
            <a:ext cx="8074815" cy="2800395"/>
          </a:xfrm>
        </p:spPr>
        <p:txBody>
          <a:bodyPr vert="horz" lIns="91440" tIns="45720" rIns="91440" bIns="45720" rtlCol="0" anchor="t">
            <a:normAutofit/>
          </a:bodyPr>
          <a:lstStyle/>
          <a:p>
            <a:pPr marL="342900" indent="-228600" algn="l">
              <a:buFont typeface="Arial" panose="020B0604020202020204" pitchFamily="34" charset="0"/>
              <a:buChar char="•"/>
            </a:pPr>
            <a:r>
              <a:rPr lang="en-US"/>
              <a:t>Profesor:</a:t>
            </a:r>
          </a:p>
          <a:p>
            <a:pPr algn="l"/>
            <a:r>
              <a:rPr lang="en-US">
                <a:effectLst/>
              </a:rPr>
              <a:t>Pedro Alejandro Salas Vergara</a:t>
            </a:r>
            <a:endParaRPr lang="en-US"/>
          </a:p>
          <a:p>
            <a:pPr marL="342900" indent="-228600" algn="l">
              <a:buFont typeface="Arial" panose="020B0604020202020204" pitchFamily="34" charset="0"/>
              <a:buChar char="•"/>
            </a:pPr>
            <a:r>
              <a:rPr lang="en-US"/>
              <a:t>Integrantes:</a:t>
            </a:r>
          </a:p>
          <a:p>
            <a:pPr algn="l"/>
            <a:r>
              <a:rPr lang="en-US">
                <a:effectLst/>
              </a:rPr>
              <a:t>Diego Silva Madariaga</a:t>
            </a:r>
            <a:endParaRPr lang="en-US"/>
          </a:p>
          <a:p>
            <a:pPr algn="l"/>
            <a:r>
              <a:rPr lang="en-US">
                <a:effectLst/>
              </a:rPr>
              <a:t>Ignacio Francia </a:t>
            </a:r>
          </a:p>
          <a:p>
            <a:pPr marL="342900"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8089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6AE0869-EA9B-8185-AF4A-3757F0E4AA99}"/>
              </a:ext>
            </a:extLst>
          </p:cNvPr>
          <p:cNvSpPr>
            <a:spLocks noGrp="1"/>
          </p:cNvSpPr>
          <p:nvPr>
            <p:ph type="title"/>
          </p:nvPr>
        </p:nvSpPr>
        <p:spPr>
          <a:xfrm>
            <a:off x="793662" y="386930"/>
            <a:ext cx="10066122" cy="1298448"/>
          </a:xfrm>
        </p:spPr>
        <p:txBody>
          <a:bodyPr anchor="b">
            <a:normAutofit/>
          </a:bodyPr>
          <a:lstStyle/>
          <a:p>
            <a:r>
              <a:rPr lang="es-MX" sz="4800" dirty="0"/>
              <a:t>Consultas SQL</a:t>
            </a:r>
            <a:endParaRPr lang="es-ES" sz="4800" dirty="0"/>
          </a:p>
        </p:txBody>
      </p:sp>
      <p:sp>
        <p:nvSpPr>
          <p:cNvPr id="56" name="Rectangle 5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64A2669-CF52-9BA5-30D3-582E3B6875AC}"/>
              </a:ext>
            </a:extLst>
          </p:cNvPr>
          <p:cNvSpPr>
            <a:spLocks noGrp="1"/>
          </p:cNvSpPr>
          <p:nvPr>
            <p:ph idx="1"/>
          </p:nvPr>
        </p:nvSpPr>
        <p:spPr>
          <a:xfrm>
            <a:off x="171868" y="2609808"/>
            <a:ext cx="6655652" cy="3639450"/>
          </a:xfrm>
        </p:spPr>
        <p:txBody>
          <a:bodyPr anchor="ctr">
            <a:normAutofit/>
          </a:bodyPr>
          <a:lstStyle/>
          <a:p>
            <a:r>
              <a:rPr lang="es-ES" sz="2000" b="0" i="0" dirty="0">
                <a:effectLst/>
                <a:latin typeface="Arial" panose="020B0604020202020204" pitchFamily="34" charset="0"/>
              </a:rPr>
              <a:t>DCL (Data Control </a:t>
            </a:r>
            <a:r>
              <a:rPr lang="es-ES" sz="2000" b="0" i="0" dirty="0" err="1">
                <a:effectLst/>
                <a:latin typeface="Arial" panose="020B0604020202020204" pitchFamily="34" charset="0"/>
              </a:rPr>
              <a:t>Language</a:t>
            </a:r>
            <a:r>
              <a:rPr lang="es-ES" sz="2000" b="0" i="0" dirty="0">
                <a:effectLst/>
                <a:latin typeface="Arial" panose="020B0604020202020204" pitchFamily="34" charset="0"/>
              </a:rPr>
              <a:t>)</a:t>
            </a:r>
          </a:p>
          <a:p>
            <a:pPr marL="0" indent="0">
              <a:buNone/>
            </a:pPr>
            <a:r>
              <a:rPr lang="es-MX" sz="2000" b="0" i="0" dirty="0">
                <a:effectLst/>
                <a:latin typeface="Arial" panose="020B0604020202020204" pitchFamily="34" charset="0"/>
              </a:rPr>
              <a:t>       Otorgar permisos de lectura a un usuario específico</a:t>
            </a:r>
            <a:endParaRPr lang="es-ES" sz="2000" dirty="0"/>
          </a:p>
          <a:p>
            <a:r>
              <a:rPr lang="es-ES" sz="2000" b="0" i="0" dirty="0">
                <a:effectLst/>
                <a:latin typeface="Arial" panose="020B0604020202020204" pitchFamily="34" charset="0"/>
              </a:rPr>
              <a:t>DDL (Data </a:t>
            </a:r>
            <a:r>
              <a:rPr lang="es-ES" sz="2000" b="0" i="0" dirty="0" err="1">
                <a:effectLst/>
                <a:latin typeface="Arial" panose="020B0604020202020204" pitchFamily="34" charset="0"/>
              </a:rPr>
              <a:t>Definition</a:t>
            </a:r>
            <a:r>
              <a:rPr lang="es-ES" sz="2000" b="0" i="0" dirty="0">
                <a:effectLst/>
                <a:latin typeface="Arial" panose="020B0604020202020204" pitchFamily="34" charset="0"/>
              </a:rPr>
              <a:t> </a:t>
            </a:r>
            <a:r>
              <a:rPr lang="es-ES" sz="2000" b="0" i="0" dirty="0" err="1">
                <a:effectLst/>
                <a:latin typeface="Arial" panose="020B0604020202020204" pitchFamily="34" charset="0"/>
              </a:rPr>
              <a:t>Language</a:t>
            </a:r>
            <a:r>
              <a:rPr lang="es-ES" sz="2000" b="0" i="0" dirty="0">
                <a:effectLst/>
                <a:latin typeface="Arial" panose="020B0604020202020204" pitchFamily="34" charset="0"/>
              </a:rPr>
              <a:t>)</a:t>
            </a:r>
          </a:p>
          <a:p>
            <a:pPr marL="0" indent="0">
              <a:buNone/>
            </a:pPr>
            <a:r>
              <a:rPr lang="es-ES" sz="2000" b="0" i="0" dirty="0">
                <a:effectLst/>
                <a:latin typeface="Arial" panose="020B0604020202020204" pitchFamily="34" charset="0"/>
              </a:rPr>
              <a:t>      Agregar una nueva columna.</a:t>
            </a:r>
            <a:endParaRPr lang="es-ES" sz="2000" dirty="0"/>
          </a:p>
          <a:p>
            <a:r>
              <a:rPr lang="es-ES" sz="2000" b="0" i="0" dirty="0">
                <a:effectLst/>
                <a:latin typeface="Arial" panose="020B0604020202020204" pitchFamily="34" charset="0"/>
              </a:rPr>
              <a:t>DML (Data </a:t>
            </a:r>
            <a:r>
              <a:rPr lang="es-ES" sz="2000" b="0" i="0" dirty="0" err="1">
                <a:effectLst/>
                <a:latin typeface="Arial" panose="020B0604020202020204" pitchFamily="34" charset="0"/>
              </a:rPr>
              <a:t>Manipulation</a:t>
            </a:r>
            <a:r>
              <a:rPr lang="es-ES" sz="2000" b="0" i="0" dirty="0">
                <a:effectLst/>
                <a:latin typeface="Arial" panose="020B0604020202020204" pitchFamily="34" charset="0"/>
              </a:rPr>
              <a:t> </a:t>
            </a:r>
            <a:r>
              <a:rPr lang="es-ES" sz="2000" b="0" i="0" dirty="0" err="1">
                <a:effectLst/>
                <a:latin typeface="Arial" panose="020B0604020202020204" pitchFamily="34" charset="0"/>
              </a:rPr>
              <a:t>Language</a:t>
            </a:r>
            <a:r>
              <a:rPr lang="es-ES" sz="2000" b="0" i="0" dirty="0">
                <a:effectLst/>
                <a:latin typeface="Arial" panose="020B0604020202020204" pitchFamily="34" charset="0"/>
              </a:rPr>
              <a:t>)</a:t>
            </a:r>
          </a:p>
          <a:p>
            <a:pPr marL="0" indent="0">
              <a:buNone/>
            </a:pPr>
            <a:r>
              <a:rPr lang="es-MX" sz="2000" b="0" i="0" dirty="0">
                <a:effectLst/>
                <a:latin typeface="Arial" panose="020B0604020202020204" pitchFamily="34" charset="0"/>
              </a:rPr>
              <a:t>      Insertar datos en una entidad específica</a:t>
            </a:r>
            <a:endParaRPr lang="es-ES" sz="2000" b="0" i="0" dirty="0">
              <a:effectLst/>
              <a:latin typeface="Arial" panose="020B0604020202020204" pitchFamily="34" charset="0"/>
            </a:endParaRPr>
          </a:p>
        </p:txBody>
      </p:sp>
      <p:pic>
        <p:nvPicPr>
          <p:cNvPr id="5" name="Imagen 4" descr="Icono&#10;&#10;Descripción generada automáticamente">
            <a:extLst>
              <a:ext uri="{FF2B5EF4-FFF2-40B4-BE49-F238E27FC236}">
                <a16:creationId xmlns:a16="http://schemas.microsoft.com/office/drawing/2014/main" id="{555F4220-3348-F07E-EBFE-F36A4D28C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548" y="2484255"/>
            <a:ext cx="3714244" cy="3714244"/>
          </a:xfrm>
          <a:prstGeom prst="rect">
            <a:avLst/>
          </a:prstGeom>
        </p:spPr>
      </p:pic>
      <p:sp>
        <p:nvSpPr>
          <p:cNvPr id="60" name="Rectangle 5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107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E9D29C3-3E16-CF7B-8624-4E0929225714}"/>
              </a:ext>
            </a:extLst>
          </p:cNvPr>
          <p:cNvSpPr>
            <a:spLocks noGrp="1"/>
          </p:cNvSpPr>
          <p:nvPr>
            <p:ph type="title"/>
          </p:nvPr>
        </p:nvSpPr>
        <p:spPr>
          <a:xfrm>
            <a:off x="793662" y="386930"/>
            <a:ext cx="10066122" cy="1298448"/>
          </a:xfrm>
        </p:spPr>
        <p:txBody>
          <a:bodyPr anchor="b">
            <a:normAutofit/>
          </a:bodyPr>
          <a:lstStyle/>
          <a:p>
            <a:r>
              <a:rPr lang="es-CL" sz="4800" dirty="0"/>
              <a:t>Conclusiones</a:t>
            </a:r>
            <a:endParaRPr lang="es-ES" sz="4800" dirty="0"/>
          </a:p>
        </p:txBody>
      </p:sp>
      <p:sp>
        <p:nvSpPr>
          <p:cNvPr id="23"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72B1CB0-3B8E-C48D-96B6-61D3221388F0}"/>
              </a:ext>
            </a:extLst>
          </p:cNvPr>
          <p:cNvSpPr>
            <a:spLocks noGrp="1"/>
          </p:cNvSpPr>
          <p:nvPr>
            <p:ph idx="1"/>
          </p:nvPr>
        </p:nvSpPr>
        <p:spPr>
          <a:xfrm>
            <a:off x="321997" y="1998368"/>
            <a:ext cx="4530898" cy="3639450"/>
          </a:xfrm>
        </p:spPr>
        <p:txBody>
          <a:bodyPr anchor="ctr">
            <a:normAutofit/>
          </a:bodyPr>
          <a:lstStyle/>
          <a:p>
            <a:r>
              <a:rPr lang="es-MX" sz="2000" dirty="0"/>
              <a:t>El proyecto se completo de manera exitosa se creó una base de datos que muestra la mejor configuración de equipamiento para los personajes y, además, se vinculó con POWER BI para generar gráficos que permiten analizar estadísticas adicionales.</a:t>
            </a:r>
            <a:endParaRPr lang="es-ES" sz="2000" dirty="0"/>
          </a:p>
        </p:txBody>
      </p:sp>
      <p:sp>
        <p:nvSpPr>
          <p:cNvPr id="25"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Imagen 29" descr="Icono&#10;&#10;Descripción generada automáticamente">
            <a:extLst>
              <a:ext uri="{FF2B5EF4-FFF2-40B4-BE49-F238E27FC236}">
                <a16:creationId xmlns:a16="http://schemas.microsoft.com/office/drawing/2014/main" id="{DDDF8750-F941-E0AD-45D3-12E78841F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745" y="2644315"/>
            <a:ext cx="3385517" cy="3385517"/>
          </a:xfrm>
          <a:prstGeom prst="rect">
            <a:avLst/>
          </a:prstGeom>
        </p:spPr>
      </p:pic>
    </p:spTree>
    <p:extLst>
      <p:ext uri="{BB962C8B-B14F-4D97-AF65-F5344CB8AC3E}">
        <p14:creationId xmlns:p14="http://schemas.microsoft.com/office/powerpoint/2010/main" val="287979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de la pantalla de un video juego&#10;&#10;Descripción generada automáticamente con confianza baja">
            <a:extLst>
              <a:ext uri="{FF2B5EF4-FFF2-40B4-BE49-F238E27FC236}">
                <a16:creationId xmlns:a16="http://schemas.microsoft.com/office/drawing/2014/main" id="{F9B93408-087C-3A77-650C-24AF73A3FF86}"/>
              </a:ext>
            </a:extLst>
          </p:cNvPr>
          <p:cNvPicPr>
            <a:picLocks noChangeAspect="1"/>
          </p:cNvPicPr>
          <p:nvPr/>
        </p:nvPicPr>
        <p:blipFill>
          <a:blip r:embed="rId2">
            <a:extLst>
              <a:ext uri="{28A0092B-C50C-407E-A947-70E740481C1C}">
                <a14:useLocalDpi xmlns:a14="http://schemas.microsoft.com/office/drawing/2010/main" val="0"/>
              </a:ext>
            </a:extLst>
          </a:blip>
          <a:srcRect r="20689"/>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28B595A-D6E4-24D6-DA1A-C5955140A99E}"/>
              </a:ext>
            </a:extLst>
          </p:cNvPr>
          <p:cNvSpPr>
            <a:spLocks noGrp="1"/>
          </p:cNvSpPr>
          <p:nvPr>
            <p:ph type="title"/>
          </p:nvPr>
        </p:nvSpPr>
        <p:spPr>
          <a:xfrm>
            <a:off x="7531610" y="365125"/>
            <a:ext cx="3822189" cy="1899912"/>
          </a:xfrm>
        </p:spPr>
        <p:txBody>
          <a:bodyPr>
            <a:normAutofit/>
          </a:bodyPr>
          <a:lstStyle/>
          <a:p>
            <a:r>
              <a:rPr lang="es-CL" sz="4000"/>
              <a:t>	Introduccion</a:t>
            </a:r>
            <a:endParaRPr lang="es-ES" sz="4000"/>
          </a:p>
        </p:txBody>
      </p:sp>
      <p:sp>
        <p:nvSpPr>
          <p:cNvPr id="3" name="Marcador de contenido 2">
            <a:extLst>
              <a:ext uri="{FF2B5EF4-FFF2-40B4-BE49-F238E27FC236}">
                <a16:creationId xmlns:a16="http://schemas.microsoft.com/office/drawing/2014/main" id="{70B27BC2-C06F-D433-2160-0B178D7B3056}"/>
              </a:ext>
            </a:extLst>
          </p:cNvPr>
          <p:cNvSpPr>
            <a:spLocks noGrp="1"/>
          </p:cNvSpPr>
          <p:nvPr>
            <p:ph idx="1"/>
          </p:nvPr>
        </p:nvSpPr>
        <p:spPr>
          <a:xfrm>
            <a:off x="7531610" y="2434201"/>
            <a:ext cx="3822189" cy="3742762"/>
          </a:xfrm>
        </p:spPr>
        <p:txBody>
          <a:bodyPr>
            <a:normAutofit/>
          </a:bodyPr>
          <a:lstStyle/>
          <a:p>
            <a:r>
              <a:rPr lang="es-MX" sz="1900"/>
              <a:t>Genshin Impact y el Problema de Equipamiento</a:t>
            </a:r>
          </a:p>
          <a:p>
            <a:pPr marL="0" indent="0">
              <a:buNone/>
            </a:pPr>
            <a:r>
              <a:rPr lang="es-MX" sz="1900"/>
              <a:t>Genshin Impact es un juego con cientos de armas y artefactos. Elegir el mejor equipamiento para cada personaje es difícil debido a las combinaciones posibles.</a:t>
            </a:r>
            <a:br>
              <a:rPr lang="es-MX" sz="1900"/>
            </a:br>
            <a:r>
              <a:rPr lang="es-MX" sz="1900"/>
              <a:t>Cada personaje tiene estadísticas base, mientras que las armas y artefactos poseen sus propias estadísticas, lo que complica la optimización.</a:t>
            </a:r>
            <a:endParaRPr lang="es-ES" sz="1900"/>
          </a:p>
        </p:txBody>
      </p:sp>
    </p:spTree>
    <p:extLst>
      <p:ext uri="{BB962C8B-B14F-4D97-AF65-F5344CB8AC3E}">
        <p14:creationId xmlns:p14="http://schemas.microsoft.com/office/powerpoint/2010/main" val="253030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Imagen que contiene etapa, computadora&#10;&#10;Descripción generada automáticamente">
            <a:extLst>
              <a:ext uri="{FF2B5EF4-FFF2-40B4-BE49-F238E27FC236}">
                <a16:creationId xmlns:a16="http://schemas.microsoft.com/office/drawing/2014/main" id="{714081EA-6FE9-2E26-8A11-760AA5A84B62}"/>
              </a:ext>
            </a:extLst>
          </p:cNvPr>
          <p:cNvPicPr>
            <a:picLocks noChangeAspect="1"/>
          </p:cNvPicPr>
          <p:nvPr/>
        </p:nvPicPr>
        <p:blipFill>
          <a:blip r:embed="rId2">
            <a:extLst>
              <a:ext uri="{28A0092B-C50C-407E-A947-70E740481C1C}">
                <a14:useLocalDpi xmlns:a14="http://schemas.microsoft.com/office/drawing/2010/main" val="0"/>
              </a:ext>
            </a:extLst>
          </a:blip>
          <a:srcRect l="11756" r="8933"/>
          <a:stretch/>
        </p:blipFill>
        <p:spPr>
          <a:xfrm>
            <a:off x="2522356"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E48BFEF-16C5-BEDE-8D8A-1C147C53A4AC}"/>
              </a:ext>
            </a:extLst>
          </p:cNvPr>
          <p:cNvSpPr>
            <a:spLocks noGrp="1"/>
          </p:cNvSpPr>
          <p:nvPr>
            <p:ph type="title"/>
          </p:nvPr>
        </p:nvSpPr>
        <p:spPr>
          <a:xfrm>
            <a:off x="838200" y="365125"/>
            <a:ext cx="3822189" cy="1899912"/>
          </a:xfrm>
        </p:spPr>
        <p:txBody>
          <a:bodyPr>
            <a:normAutofit/>
          </a:bodyPr>
          <a:lstStyle/>
          <a:p>
            <a:r>
              <a:rPr lang="es-CL" sz="4000"/>
              <a:t>Objetivos</a:t>
            </a:r>
            <a:endParaRPr lang="es-ES" sz="4000"/>
          </a:p>
        </p:txBody>
      </p:sp>
      <p:sp>
        <p:nvSpPr>
          <p:cNvPr id="3" name="Marcador de contenido 2">
            <a:extLst>
              <a:ext uri="{FF2B5EF4-FFF2-40B4-BE49-F238E27FC236}">
                <a16:creationId xmlns:a16="http://schemas.microsoft.com/office/drawing/2014/main" id="{6C914CC3-1931-07D0-70E3-63945E237A78}"/>
              </a:ext>
            </a:extLst>
          </p:cNvPr>
          <p:cNvSpPr>
            <a:spLocks noGrp="1"/>
          </p:cNvSpPr>
          <p:nvPr>
            <p:ph idx="1"/>
          </p:nvPr>
        </p:nvSpPr>
        <p:spPr>
          <a:xfrm>
            <a:off x="838200" y="2434201"/>
            <a:ext cx="3822189" cy="3742762"/>
          </a:xfrm>
        </p:spPr>
        <p:txBody>
          <a:bodyPr>
            <a:normAutofit/>
          </a:bodyPr>
          <a:lstStyle/>
          <a:p>
            <a:r>
              <a:rPr lang="es-CL" sz="2000"/>
              <a:t>Generales:</a:t>
            </a:r>
            <a:r>
              <a:rPr lang="es-MX" sz="2000"/>
              <a:t>Crear una base de datos eficiente para identificar la mejor combinación de equipamiento para cada personaje. </a:t>
            </a:r>
          </a:p>
          <a:p>
            <a:r>
              <a:rPr lang="es-ES" sz="2000"/>
              <a:t>Específicos:</a:t>
            </a:r>
            <a:r>
              <a:rPr lang="es-MX" sz="2000"/>
              <a:t>visualizar armas y artefactos con sus estadísticas y otros elementos mediante consultas y gráficos en Power BI.</a:t>
            </a:r>
            <a:endParaRPr lang="es-ES" sz="2000"/>
          </a:p>
        </p:txBody>
      </p:sp>
    </p:spTree>
    <p:extLst>
      <p:ext uri="{BB962C8B-B14F-4D97-AF65-F5344CB8AC3E}">
        <p14:creationId xmlns:p14="http://schemas.microsoft.com/office/powerpoint/2010/main" val="307615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1E22FFD-2E80-2191-9354-38ED03738E46}"/>
              </a:ext>
            </a:extLst>
          </p:cNvPr>
          <p:cNvSpPr>
            <a:spLocks noGrp="1"/>
          </p:cNvSpPr>
          <p:nvPr>
            <p:ph type="title"/>
          </p:nvPr>
        </p:nvSpPr>
        <p:spPr>
          <a:xfrm>
            <a:off x="793662" y="386930"/>
            <a:ext cx="10066122" cy="1298448"/>
          </a:xfrm>
        </p:spPr>
        <p:txBody>
          <a:bodyPr anchor="b">
            <a:normAutofit/>
          </a:bodyPr>
          <a:lstStyle/>
          <a:p>
            <a:r>
              <a:rPr lang="es-CL" sz="4800"/>
              <a:t>Creación  de la base de datos</a:t>
            </a:r>
            <a:endParaRPr lang="es-ES" sz="4800"/>
          </a:p>
        </p:txBody>
      </p:sp>
      <p:sp>
        <p:nvSpPr>
          <p:cNvPr id="21"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4B6DE3B-5224-1713-7E5D-D5F7CEC2B7F4}"/>
              </a:ext>
            </a:extLst>
          </p:cNvPr>
          <p:cNvSpPr>
            <a:spLocks noGrp="1"/>
          </p:cNvSpPr>
          <p:nvPr>
            <p:ph idx="1"/>
          </p:nvPr>
        </p:nvSpPr>
        <p:spPr>
          <a:xfrm>
            <a:off x="793661" y="2599509"/>
            <a:ext cx="4530898" cy="3639450"/>
          </a:xfrm>
        </p:spPr>
        <p:txBody>
          <a:bodyPr anchor="ctr">
            <a:normAutofit/>
          </a:bodyPr>
          <a:lstStyle/>
          <a:p>
            <a:r>
              <a:rPr lang="es-MX" sz="2000"/>
              <a:t>La base de datos fue creada desde cero con datos de Genshin Impact, utilizando Azure SQL Database para almacenarla en la nube.</a:t>
            </a:r>
          </a:p>
          <a:p>
            <a:r>
              <a:rPr lang="es-MX" sz="2000"/>
              <a:t>VC Code se empleó para manipularla. Los datos fueron extraídos manualmente, procesados y organizados antes de crear cuatro tablas principales</a:t>
            </a:r>
          </a:p>
          <a:p>
            <a:endParaRPr lang="es-ES" sz="2000"/>
          </a:p>
        </p:txBody>
      </p:sp>
      <p:pic>
        <p:nvPicPr>
          <p:cNvPr id="5" name="Imagen 4" descr="Imagen que contiene Logotipo&#10;&#10;Descripción generada automáticamente">
            <a:extLst>
              <a:ext uri="{FF2B5EF4-FFF2-40B4-BE49-F238E27FC236}">
                <a16:creationId xmlns:a16="http://schemas.microsoft.com/office/drawing/2014/main" id="{3346E993-7F8D-9E07-4E08-FB68DDBA8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2892862"/>
            <a:ext cx="5150277" cy="2897030"/>
          </a:xfrm>
          <a:prstGeom prst="rect">
            <a:avLst/>
          </a:prstGeom>
        </p:spPr>
      </p:pic>
      <p:sp>
        <p:nvSpPr>
          <p:cNvPr id="23"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5134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0149AE6-1C43-2F82-8E08-F3157112250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Modelo entidad relación </a:t>
            </a:r>
          </a:p>
        </p:txBody>
      </p:sp>
      <p:pic>
        <p:nvPicPr>
          <p:cNvPr id="5" name="Marcador de contenido 4" descr="Diagrama, Escala de tiempo&#10;&#10;Descripción generada automáticamente">
            <a:extLst>
              <a:ext uri="{FF2B5EF4-FFF2-40B4-BE49-F238E27FC236}">
                <a16:creationId xmlns:a16="http://schemas.microsoft.com/office/drawing/2014/main" id="{368B6746-1FAB-26CF-176E-1B6958E161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775" y="1574310"/>
            <a:ext cx="11116245" cy="5283690"/>
          </a:xfrm>
          <a:prstGeom prst="rect">
            <a:avLst/>
          </a:prstGeom>
          <a:ln>
            <a:noFill/>
          </a:ln>
        </p:spPr>
      </p:pic>
    </p:spTree>
    <p:extLst>
      <p:ext uri="{BB962C8B-B14F-4D97-AF65-F5344CB8AC3E}">
        <p14:creationId xmlns:p14="http://schemas.microsoft.com/office/powerpoint/2010/main" val="50942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E1EC4AA-E6D8-57E0-3AB9-FDA80BA504F4}"/>
              </a:ext>
            </a:extLst>
          </p:cNvPr>
          <p:cNvSpPr>
            <a:spLocks noGrp="1"/>
          </p:cNvSpPr>
          <p:nvPr>
            <p:ph type="title"/>
          </p:nvPr>
        </p:nvSpPr>
        <p:spPr>
          <a:xfrm>
            <a:off x="793662" y="386930"/>
            <a:ext cx="10066122" cy="1298448"/>
          </a:xfrm>
        </p:spPr>
        <p:txBody>
          <a:bodyPr anchor="b">
            <a:normAutofit/>
          </a:bodyPr>
          <a:lstStyle/>
          <a:p>
            <a:r>
              <a:rPr lang="es-CL" sz="4800"/>
              <a:t>Principales Errores</a:t>
            </a:r>
            <a:endParaRPr lang="es-ES" sz="4800"/>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701D6B5-6260-7D99-04A9-7CDCD08BFD61}"/>
              </a:ext>
            </a:extLst>
          </p:cNvPr>
          <p:cNvSpPr>
            <a:spLocks noGrp="1"/>
          </p:cNvSpPr>
          <p:nvPr>
            <p:ph idx="1"/>
          </p:nvPr>
        </p:nvSpPr>
        <p:spPr>
          <a:xfrm>
            <a:off x="793661" y="2599509"/>
            <a:ext cx="4530898" cy="3639450"/>
          </a:xfrm>
        </p:spPr>
        <p:txBody>
          <a:bodyPr anchor="ctr">
            <a:normAutofit/>
          </a:bodyPr>
          <a:lstStyle/>
          <a:p>
            <a:r>
              <a:rPr lang="es-MX" sz="2000" dirty="0"/>
              <a:t>Problemas con permisos de acceso debido a una IP dinámica, lo que impedía el ingreso constante a la base de datos. Esto se resolvió otorgando permisos manuales a la nueva IP cada vez que cambiaba.</a:t>
            </a:r>
          </a:p>
          <a:p>
            <a:r>
              <a:rPr lang="es-MX" sz="2000" dirty="0"/>
              <a:t>Restricciones para crear llaves foráneas y realizar </a:t>
            </a:r>
            <a:r>
              <a:rPr lang="es-MX" sz="2000" dirty="0" err="1"/>
              <a:t>inserts</a:t>
            </a:r>
            <a:r>
              <a:rPr lang="es-MX" sz="2000" dirty="0"/>
              <a:t>. Esto se solucionó asignando permisos MASTER al usuario desde el portal de Azure.</a:t>
            </a:r>
          </a:p>
          <a:p>
            <a:endParaRPr lang="es-ES" sz="2000" dirty="0"/>
          </a:p>
        </p:txBody>
      </p:sp>
      <p:pic>
        <p:nvPicPr>
          <p:cNvPr id="5" name="Imagen 4" descr="Imagen que contiene Icono&#10;&#10;Descripción generada automáticamente">
            <a:extLst>
              <a:ext uri="{FF2B5EF4-FFF2-40B4-BE49-F238E27FC236}">
                <a16:creationId xmlns:a16="http://schemas.microsoft.com/office/drawing/2014/main" id="{8B165310-3F53-37C7-3740-809E21FCF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548" y="2484255"/>
            <a:ext cx="3714244" cy="3714244"/>
          </a:xfrm>
          <a:prstGeom prst="rect">
            <a:avLst/>
          </a:prstGeom>
        </p:spPr>
      </p:pic>
      <p:sp>
        <p:nvSpPr>
          <p:cNvPr id="27"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426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C7F97-88CC-A1CC-3219-085E0417D5D9}"/>
              </a:ext>
            </a:extLst>
          </p:cNvPr>
          <p:cNvSpPr>
            <a:spLocks noGrp="1"/>
          </p:cNvSpPr>
          <p:nvPr>
            <p:ph type="title"/>
          </p:nvPr>
        </p:nvSpPr>
        <p:spPr>
          <a:xfrm>
            <a:off x="262128" y="99949"/>
            <a:ext cx="5260848" cy="905891"/>
          </a:xfrm>
        </p:spPr>
        <p:txBody>
          <a:bodyPr/>
          <a:lstStyle/>
          <a:p>
            <a:r>
              <a:rPr lang="es-CL" dirty="0"/>
              <a:t>Visualización de datos</a:t>
            </a:r>
            <a:endParaRPr lang="es-E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3" name="Marcador de contenido 12">
                <a:extLst>
                  <a:ext uri="{FF2B5EF4-FFF2-40B4-BE49-F238E27FC236}">
                    <a16:creationId xmlns:a16="http://schemas.microsoft.com/office/drawing/2014/main" id="{29BCA15E-17BF-8B4E-F42D-254242FC29BC}"/>
                  </a:ext>
                </a:extLst>
              </p:cNvPr>
              <p:cNvGraphicFramePr>
                <a:graphicFrameLocks noGrp="1"/>
              </p:cNvGraphicFramePr>
              <p:nvPr>
                <p:ph idx="1"/>
                <p:extLst>
                  <p:ext uri="{D42A27DB-BD31-4B8C-83A1-F6EECF244321}">
                    <p14:modId xmlns:p14="http://schemas.microsoft.com/office/powerpoint/2010/main" val="3754101685"/>
                  </p:ext>
                </p:extLst>
              </p:nvPr>
            </p:nvGraphicFramePr>
            <p:xfrm>
              <a:off x="0" y="1078992"/>
              <a:ext cx="12192000" cy="5779008"/>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3" name="Marcador de contenido 12">
                <a:extLst>
                  <a:ext uri="{FF2B5EF4-FFF2-40B4-BE49-F238E27FC236}">
                    <a16:creationId xmlns:a16="http://schemas.microsoft.com/office/drawing/2014/main" id="{29BCA15E-17BF-8B4E-F42D-254242FC29BC}"/>
                  </a:ext>
                </a:extLst>
              </p:cNvPr>
              <p:cNvPicPr>
                <a:picLocks noGrp="1" noRot="1" noChangeAspect="1" noMove="1" noResize="1" noEditPoints="1" noAdjustHandles="1" noChangeArrowheads="1" noChangeShapeType="1"/>
              </p:cNvPicPr>
              <p:nvPr/>
            </p:nvPicPr>
            <p:blipFill>
              <a:blip r:embed="rId4"/>
              <a:stretch>
                <a:fillRect/>
              </a:stretch>
            </p:blipFill>
            <p:spPr>
              <a:xfrm>
                <a:off x="0" y="1078992"/>
                <a:ext cx="12192000" cy="5779008"/>
              </a:xfrm>
              <a:prstGeom prst="rect">
                <a:avLst/>
              </a:prstGeom>
            </p:spPr>
          </p:pic>
        </mc:Fallback>
      </mc:AlternateContent>
      <p:sp>
        <p:nvSpPr>
          <p:cNvPr id="14" name="Rectángulo 13">
            <a:extLst>
              <a:ext uri="{FF2B5EF4-FFF2-40B4-BE49-F238E27FC236}">
                <a16:creationId xmlns:a16="http://schemas.microsoft.com/office/drawing/2014/main" id="{1906B4B9-22A4-4DDF-0653-90DA17DE8B74}"/>
              </a:ext>
            </a:extLst>
          </p:cNvPr>
          <p:cNvSpPr/>
          <p:nvPr/>
        </p:nvSpPr>
        <p:spPr>
          <a:xfrm>
            <a:off x="0" y="859536"/>
            <a:ext cx="12192000" cy="21945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96155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4B1F3-68A6-0652-A11D-17E59039E4D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A2F15B9-F8FC-2AF4-8C70-D0A51E53AE40}"/>
              </a:ext>
            </a:extLst>
          </p:cNvPr>
          <p:cNvSpPr>
            <a:spLocks noGrp="1"/>
          </p:cNvSpPr>
          <p:nvPr>
            <p:ph type="title"/>
          </p:nvPr>
        </p:nvSpPr>
        <p:spPr>
          <a:xfrm>
            <a:off x="262128" y="99949"/>
            <a:ext cx="5260848" cy="905891"/>
          </a:xfrm>
        </p:spPr>
        <p:txBody>
          <a:bodyPr/>
          <a:lstStyle/>
          <a:p>
            <a:r>
              <a:rPr lang="es-CL" dirty="0"/>
              <a:t>Visualización de datos</a:t>
            </a:r>
            <a:endParaRPr lang="es-ES" dirty="0"/>
          </a:p>
        </p:txBody>
      </p:sp>
      <p:sp>
        <p:nvSpPr>
          <p:cNvPr id="14" name="Rectángulo 13">
            <a:extLst>
              <a:ext uri="{FF2B5EF4-FFF2-40B4-BE49-F238E27FC236}">
                <a16:creationId xmlns:a16="http://schemas.microsoft.com/office/drawing/2014/main" id="{68091202-CB7B-D29A-9A45-7CDC717496A5}"/>
              </a:ext>
            </a:extLst>
          </p:cNvPr>
          <p:cNvSpPr/>
          <p:nvPr/>
        </p:nvSpPr>
        <p:spPr>
          <a:xfrm>
            <a:off x="0" y="859536"/>
            <a:ext cx="12192000" cy="21945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Marcador de contenido 4">
                <a:extLst>
                  <a:ext uri="{FF2B5EF4-FFF2-40B4-BE49-F238E27FC236}">
                    <a16:creationId xmlns:a16="http://schemas.microsoft.com/office/drawing/2014/main" id="{F460D5DB-FC8B-5F0A-44A6-B523267EF879}"/>
                  </a:ext>
                </a:extLst>
              </p:cNvPr>
              <p:cNvGraphicFramePr>
                <a:graphicFrameLocks noGrp="1"/>
              </p:cNvGraphicFramePr>
              <p:nvPr>
                <p:ph idx="1"/>
                <p:extLst>
                  <p:ext uri="{D42A27DB-BD31-4B8C-83A1-F6EECF244321}">
                    <p14:modId xmlns:p14="http://schemas.microsoft.com/office/powerpoint/2010/main" val="2473331929"/>
                  </p:ext>
                </p:extLst>
              </p:nvPr>
            </p:nvGraphicFramePr>
            <p:xfrm>
              <a:off x="0" y="1078992"/>
              <a:ext cx="12051792" cy="5779008"/>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Marcador de contenido 4">
                <a:extLst>
                  <a:ext uri="{FF2B5EF4-FFF2-40B4-BE49-F238E27FC236}">
                    <a16:creationId xmlns:a16="http://schemas.microsoft.com/office/drawing/2014/main" id="{F460D5DB-FC8B-5F0A-44A6-B523267EF879}"/>
                  </a:ext>
                </a:extLst>
              </p:cNvPr>
              <p:cNvPicPr>
                <a:picLocks noGrp="1" noRot="1" noChangeAspect="1" noMove="1" noResize="1" noEditPoints="1" noAdjustHandles="1" noChangeArrowheads="1" noChangeShapeType="1"/>
              </p:cNvPicPr>
              <p:nvPr/>
            </p:nvPicPr>
            <p:blipFill>
              <a:blip r:embed="rId4"/>
              <a:stretch>
                <a:fillRect/>
              </a:stretch>
            </p:blipFill>
            <p:spPr>
              <a:xfrm>
                <a:off x="0" y="1078992"/>
                <a:ext cx="12051792" cy="5779008"/>
              </a:xfrm>
              <a:prstGeom prst="rect">
                <a:avLst/>
              </a:prstGeom>
            </p:spPr>
          </p:pic>
        </mc:Fallback>
      </mc:AlternateContent>
    </p:spTree>
    <p:extLst>
      <p:ext uri="{BB962C8B-B14F-4D97-AF65-F5344CB8AC3E}">
        <p14:creationId xmlns:p14="http://schemas.microsoft.com/office/powerpoint/2010/main" val="305298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0DA68-9DBC-5698-131D-54C7624CCAB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741C882-19D0-7FFF-717C-0705F135AEFC}"/>
              </a:ext>
            </a:extLst>
          </p:cNvPr>
          <p:cNvSpPr>
            <a:spLocks noGrp="1"/>
          </p:cNvSpPr>
          <p:nvPr>
            <p:ph type="title"/>
          </p:nvPr>
        </p:nvSpPr>
        <p:spPr>
          <a:xfrm>
            <a:off x="262128" y="99949"/>
            <a:ext cx="5260848" cy="905891"/>
          </a:xfrm>
        </p:spPr>
        <p:txBody>
          <a:bodyPr/>
          <a:lstStyle/>
          <a:p>
            <a:r>
              <a:rPr lang="es-CL" dirty="0"/>
              <a:t>Visualización de datos</a:t>
            </a:r>
            <a:endParaRPr lang="es-ES" dirty="0"/>
          </a:p>
        </p:txBody>
      </p:sp>
      <p:sp>
        <p:nvSpPr>
          <p:cNvPr id="14" name="Rectángulo 13">
            <a:extLst>
              <a:ext uri="{FF2B5EF4-FFF2-40B4-BE49-F238E27FC236}">
                <a16:creationId xmlns:a16="http://schemas.microsoft.com/office/drawing/2014/main" id="{B6E24E76-DB38-9B4B-DF02-A4C7954EF668}"/>
              </a:ext>
            </a:extLst>
          </p:cNvPr>
          <p:cNvSpPr/>
          <p:nvPr/>
        </p:nvSpPr>
        <p:spPr>
          <a:xfrm>
            <a:off x="0" y="859536"/>
            <a:ext cx="12192000" cy="21945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Marcador de contenido 5">
                <a:extLst>
                  <a:ext uri="{FF2B5EF4-FFF2-40B4-BE49-F238E27FC236}">
                    <a16:creationId xmlns:a16="http://schemas.microsoft.com/office/drawing/2014/main" id="{C23E4730-AE10-79A8-B4F2-5EB602396671}"/>
                  </a:ext>
                </a:extLst>
              </p:cNvPr>
              <p:cNvGraphicFramePr>
                <a:graphicFrameLocks noGrp="1"/>
              </p:cNvGraphicFramePr>
              <p:nvPr>
                <p:ph idx="1"/>
                <p:extLst>
                  <p:ext uri="{D42A27DB-BD31-4B8C-83A1-F6EECF244321}">
                    <p14:modId xmlns:p14="http://schemas.microsoft.com/office/powerpoint/2010/main" val="1885563181"/>
                  </p:ext>
                </p:extLst>
              </p:nvPr>
            </p:nvGraphicFramePr>
            <p:xfrm>
              <a:off x="0" y="1078992"/>
              <a:ext cx="12192000" cy="5779008"/>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Marcador de contenido 5">
                <a:extLst>
                  <a:ext uri="{FF2B5EF4-FFF2-40B4-BE49-F238E27FC236}">
                    <a16:creationId xmlns:a16="http://schemas.microsoft.com/office/drawing/2014/main" id="{C23E4730-AE10-79A8-B4F2-5EB602396671}"/>
                  </a:ext>
                </a:extLst>
              </p:cNvPr>
              <p:cNvPicPr>
                <a:picLocks noGrp="1" noRot="1" noChangeAspect="1" noMove="1" noResize="1" noEditPoints="1" noAdjustHandles="1" noChangeArrowheads="1" noChangeShapeType="1"/>
              </p:cNvPicPr>
              <p:nvPr/>
            </p:nvPicPr>
            <p:blipFill>
              <a:blip r:embed="rId4"/>
              <a:stretch>
                <a:fillRect/>
              </a:stretch>
            </p:blipFill>
            <p:spPr>
              <a:xfrm>
                <a:off x="0" y="1078992"/>
                <a:ext cx="12192000" cy="5779008"/>
              </a:xfrm>
              <a:prstGeom prst="rect">
                <a:avLst/>
              </a:prstGeom>
            </p:spPr>
          </p:pic>
        </mc:Fallback>
      </mc:AlternateContent>
    </p:spTree>
    <p:extLst>
      <p:ext uri="{BB962C8B-B14F-4D97-AF65-F5344CB8AC3E}">
        <p14:creationId xmlns:p14="http://schemas.microsoft.com/office/powerpoint/2010/main" val="26135113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2765BE3-EC0B-4319-BF4D-E6A401E91CA9}">
  <we:reference id="wa200005566" version="3.0.0.2" store="es-ES" storeType="OMEX"/>
  <we:alternateReferences>
    <we:reference id="WA200005566" version="3.0.0.2"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D161689-36D4-4BAF-81B7-CD2CC2F54EC1}">
  <we:reference id="wa200003233" version="2.0.0.3" store="es-ES" storeType="OMEX"/>
  <we:alternateReferences>
    <we:reference id="WA200003233" version="2.0.0.3" store="WA200003233" storeType="OMEX"/>
  </we:alternateReferences>
  <we:properties>
    <we:property name="pptInsertionSessionID" value="&quot;96D783AA-0094-471E-9377-6F240E282550&quot;"/>
    <we:property name="reportUrl" value="&quot;/groups/me/reports/03e04fcf-c49a-4edc-8c59-fa03fdc7c868/958e8ee47e3d258d22c3?experience=power-bi&quot;"/>
    <we:property name="reportName" value="&quot;1&quot;"/>
    <we:property name="reportState" value="&quot;CONNECTED&quot;"/>
    <we:property name="embedUrl" value="&quot;/reportEmbed?reportId=03e04fcf-c49a-4edc-8c59-fa03fdc7c868&amp;config=eyJjbHVzdGVyVXJsIjoiaHR0cHM6Ly9XQUJJLVNPVVRILUNFTlRSQUwtVVMtcmVkaXJlY3QuYW5hbHlzaXMud2luZG93cy5uZXQiLCJlbWJlZEZlYXR1cmVzIjp7InVzYWdlTWV0cmljc1ZOZXh0Ijp0cnVlfX0%3D&amp;disableSensitivityBanner=true&quot;"/>
    <we:property name="pageName" value="&quot;958e8ee47e3d258d22c3&quot;"/>
    <we:property name="pageDisplayName" value="&quot;Página 1&quot;"/>
    <we:property name="datasetId" value="&quot;2253e0a2-ea9d-4b29-9004-9f1bec3082bf&quot;"/>
    <we:property name="backgroundColor" value="&quot;#FFFFFF&quot;"/>
    <we:property name="bookmark" value="&quot;H4sIAAAAAAAAA+1VwW7bMAz9lUFnY0icOHFya73utBXBMvQyBAVl0a4KRTJoOasX5N9HyW67tT0MQ4EN2E6WHp/IR/IBPgql28ZAfwl7FGvxEagE5ejNVCTCDhjO0xlMqnQyneYLhROp0jlHXeO1s61YH4UHqtFf6bYDExIx+GWXCDBmA3W4VWBaTESD1DoLRn/DgcwhTx2eEoF3jXEEIeXWg8eQ9sB0vrOE6dsZV4TS6wNusfQDuspyzBHnS5ypNMtVmpaB1g6EqOxFSkgdyxfOetCWy0TuspI5ZuV8uaiwUvkqXcqAV9r4kSL7i7uGuDvuuW/CcArWWjvSJRgRuyBsB9FHUTjT7ePp4id86zoq8RNWMWS99j1nKm+AuMNQ6cQD2ZDjccXIZRxLRG/c14KQayqxnpySBxln6gC2ZPSphrO6JqyHBM+EvJ7APV4XEX3f2XE92XO9O0ZabWszrv9xE5+HNhqNBVfxwV7ylvcYps6PHCmk8z4O/p2mewekyRPhf7Tb0+7eoky+/cGEo0cG+a9uit0pRBaZzORMrtQskzivUKbV32HeDek9UH9NzvwLDpZA/x38O84INo5Ofhyb2CP/V8LBdb5toMQNWIwamiGNxshjw4BVYUPxTOH7QXPNYUFXYLqwm/gXErEI70xLg7/6YJT3HZKVkVYuBwAA&quot;"/>
    <we:property name="initialStateBookmark" value="&quot;H4sIAAAAAAAAA+1VTW/bMAz9K4POxrA6cfNxS73s0iUNmqGXIggom3ZVyJJBy1m9wP99lJyuWztgwFBgA7aT5UeK75F8gI4iV02toVtDhWIuVkAZ5JbenIlImAG7uLq6XC2uL/frxWrJsK2dsqYR86NwQCW6G9W0oH0FBm93kQCtN1D6vwJ0g5GokRprQKsvOCRzyFGLfSTwodaWwJfcOnDoyx44nf+Z++ztiBkhc+qAW8zcgM6SKU4RxxMc5XEyzeM482nNkBCU/TTFlw70qTUOlGGakDsp5BSTbDw5L7DIp7N4Ij1eKO1OKbJbPtTE3XHPXe2nkrLW0pLKQIvQBWEziD6K1Oq2CqflD/jWtpThNRYhZJxyHVfK7oC4Q8/U80A2ZHlcIbIOYwnonf2cEjJnLubv+uibjEV+AJMx+lzDoiwJy6HACyGvJ7DCfRrQD605rSd5qXfHSKNMqU/rf9rEp6GNWmHKLM7bS97zHv3U+ZKlHOmiC4N/r+jRAXH0TPgf7bbfPVqUk++/M+HJI4P8VzfFrveR80QmciRn+SiROC5QxsXfYd4NqQqo25PV/4KDJdB/B/+OM7yNg5OfxiYq5HfFH2zrmhoy3IDBoKEeyigMeWwYMLnfUDiT/35UzDks6AZ063cTXiERSHhnSmr8xQX/NokgK6j7Ct73AXQmBwAA&quot;"/>
    <we:property name="isFiltersActionButtonVisible" value="true"/>
    <we:property name="isVisualContainerHeaderHidden" value="false"/>
    <we:property name="reportEmbeddedTime" value="&quot;2024-11-25T19:24:20.923Z&quot;"/>
    <we:property name="creatorTenantId" value="&quot;ba257c34-07d9-4601-b084-865cd3f2e362&quot;"/>
    <we:property name="creatorUserId" value="&quot;100320011CCC0B91&quot;"/>
    <we:property name="creatorSessionId" value="&quot;c5d11bc9-ef71-4729-b0ea-acafce946a23&quot;"/>
    <we:property name="artifactViewState" value="&quot;live&quot;"/>
  </we:properties>
  <we:bindings/>
  <we:snapshot xmlns:r="http://schemas.openxmlformats.org/officeDocument/2006/relationships"/>
</we:webextension>
</file>

<file path=ppt/webextensions/webextension3.xml><?xml version="1.0" encoding="utf-8"?>
<we:webextension xmlns:we="http://schemas.microsoft.com/office/webextensions/webextension/2010/11" id="{FFC4F63F-D132-4925-A677-474B4BEB6FD2}">
  <we:reference id="wa200003233" version="2.0.0.3" store="es-ES" storeType="OMEX"/>
  <we:alternateReferences>
    <we:reference id="WA200003233" version="2.0.0.3" store="WA200003233" storeType="OMEX"/>
  </we:alternateReferences>
  <we:properties>
    <we:property name="pptInsertionSessionID" value="&quot;96D783AA-0094-471E-9377-6F240E282550&quot;"/>
    <we:property name="embedUrl" value="&quot;/reportEmbed?reportId=03e04fcf-c49a-4edc-8c59-fa03fdc7c868&amp;config=eyJjbHVzdGVyVXJsIjoiaHR0cHM6Ly9XQUJJLVNPVVRILUNFTlRSQUwtVVMtcmVkaXJlY3QuYW5hbHlzaXMud2luZG93cy5uZXQiLCJlbWJlZEZlYXR1cmVzIjp7InVzYWdlTWV0cmljc1ZOZXh0Ijp0cnVlfX0%3D&amp;disableSensitivityBanner=true&quot;"/>
    <we:property name="bookmark" value="&quot;H4sIAAAAAAAAA91V32/TMBD+V5CfI9T8apu9dWE8ASp02h5QhS72JfPk2pHjlJWq/ztnJ6MbG4OHwSSeYn93vvv83Rd5z4TsWgW7D7BBdsLeg+UgjH0Vs4jpAZvNqsmkxiRLIa5zmPN4XlDUtE4a3bGTPXNgG3QXsutB+UIEfl5HDJRaQuN3NagOI9ai7YwGJb/hkEwhZ3s8RAxvWmUs+JIrBw592S2l054oxK9T6gjcyS2ukLsB5dPZLKszSCeFiKu8jvMEKK0bEgKzR1N86dC+NNqB1NTGY0khkhwykeazelrntcjTwuO1VG5MqXZnN62l29Gdd60XZyG2oDkKFq5gsRsY79miaSw24Mbt2b1gaVS/eQRfmd5y/IR1CGkn3Y56XCK0FD+QTEtrSMSALs4/Buhtr0dBJn57Zb6WFklB4YHoB9GSoMZYyUE94PocdPzcv1yyhxTWhHRSN2qc+VH+84EZD93LK7DO26q6pvl5temcsQLt6S4I/kba28kn0U9EX0bsw/rWk5R5fcd1o9YD72cVd33wEQ5ZjWlW5VXCuSiSeTXhvsqTMkPgd9o7R/Xv6exLFgh5nKVZAUU1T2CKmOW/Nf/f9lRg/pSpX+7vu2P3oyfy/9T9v7rsv/sBRid4+we7HnViG6THxy9M77oWOC5BY2jcDuclhjwyCGjhpxLW1n/fSTL3MJQLUL2fR3iqWGhCc5KVwj89MNL7DtjhGAhTBwAA&quot;"/>
    <we:property name="datasetId" value="&quot;2253e0a2-ea9d-4b29-9004-9f1bec3082bf&quot;"/>
    <we:property name="pageName" value="&quot;c6774f4a309d1b5f152a&quot;"/>
    <we:property name="reportUrl" value="&quot;/groups/me/reports/03e04fcf-c49a-4edc-8c59-fa03fdc7c868/c6774f4a309d1b5f152a&quot;"/>
    <we:property name="reportName" value="&quot;1&quot;"/>
    <we:property name="reportState" value="&quot;CONNECTED&quot;"/>
    <we:property name="pageDisplayName" value="&quot;Página 2&quot;"/>
    <we:property name="backgroundColor" value="&quot;#FFFFFF&quot;"/>
    <we:property name="initialStateBookmark" value="&quot;H4sIAAAAAAAAA91VTVPbMBD9Kx2dPZ3EHwnm5qTphQZSwsChk2HW0tqIUSyPLKekmfz3rmTTQKFwoWWmJ0tvV7tPb59HOyZkUyvYnsIa2TGbg+EgtPkwZAGrOmxydnYyz85Prk+z+YxgXVupq4Yd75gFU6K9lE0LylUg8NsqYKDUAkq3K0A1GLAaTaMrUPIHdskUsqbFfcDwrlbagCu5tGDRld1QOu2p9/BjRB2BW7nBJXLboXw0HsdFDNEgFcM8KYZJCJTWdAme2bMprrRvP9WVBVlRG4eFqQgTiEWUjItRkRQiiVKHF1LZPiXfzu5qQ7ejO29rp0omNlBxFMxfwWDTMd6xrCwNlmD77exRcKpVu34GX+rWcDzHwocqK+2Welwh1BTfk0wLo0lEj2YXXz30ua16QQZue6O/Tw2SgsIBwS+iU4JKbSQH9YTrW9Bxc7++Yk8prAhpZFWqfuYH+S86Ztx3n96Asc5W+S3Nz6lN57QRaCZbL/gnae4nHwa/EX0fsfere09S5u0D1/Vad7zfVNzV3kU4xAVGcZ7kIeciDY/yAXdVXpQZPL9Jay3Vf6SzK5kiJMM4ilNI86MQRohx8qr5/7anPPOXTP1+f98Dux88kfyn7v/TZf/dD9A7wdnf2/WgE1sjPT5uoVvb1MBxARX6xnV3XqLPI4NAJdxU/Nq47xdJ5u6GcgmqdfPwTxXzTWhOMlf4ygH3gDFPy7P7CdadQbdLBwAA&quot;"/>
    <we:property name="isFiltersActionButtonVisible" value="true"/>
    <we:property name="isVisualContainerHeaderHidden" value="false"/>
    <we:property name="reportEmbeddedTime" value="&quot;2024-11-25T19:36:33.341Z&quot;"/>
    <we:property name="creatorTenantId" value="&quot;ba257c34-07d9-4601-b084-865cd3f2e362&quot;"/>
    <we:property name="creatorUserId" value="&quot;100320011CCC0B91&quot;"/>
    <we:property name="creatorSessionId" value="&quot;733f3fe4-29bc-4087-b02b-cd3b102560c1&quot;"/>
    <we:property name="artifactViewState" value="&quot;live&quot;"/>
  </we:properties>
  <we:bindings/>
  <we:snapshot xmlns:r="http://schemas.openxmlformats.org/officeDocument/2006/relationships"/>
</we:webextension>
</file>

<file path=ppt/webextensions/webextension4.xml><?xml version="1.0" encoding="utf-8"?>
<we:webextension xmlns:we="http://schemas.microsoft.com/office/webextensions/webextension/2010/11" id="{38677FC2-7BAF-42D9-B012-90DDF97DE5FB}">
  <we:reference id="wa200003233" version="2.0.0.3" store="es-E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WS0/bQBD+K9ZeuFjIjkMhudGQSqgEIUD0UCE08Y7jrdZea3cTSKP8986s44ZSoD3wuHCI4p35PPPNc70SUrlGw/IUKhRDMQGbgzQ2SkUs6laW5TCF/Wzay/rpoN/fT7MDIK1pvDK1E8OV8GBn6K+Um4NmQyT8fh0L0PoMZnwqQDuMRYPWmRq0+oktmFTeznEdC7xrtLHAJi88eGSzC4LTmSikuxl5hNyrBV5g7ltpkmNvb4DZIBkMiFox3T/oEcy1gMDsUQibDu5HpvaganLDMvkp6WdQYF/mKCFNB3tJxvJCab+BTJfju8ZSdBTzsuHkjIjrzFiVgxYhCouuJb0SI6PnVXga/yG/MHOb4zkWQVV75ZdkKS/BUoTsaU0JObOG0hU0nNKbUZCW5nZkkXxKMUzW8ZvSOLReFaS6Cb3y3my+ITSmforLNUmcqmd602jbml+2FD1MNY7vuI+nP6hhuLz0jrES7edlqPCRsl2rpfEDti9e2sC4VLNS08/z2w51557ISPAwgYYVW2u7m9cZ4HIyeiwZcFiHvxMs/CPHkakasMp1gXSnr4pxSXwP+OLte94Fd6II2ZblCvScK7JzCqWSsMPJuA99c75/9/mztI8Qm1tjZDTBinoeXTTWWCFtFh3phY722ojeN6aH0/JsRIfRZWnmDmoZfdGGdnI9i45otirXhRK6tUIP3Ja87Ne07ts9ueU5+a1f3dsBLnTry/fWK9b/tcpAOcshL1GGzB97rNrkKIlsSqH7mOyPyX7ryY7FguGbyyYJZeby0VWZ0uGfSSFcj3P9pCvu/C5v28uX1gl9RPKDmXvXQI5nUGMYgKaNNsxDWCVkFGW3Vp6INXxyiuCELn5Ft/3/vrCh9wugvkHkGwsAAA==&quot;"/>
    <we:property name="creatorSessionId" value="&quot;2cb9c792-2283-4e56-bcea-d0bc8c5313f4&quot;"/>
    <we:property name="creatorTenantId" value="&quot;ba257c34-07d9-4601-b084-865cd3f2e362&quot;"/>
    <we:property name="creatorUserId" value="&quot;100320011CCC0B91&quot;"/>
    <we:property name="datasetId" value="&quot;2253e0a2-ea9d-4b29-9004-9f1bec3082bf&quot;"/>
    <we:property name="embedUrl" value="&quot;/reportEmbed?reportId=03e04fcf-c49a-4edc-8c59-fa03fdc7c868&amp;config=eyJjbHVzdGVyVXJsIjoiaHR0cHM6Ly9XQUJJLVNPVVRILUNFTlRSQUwtVVMtcmVkaXJlY3QuYW5hbHlzaXMud2luZG93cy5uZXQiLCJlbWJlZEZlYXR1cmVzIjp7InVzYWdlTWV0cmljc1ZOZXh0Ijp0cnVlfX0%3D&amp;disableSensitivityBanner=true&quot;"/>
    <we:property name="initialStateBookmark" value="&quot;H4sIAAAAAAAAA8VTwW7bMAz9lUFnY7CbdJtzS72curRBM3SHoggYmU41KJJAyV28IP8+Uu6wrVix0zZfLD1SfO9R1FG1JgYLwxXsUc3UEkhD6+lVpQrlRuzi+vpyOb+53FzNlwuGfUjGu6hmR5WAdphuTezBSgUG7+4LBdauYCe7DmzEQgWk6B1Y8xXHZA4l6vFUKDwE6wmk5DpBQin7yOm8Z+7q9YQZQSfziGvUaURLjWfnNU7qsq6nVd1t374747Q4JmRlv02R0pm+8S6BcUwjWPumnE6gw2mrsYWqqs/LieCdsekpZTssDoHYHXsegnSlYa07T0aDVdkFYRxFH1Xjbb/Pq8Uv+Nr3pPEGuxxyyaSBK+kHIHYoTCduyIo8tytHpKWbJqMP/ktDyJytmpWn4p/KmFMyHYc2eUj+t5pPCMG7l7TcMxKN29mnQftx5x9HiQm2FhcHmePtZx4YuV4+46lFuhjyDb839H3UquKZ2r/jgmXL97MmtUd+W7LwfYoBNK7AYdYXxjIGcx53GVwr7vOa5P/BMOdo/hZsL77zS1SZhPthuAl/OCDvU2VZWdw36i0F1SoEAAA=&quot;"/>
    <we:property name="isFiltersActionButtonVisible" value="true"/>
    <we:property name="isVisualContainerHeaderHidden" value="false"/>
    <we:property name="pageDisplayName" value="&quot;Página 3&quot;"/>
    <we:property name="pageName" value="&quot;0ce259e39099419fb782&quot;"/>
    <we:property name="pptInsertionSessionID" value="&quot;96D783AA-0094-471E-9377-6F240E282550&quot;"/>
    <we:property name="reportEmbeddedTime" value="&quot;2024-11-25T19:37:20.654Z&quot;"/>
    <we:property name="reportName" value="&quot;1&quot;"/>
    <we:property name="reportState" value="&quot;CONNECTED&quot;"/>
    <we:property name="reportUrl" value="&quot;/groups/me/reports/03e04fcf-c49a-4edc-8c59-fa03fdc7c868/0ce259e39099419fb782&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144</TotalTime>
  <Words>335</Words>
  <Application>Microsoft Office PowerPoint</Application>
  <PresentationFormat>Panorámica</PresentationFormat>
  <Paragraphs>34</Paragraphs>
  <Slides>11</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Aptos</vt:lpstr>
      <vt:lpstr>Aptos Display</vt:lpstr>
      <vt:lpstr>Arial</vt:lpstr>
      <vt:lpstr>Tema de Office</vt:lpstr>
      <vt:lpstr>Base de datos para personaje de Genshin impact</vt:lpstr>
      <vt:lpstr> Introduccion</vt:lpstr>
      <vt:lpstr>Objetivos</vt:lpstr>
      <vt:lpstr>Creación  de la base de datos</vt:lpstr>
      <vt:lpstr>Modelo entidad relación </vt:lpstr>
      <vt:lpstr>Principales Errores</vt:lpstr>
      <vt:lpstr>Visualización de datos</vt:lpstr>
      <vt:lpstr>Visualización de datos</vt:lpstr>
      <vt:lpstr>Visualización de datos</vt:lpstr>
      <vt:lpstr>Consultas SQL</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DIEGO ERNESTO SILVA MADARIAGA</dc:creator>
  <cp:lastModifiedBy>DIEGO ERNESTO SILVA MADARIAGA</cp:lastModifiedBy>
  <cp:revision>42</cp:revision>
  <dcterms:created xsi:type="dcterms:W3CDTF">2024-11-25T17:24:18Z</dcterms:created>
  <dcterms:modified xsi:type="dcterms:W3CDTF">2024-11-25T22:36:33Z</dcterms:modified>
</cp:coreProperties>
</file>