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A8364-B4B4-564F-869C-A7A802D4C3B2}" v="1" dt="2025-04-16T14:20:16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4629"/>
  </p:normalViewPr>
  <p:slideViewPr>
    <p:cSldViewPr snapToGrid="0">
      <p:cViewPr varScale="1">
        <p:scale>
          <a:sx n="108" d="100"/>
          <a:sy n="108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ET ANIL MISTRY" userId="843503c3-fa70-48b1-b83b-e6d7dc289e35" providerId="ADAL" clId="{289A8364-B4B4-564F-869C-A7A802D4C3B2}"/>
    <pc:docChg chg="undo custSel modSld">
      <pc:chgData name="SANKET ANIL MISTRY" userId="843503c3-fa70-48b1-b83b-e6d7dc289e35" providerId="ADAL" clId="{289A8364-B4B4-564F-869C-A7A802D4C3B2}" dt="2025-04-16T20:43:02.737" v="142"/>
      <pc:docMkLst>
        <pc:docMk/>
      </pc:docMkLst>
      <pc:sldChg chg="addSp delSp modSp mod setBg">
        <pc:chgData name="SANKET ANIL MISTRY" userId="843503c3-fa70-48b1-b83b-e6d7dc289e35" providerId="ADAL" clId="{289A8364-B4B4-564F-869C-A7A802D4C3B2}" dt="2025-04-16T20:43:02.737" v="142"/>
        <pc:sldMkLst>
          <pc:docMk/>
          <pc:sldMk cId="3934580633" sldId="256"/>
        </pc:sldMkLst>
        <pc:spChg chg="mod">
          <ac:chgData name="SANKET ANIL MISTRY" userId="843503c3-fa70-48b1-b83b-e6d7dc289e35" providerId="ADAL" clId="{289A8364-B4B4-564F-869C-A7A802D4C3B2}" dt="2025-04-16T14:22:00.788" v="53" actId="26606"/>
          <ac:spMkLst>
            <pc:docMk/>
            <pc:sldMk cId="3934580633" sldId="256"/>
            <ac:spMk id="2" creationId="{5AE8FD41-8337-8DA6-2F28-139D6CDD7C19}"/>
          </ac:spMkLst>
        </pc:spChg>
        <pc:spChg chg="mod">
          <ac:chgData name="SANKET ANIL MISTRY" userId="843503c3-fa70-48b1-b83b-e6d7dc289e35" providerId="ADAL" clId="{289A8364-B4B4-564F-869C-A7A802D4C3B2}" dt="2025-04-16T20:43:02.737" v="142"/>
          <ac:spMkLst>
            <pc:docMk/>
            <pc:sldMk cId="3934580633" sldId="256"/>
            <ac:spMk id="3" creationId="{0C891291-C418-D51A-A537-AC55A96559CC}"/>
          </ac:spMkLst>
        </pc:spChg>
        <pc:spChg chg="add del">
          <ac:chgData name="SANKET ANIL MISTRY" userId="843503c3-fa70-48b1-b83b-e6d7dc289e35" providerId="ADAL" clId="{289A8364-B4B4-564F-869C-A7A802D4C3B2}" dt="2025-04-16T14:22:00.743" v="52" actId="26606"/>
          <ac:spMkLst>
            <pc:docMk/>
            <pc:sldMk cId="3934580633" sldId="256"/>
            <ac:spMk id="13" creationId="{989BE678-777B-482A-A616-FEDC47B162E5}"/>
          </ac:spMkLst>
        </pc:spChg>
        <pc:spChg chg="add del">
          <ac:chgData name="SANKET ANIL MISTRY" userId="843503c3-fa70-48b1-b83b-e6d7dc289e35" providerId="ADAL" clId="{289A8364-B4B4-564F-869C-A7A802D4C3B2}" dt="2025-04-16T14:22:00.743" v="52" actId="26606"/>
          <ac:spMkLst>
            <pc:docMk/>
            <pc:sldMk cId="3934580633" sldId="256"/>
            <ac:spMk id="19" creationId="{D28BE0C3-2102-4820-B88B-A448B1840D14}"/>
          </ac:spMkLst>
        </pc:spChg>
        <pc:picChg chg="add del">
          <ac:chgData name="SANKET ANIL MISTRY" userId="843503c3-fa70-48b1-b83b-e6d7dc289e35" providerId="ADAL" clId="{289A8364-B4B4-564F-869C-A7A802D4C3B2}" dt="2025-04-16T14:22:00.743" v="52" actId="26606"/>
          <ac:picMkLst>
            <pc:docMk/>
            <pc:sldMk cId="3934580633" sldId="256"/>
            <ac:picMk id="5" creationId="{F5114FBB-5DF6-0881-0245-04A8965229CA}"/>
          </ac:picMkLst>
        </pc:picChg>
        <pc:picChg chg="add del">
          <ac:chgData name="SANKET ANIL MISTRY" userId="843503c3-fa70-48b1-b83b-e6d7dc289e35" providerId="ADAL" clId="{289A8364-B4B4-564F-869C-A7A802D4C3B2}" dt="2025-04-16T14:22:00.743" v="52" actId="26606"/>
          <ac:picMkLst>
            <pc:docMk/>
            <pc:sldMk cId="3934580633" sldId="256"/>
            <ac:picMk id="9" creationId="{DF19BAF3-7E20-4B9D-B544-BABAEEA1FA75}"/>
          </ac:picMkLst>
        </pc:picChg>
        <pc:picChg chg="add del">
          <ac:chgData name="SANKET ANIL MISTRY" userId="843503c3-fa70-48b1-b83b-e6d7dc289e35" providerId="ADAL" clId="{289A8364-B4B4-564F-869C-A7A802D4C3B2}" dt="2025-04-16T14:22:00.743" v="52" actId="26606"/>
          <ac:picMkLst>
            <pc:docMk/>
            <pc:sldMk cId="3934580633" sldId="256"/>
            <ac:picMk id="11" creationId="{950648F4-ABCD-4DF0-8641-76CFB2354721}"/>
          </ac:picMkLst>
        </pc:picChg>
        <pc:picChg chg="add del">
          <ac:chgData name="SANKET ANIL MISTRY" userId="843503c3-fa70-48b1-b83b-e6d7dc289e35" providerId="ADAL" clId="{289A8364-B4B4-564F-869C-A7A802D4C3B2}" dt="2025-04-16T14:22:00.743" v="52" actId="26606"/>
          <ac:picMkLst>
            <pc:docMk/>
            <pc:sldMk cId="3934580633" sldId="256"/>
            <ac:picMk id="15" creationId="{CF1EB4BD-9C7E-4AA3-9681-C7EB0DA6250B}"/>
          </ac:picMkLst>
        </pc:picChg>
        <pc:picChg chg="add del">
          <ac:chgData name="SANKET ANIL MISTRY" userId="843503c3-fa70-48b1-b83b-e6d7dc289e35" providerId="ADAL" clId="{289A8364-B4B4-564F-869C-A7A802D4C3B2}" dt="2025-04-16T14:22:00.743" v="52" actId="26606"/>
          <ac:picMkLst>
            <pc:docMk/>
            <pc:sldMk cId="3934580633" sldId="256"/>
            <ac:picMk id="17" creationId="{94AAE3AA-3759-4D28-B0EF-575F25A5146C}"/>
          </ac:picMkLst>
        </pc:picChg>
        <pc:picChg chg="add">
          <ac:chgData name="SANKET ANIL MISTRY" userId="843503c3-fa70-48b1-b83b-e6d7dc289e35" providerId="ADAL" clId="{289A8364-B4B4-564F-869C-A7A802D4C3B2}" dt="2025-04-16T14:22:00.788" v="53" actId="26606"/>
          <ac:picMkLst>
            <pc:docMk/>
            <pc:sldMk cId="3934580633" sldId="256"/>
            <ac:picMk id="21" creationId="{ED7739FB-F5B6-94C7-EF16-86E1C7961189}"/>
          </ac:picMkLst>
        </pc:picChg>
      </pc:sldChg>
      <pc:sldChg chg="addSp delSp modSp mod setBg">
        <pc:chgData name="SANKET ANIL MISTRY" userId="843503c3-fa70-48b1-b83b-e6d7dc289e35" providerId="ADAL" clId="{289A8364-B4B4-564F-869C-A7A802D4C3B2}" dt="2025-04-16T14:35:40.077" v="139" actId="20577"/>
        <pc:sldMkLst>
          <pc:docMk/>
          <pc:sldMk cId="1775008070" sldId="257"/>
        </pc:sldMkLst>
        <pc:spChg chg="mod">
          <ac:chgData name="SANKET ANIL MISTRY" userId="843503c3-fa70-48b1-b83b-e6d7dc289e35" providerId="ADAL" clId="{289A8364-B4B4-564F-869C-A7A802D4C3B2}" dt="2025-04-16T14:22:29.203" v="58" actId="26606"/>
          <ac:spMkLst>
            <pc:docMk/>
            <pc:sldMk cId="1775008070" sldId="257"/>
            <ac:spMk id="2" creationId="{C6CDE2E7-7787-7659-75B7-C37FDDBD6BE9}"/>
          </ac:spMkLst>
        </pc:spChg>
        <pc:spChg chg="add del mod">
          <ac:chgData name="SANKET ANIL MISTRY" userId="843503c3-fa70-48b1-b83b-e6d7dc289e35" providerId="ADAL" clId="{289A8364-B4B4-564F-869C-A7A802D4C3B2}" dt="2025-04-16T14:22:29.203" v="58" actId="26606"/>
          <ac:spMkLst>
            <pc:docMk/>
            <pc:sldMk cId="1775008070" sldId="257"/>
            <ac:spMk id="3" creationId="{656BAE3F-828A-632F-B6CB-C69ADA14B9AF}"/>
          </ac:spMkLst>
        </pc:spChg>
        <pc:spChg chg="add mod">
          <ac:chgData name="SANKET ANIL MISTRY" userId="843503c3-fa70-48b1-b83b-e6d7dc289e35" providerId="ADAL" clId="{289A8364-B4B4-564F-869C-A7A802D4C3B2}" dt="2025-04-16T14:35:40.077" v="139" actId="20577"/>
          <ac:spMkLst>
            <pc:docMk/>
            <pc:sldMk cId="1775008070" sldId="257"/>
            <ac:spMk id="10" creationId="{656BAE3F-828A-632F-B6CB-C69ADA14B9AF}"/>
          </ac:spMkLst>
        </pc:spChg>
        <pc:graphicFrameChg chg="add del">
          <ac:chgData name="SANKET ANIL MISTRY" userId="843503c3-fa70-48b1-b83b-e6d7dc289e35" providerId="ADAL" clId="{289A8364-B4B4-564F-869C-A7A802D4C3B2}" dt="2025-04-16T14:22:29.137" v="57" actId="26606"/>
          <ac:graphicFrameMkLst>
            <pc:docMk/>
            <pc:sldMk cId="1775008070" sldId="257"/>
            <ac:graphicFrameMk id="7" creationId="{B564061A-40D1-BED2-52F1-0C93B6BED2B1}"/>
          </ac:graphicFrameMkLst>
        </pc:graphicFrameChg>
        <pc:picChg chg="add del">
          <ac:chgData name="SANKET ANIL MISTRY" userId="843503c3-fa70-48b1-b83b-e6d7dc289e35" providerId="ADAL" clId="{289A8364-B4B4-564F-869C-A7A802D4C3B2}" dt="2025-04-16T14:22:18.534" v="55" actId="26606"/>
          <ac:picMkLst>
            <pc:docMk/>
            <pc:sldMk cId="1775008070" sldId="257"/>
            <ac:picMk id="5" creationId="{C3D7FBBF-5ED4-EAD2-FBCD-67A78B9CEA97}"/>
          </ac:picMkLst>
        </pc:picChg>
        <pc:picChg chg="add">
          <ac:chgData name="SANKET ANIL MISTRY" userId="843503c3-fa70-48b1-b83b-e6d7dc289e35" providerId="ADAL" clId="{289A8364-B4B4-564F-869C-A7A802D4C3B2}" dt="2025-04-16T14:22:29.203" v="58" actId="26606"/>
          <ac:picMkLst>
            <pc:docMk/>
            <pc:sldMk cId="1775008070" sldId="257"/>
            <ac:picMk id="9" creationId="{C3D7FBBF-5ED4-EAD2-FBCD-67A78B9CEA97}"/>
          </ac:picMkLst>
        </pc:picChg>
      </pc:sldChg>
      <pc:sldChg chg="addSp delSp modSp mod setBg">
        <pc:chgData name="SANKET ANIL MISTRY" userId="843503c3-fa70-48b1-b83b-e6d7dc289e35" providerId="ADAL" clId="{289A8364-B4B4-564F-869C-A7A802D4C3B2}" dt="2025-04-16T14:22:38.887" v="60" actId="26606"/>
        <pc:sldMkLst>
          <pc:docMk/>
          <pc:sldMk cId="3448466700" sldId="258"/>
        </pc:sldMkLst>
        <pc:spChg chg="mod">
          <ac:chgData name="SANKET ANIL MISTRY" userId="843503c3-fa70-48b1-b83b-e6d7dc289e35" providerId="ADAL" clId="{289A8364-B4B4-564F-869C-A7A802D4C3B2}" dt="2025-04-16T14:22:38.887" v="60" actId="26606"/>
          <ac:spMkLst>
            <pc:docMk/>
            <pc:sldMk cId="3448466700" sldId="258"/>
            <ac:spMk id="2" creationId="{0C2146A4-73A7-3280-5528-0B7369FF0CCD}"/>
          </ac:spMkLst>
        </pc:spChg>
        <pc:spChg chg="mod">
          <ac:chgData name="SANKET ANIL MISTRY" userId="843503c3-fa70-48b1-b83b-e6d7dc289e35" providerId="ADAL" clId="{289A8364-B4B4-564F-869C-A7A802D4C3B2}" dt="2025-04-16T14:22:38.887" v="60" actId="26606"/>
          <ac:spMkLst>
            <pc:docMk/>
            <pc:sldMk cId="3448466700" sldId="258"/>
            <ac:spMk id="3" creationId="{A1A708AD-EE03-B2EB-9135-86F04BDD5795}"/>
          </ac:spMkLst>
        </pc:spChg>
        <pc:spChg chg="add del">
          <ac:chgData name="SANKET ANIL MISTRY" userId="843503c3-fa70-48b1-b83b-e6d7dc289e35" providerId="ADAL" clId="{289A8364-B4B4-564F-869C-A7A802D4C3B2}" dt="2025-04-16T14:22:38.887" v="60" actId="26606"/>
          <ac:spMkLst>
            <pc:docMk/>
            <pc:sldMk cId="3448466700" sldId="258"/>
            <ac:spMk id="8" creationId="{DDBA86CC-34C3-43C1-B328-62490FE69046}"/>
          </ac:spMkLst>
        </pc:spChg>
        <pc:spChg chg="add del">
          <ac:chgData name="SANKET ANIL MISTRY" userId="843503c3-fa70-48b1-b83b-e6d7dc289e35" providerId="ADAL" clId="{289A8364-B4B4-564F-869C-A7A802D4C3B2}" dt="2025-04-16T14:22:38.887" v="60" actId="26606"/>
          <ac:spMkLst>
            <pc:docMk/>
            <pc:sldMk cId="3448466700" sldId="258"/>
            <ac:spMk id="10" creationId="{9CF4C9D6-90BC-48A0-91E8-0F0373CA11B5}"/>
          </ac:spMkLst>
        </pc:spChg>
      </pc:sldChg>
      <pc:sldChg chg="addSp delSp modSp mod setBg">
        <pc:chgData name="SANKET ANIL MISTRY" userId="843503c3-fa70-48b1-b83b-e6d7dc289e35" providerId="ADAL" clId="{289A8364-B4B4-564F-869C-A7A802D4C3B2}" dt="2025-04-16T14:23:26.253" v="71" actId="26606"/>
        <pc:sldMkLst>
          <pc:docMk/>
          <pc:sldMk cId="2454640932" sldId="259"/>
        </pc:sldMkLst>
        <pc:spChg chg="mod ord">
          <ac:chgData name="SANKET ANIL MISTRY" userId="843503c3-fa70-48b1-b83b-e6d7dc289e35" providerId="ADAL" clId="{289A8364-B4B4-564F-869C-A7A802D4C3B2}" dt="2025-04-16T14:23:26.253" v="71" actId="26606"/>
          <ac:spMkLst>
            <pc:docMk/>
            <pc:sldMk cId="2454640932" sldId="259"/>
            <ac:spMk id="2" creationId="{1DF7FB1A-512D-1DF6-1787-ECC18603257E}"/>
          </ac:spMkLst>
        </pc:spChg>
        <pc:spChg chg="mod">
          <ac:chgData name="SANKET ANIL MISTRY" userId="843503c3-fa70-48b1-b83b-e6d7dc289e35" providerId="ADAL" clId="{289A8364-B4B4-564F-869C-A7A802D4C3B2}" dt="2025-04-16T14:23:26.253" v="71" actId="26606"/>
          <ac:spMkLst>
            <pc:docMk/>
            <pc:sldMk cId="2454640932" sldId="259"/>
            <ac:spMk id="3" creationId="{6213CF65-07D9-5BA9-0161-2CE492636A4C}"/>
          </ac:spMkLst>
        </pc:spChg>
        <pc:spChg chg="add del">
          <ac:chgData name="SANKET ANIL MISTRY" userId="843503c3-fa70-48b1-b83b-e6d7dc289e35" providerId="ADAL" clId="{289A8364-B4B4-564F-869C-A7A802D4C3B2}" dt="2025-04-16T14:22:52.410" v="62" actId="26606"/>
          <ac:spMkLst>
            <pc:docMk/>
            <pc:sldMk cId="2454640932" sldId="259"/>
            <ac:spMk id="9" creationId="{C8A3C342-1D03-412F-8DD3-BF519E8E0AE9}"/>
          </ac:spMkLst>
        </pc:spChg>
        <pc:spChg chg="add del">
          <ac:chgData name="SANKET ANIL MISTRY" userId="843503c3-fa70-48b1-b83b-e6d7dc289e35" providerId="ADAL" clId="{289A8364-B4B4-564F-869C-A7A802D4C3B2}" dt="2025-04-16T14:22:52.410" v="62" actId="26606"/>
          <ac:spMkLst>
            <pc:docMk/>
            <pc:sldMk cId="2454640932" sldId="259"/>
            <ac:spMk id="11" creationId="{81CC9B02-E087-4350-AEBD-2C3CF001AF01}"/>
          </ac:spMkLst>
        </pc:spChg>
        <pc:spChg chg="add del">
          <ac:chgData name="SANKET ANIL MISTRY" userId="843503c3-fa70-48b1-b83b-e6d7dc289e35" providerId="ADAL" clId="{289A8364-B4B4-564F-869C-A7A802D4C3B2}" dt="2025-04-16T14:22:52.410" v="62" actId="26606"/>
          <ac:spMkLst>
            <pc:docMk/>
            <pc:sldMk cId="2454640932" sldId="259"/>
            <ac:spMk id="13" creationId="{D6F18ACE-6E82-4ADC-8A2F-A1771B309B16}"/>
          </ac:spMkLst>
        </pc:spChg>
        <pc:spChg chg="add del">
          <ac:chgData name="SANKET ANIL MISTRY" userId="843503c3-fa70-48b1-b83b-e6d7dc289e35" providerId="ADAL" clId="{289A8364-B4B4-564F-869C-A7A802D4C3B2}" dt="2025-04-16T14:23:26.250" v="70" actId="26606"/>
          <ac:spMkLst>
            <pc:docMk/>
            <pc:sldMk cId="2454640932" sldId="259"/>
            <ac:spMk id="20" creationId="{8D489E29-742E-4D34-AB08-CE3217805B81}"/>
          </ac:spMkLst>
        </pc:spChg>
        <pc:picChg chg="add del">
          <ac:chgData name="SANKET ANIL MISTRY" userId="843503c3-fa70-48b1-b83b-e6d7dc289e35" providerId="ADAL" clId="{289A8364-B4B4-564F-869C-A7A802D4C3B2}" dt="2025-04-16T14:22:52.410" v="62" actId="26606"/>
          <ac:picMkLst>
            <pc:docMk/>
            <pc:sldMk cId="2454640932" sldId="259"/>
            <ac:picMk id="5" creationId="{87F80100-B0B3-F418-1285-F3E2F2310E84}"/>
          </ac:picMkLst>
        </pc:picChg>
        <pc:picChg chg="add mod">
          <ac:chgData name="SANKET ANIL MISTRY" userId="843503c3-fa70-48b1-b83b-e6d7dc289e35" providerId="ADAL" clId="{289A8364-B4B4-564F-869C-A7A802D4C3B2}" dt="2025-04-16T14:23:26.253" v="71" actId="26606"/>
          <ac:picMkLst>
            <pc:docMk/>
            <pc:sldMk cId="2454640932" sldId="259"/>
            <ac:picMk id="15" creationId="{12803463-673E-5B3F-2C4F-0AE404358E26}"/>
          </ac:picMkLst>
        </pc:picChg>
      </pc:sldChg>
      <pc:sldChg chg="addSp delSp modSp mod setBg setClrOvrMap">
        <pc:chgData name="SANKET ANIL MISTRY" userId="843503c3-fa70-48b1-b83b-e6d7dc289e35" providerId="ADAL" clId="{289A8364-B4B4-564F-869C-A7A802D4C3B2}" dt="2025-04-16T14:21:40.904" v="50" actId="26606"/>
        <pc:sldMkLst>
          <pc:docMk/>
          <pc:sldMk cId="3700827749" sldId="260"/>
        </pc:sldMkLst>
        <pc:spChg chg="mod">
          <ac:chgData name="SANKET ANIL MISTRY" userId="843503c3-fa70-48b1-b83b-e6d7dc289e35" providerId="ADAL" clId="{289A8364-B4B4-564F-869C-A7A802D4C3B2}" dt="2025-04-16T14:21:40.904" v="50" actId="26606"/>
          <ac:spMkLst>
            <pc:docMk/>
            <pc:sldMk cId="3700827749" sldId="260"/>
            <ac:spMk id="2" creationId="{FA4AAF51-748F-B2D5-8F51-4B13E2CD2008}"/>
          </ac:spMkLst>
        </pc:spChg>
        <pc:spChg chg="mod ord">
          <ac:chgData name="SANKET ANIL MISTRY" userId="843503c3-fa70-48b1-b83b-e6d7dc289e35" providerId="ADAL" clId="{289A8364-B4B4-564F-869C-A7A802D4C3B2}" dt="2025-04-16T14:21:40.904" v="50" actId="26606"/>
          <ac:spMkLst>
            <pc:docMk/>
            <pc:sldMk cId="3700827749" sldId="260"/>
            <ac:spMk id="3" creationId="{4B228BA6-C40B-8B0A-842E-F4229E606611}"/>
          </ac:spMkLst>
        </pc:spChg>
        <pc:spChg chg="add del mod">
          <ac:chgData name="SANKET ANIL MISTRY" userId="843503c3-fa70-48b1-b83b-e6d7dc289e35" providerId="ADAL" clId="{289A8364-B4B4-564F-869C-A7A802D4C3B2}" dt="2025-04-16T14:21:40.904" v="50" actId="26606"/>
          <ac:spMkLst>
            <pc:docMk/>
            <pc:sldMk cId="3700827749" sldId="260"/>
            <ac:spMk id="6" creationId="{C2139B2E-A54E-4832-93E2-0D153F0ABCBF}"/>
          </ac:spMkLst>
        </pc:spChg>
        <pc:spChg chg="add del">
          <ac:chgData name="SANKET ANIL MISTRY" userId="843503c3-fa70-48b1-b83b-e6d7dc289e35" providerId="ADAL" clId="{289A8364-B4B4-564F-869C-A7A802D4C3B2}" dt="2025-04-16T14:21:01.385" v="39" actId="26606"/>
          <ac:spMkLst>
            <pc:docMk/>
            <pc:sldMk cId="3700827749" sldId="260"/>
            <ac:spMk id="8" creationId="{C8A3C342-1D03-412F-8DD3-BF519E8E0AE9}"/>
          </ac:spMkLst>
        </pc:spChg>
        <pc:spChg chg="add del">
          <ac:chgData name="SANKET ANIL MISTRY" userId="843503c3-fa70-48b1-b83b-e6d7dc289e35" providerId="ADAL" clId="{289A8364-B4B4-564F-869C-A7A802D4C3B2}" dt="2025-04-16T14:21:01.385" v="39" actId="26606"/>
          <ac:spMkLst>
            <pc:docMk/>
            <pc:sldMk cId="3700827749" sldId="260"/>
            <ac:spMk id="9" creationId="{81CC9B02-E087-4350-AEBD-2C3CF001AF01}"/>
          </ac:spMkLst>
        </pc:spChg>
        <pc:spChg chg="add del">
          <ac:chgData name="SANKET ANIL MISTRY" userId="843503c3-fa70-48b1-b83b-e6d7dc289e35" providerId="ADAL" clId="{289A8364-B4B4-564F-869C-A7A802D4C3B2}" dt="2025-04-16T14:20:56.510" v="37" actId="26606"/>
          <ac:spMkLst>
            <pc:docMk/>
            <pc:sldMk cId="3700827749" sldId="260"/>
            <ac:spMk id="11" creationId="{C8A3C342-1D03-412F-8DD3-BF519E8E0AE9}"/>
          </ac:spMkLst>
        </pc:spChg>
        <pc:spChg chg="add del">
          <ac:chgData name="SANKET ANIL MISTRY" userId="843503c3-fa70-48b1-b83b-e6d7dc289e35" providerId="ADAL" clId="{289A8364-B4B4-564F-869C-A7A802D4C3B2}" dt="2025-04-16T14:21:03.276" v="41" actId="26606"/>
          <ac:spMkLst>
            <pc:docMk/>
            <pc:sldMk cId="3700827749" sldId="260"/>
            <ac:spMk id="12" creationId="{EE4E366E-272A-409E-840F-9A6A64A9E3FF}"/>
          </ac:spMkLst>
        </pc:spChg>
        <pc:spChg chg="add del">
          <ac:chgData name="SANKET ANIL MISTRY" userId="843503c3-fa70-48b1-b83b-e6d7dc289e35" providerId="ADAL" clId="{289A8364-B4B4-564F-869C-A7A802D4C3B2}" dt="2025-04-16T14:20:56.510" v="37" actId="26606"/>
          <ac:spMkLst>
            <pc:docMk/>
            <pc:sldMk cId="3700827749" sldId="260"/>
            <ac:spMk id="13" creationId="{81CC9B02-E087-4350-AEBD-2C3CF001AF01}"/>
          </ac:spMkLst>
        </pc:spChg>
        <pc:spChg chg="add del">
          <ac:chgData name="SANKET ANIL MISTRY" userId="843503c3-fa70-48b1-b83b-e6d7dc289e35" providerId="ADAL" clId="{289A8364-B4B4-564F-869C-A7A802D4C3B2}" dt="2025-04-16T14:21:03.276" v="41" actId="26606"/>
          <ac:spMkLst>
            <pc:docMk/>
            <pc:sldMk cId="3700827749" sldId="260"/>
            <ac:spMk id="14" creationId="{A721560C-E4AB-4287-A29C-3F6916794CB9}"/>
          </ac:spMkLst>
        </pc:spChg>
        <pc:spChg chg="add del">
          <ac:chgData name="SANKET ANIL MISTRY" userId="843503c3-fa70-48b1-b83b-e6d7dc289e35" providerId="ADAL" clId="{289A8364-B4B4-564F-869C-A7A802D4C3B2}" dt="2025-04-16T14:21:03.276" v="41" actId="26606"/>
          <ac:spMkLst>
            <pc:docMk/>
            <pc:sldMk cId="3700827749" sldId="260"/>
            <ac:spMk id="15" creationId="{DF6CFF07-D953-4F9C-9A0E-E0A6AACB6158}"/>
          </ac:spMkLst>
        </pc:spChg>
        <pc:spChg chg="add del">
          <ac:chgData name="SANKET ANIL MISTRY" userId="843503c3-fa70-48b1-b83b-e6d7dc289e35" providerId="ADAL" clId="{289A8364-B4B4-564F-869C-A7A802D4C3B2}" dt="2025-04-16T14:21:03.276" v="41" actId="26606"/>
          <ac:spMkLst>
            <pc:docMk/>
            <pc:sldMk cId="3700827749" sldId="260"/>
            <ac:spMk id="17" creationId="{DAA4FEEE-0B5F-41BF-825D-60F9FB089568}"/>
          </ac:spMkLst>
        </pc:spChg>
        <pc:spChg chg="add del">
          <ac:chgData name="SANKET ANIL MISTRY" userId="843503c3-fa70-48b1-b83b-e6d7dc289e35" providerId="ADAL" clId="{289A8364-B4B4-564F-869C-A7A802D4C3B2}" dt="2025-04-16T14:21:23.868" v="43" actId="26606"/>
          <ac:spMkLst>
            <pc:docMk/>
            <pc:sldMk cId="3700827749" sldId="260"/>
            <ac:spMk id="19" creationId="{29787B81-C7DF-412B-A405-EF4454012DEE}"/>
          </ac:spMkLst>
        </pc:spChg>
        <pc:spChg chg="add del">
          <ac:chgData name="SANKET ANIL MISTRY" userId="843503c3-fa70-48b1-b83b-e6d7dc289e35" providerId="ADAL" clId="{289A8364-B4B4-564F-869C-A7A802D4C3B2}" dt="2025-04-16T14:21:26.518" v="45" actId="26606"/>
          <ac:spMkLst>
            <pc:docMk/>
            <pc:sldMk cId="3700827749" sldId="260"/>
            <ac:spMk id="21" creationId="{C8A3C342-1D03-412F-8DD3-BF519E8E0AE9}"/>
          </ac:spMkLst>
        </pc:spChg>
        <pc:spChg chg="add del">
          <ac:chgData name="SANKET ANIL MISTRY" userId="843503c3-fa70-48b1-b83b-e6d7dc289e35" providerId="ADAL" clId="{289A8364-B4B4-564F-869C-A7A802D4C3B2}" dt="2025-04-16T14:21:26.518" v="45" actId="26606"/>
          <ac:spMkLst>
            <pc:docMk/>
            <pc:sldMk cId="3700827749" sldId="260"/>
            <ac:spMk id="22" creationId="{81CC9B02-E087-4350-AEBD-2C3CF001AF01}"/>
          </ac:spMkLst>
        </pc:spChg>
        <pc:spChg chg="add del">
          <ac:chgData name="SANKET ANIL MISTRY" userId="843503c3-fa70-48b1-b83b-e6d7dc289e35" providerId="ADAL" clId="{289A8364-B4B4-564F-869C-A7A802D4C3B2}" dt="2025-04-16T14:21:26.518" v="45" actId="26606"/>
          <ac:spMkLst>
            <pc:docMk/>
            <pc:sldMk cId="3700827749" sldId="260"/>
            <ac:spMk id="23" creationId="{D6F18ACE-6E82-4ADC-8A2F-A1771B309B16}"/>
          </ac:spMkLst>
        </pc:spChg>
        <pc:spChg chg="add del">
          <ac:chgData name="SANKET ANIL MISTRY" userId="843503c3-fa70-48b1-b83b-e6d7dc289e35" providerId="ADAL" clId="{289A8364-B4B4-564F-869C-A7A802D4C3B2}" dt="2025-04-16T14:21:30.712" v="47" actId="26606"/>
          <ac:spMkLst>
            <pc:docMk/>
            <pc:sldMk cId="3700827749" sldId="260"/>
            <ac:spMk id="25" creationId="{AA047838-7F9E-43CF-A116-26E7AAA8F842}"/>
          </ac:spMkLst>
        </pc:spChg>
        <pc:spChg chg="add del">
          <ac:chgData name="SANKET ANIL MISTRY" userId="843503c3-fa70-48b1-b83b-e6d7dc289e35" providerId="ADAL" clId="{289A8364-B4B4-564F-869C-A7A802D4C3B2}" dt="2025-04-16T14:21:40.857" v="49" actId="26606"/>
          <ac:spMkLst>
            <pc:docMk/>
            <pc:sldMk cId="3700827749" sldId="260"/>
            <ac:spMk id="27" creationId="{B4AAD3FD-83A5-4B89-9F8F-01B8870865BE}"/>
          </ac:spMkLst>
        </pc:spChg>
        <pc:spChg chg="add del">
          <ac:chgData name="SANKET ANIL MISTRY" userId="843503c3-fa70-48b1-b83b-e6d7dc289e35" providerId="ADAL" clId="{289A8364-B4B4-564F-869C-A7A802D4C3B2}" dt="2025-04-16T14:21:40.857" v="49" actId="26606"/>
          <ac:spMkLst>
            <pc:docMk/>
            <pc:sldMk cId="3700827749" sldId="260"/>
            <ac:spMk id="28" creationId="{61752F1D-FC0F-4103-9584-630E643CCDA6}"/>
          </ac:spMkLst>
        </pc:spChg>
        <pc:spChg chg="add del">
          <ac:chgData name="SANKET ANIL MISTRY" userId="843503c3-fa70-48b1-b83b-e6d7dc289e35" providerId="ADAL" clId="{289A8364-B4B4-564F-869C-A7A802D4C3B2}" dt="2025-04-16T14:21:40.857" v="49" actId="26606"/>
          <ac:spMkLst>
            <pc:docMk/>
            <pc:sldMk cId="3700827749" sldId="260"/>
            <ac:spMk id="29" creationId="{70151CB7-E7DE-4917-B831-01DF9CE01306}"/>
          </ac:spMkLst>
        </pc:spChg>
        <pc:spChg chg="add del">
          <ac:chgData name="SANKET ANIL MISTRY" userId="843503c3-fa70-48b1-b83b-e6d7dc289e35" providerId="ADAL" clId="{289A8364-B4B4-564F-869C-A7A802D4C3B2}" dt="2025-04-16T14:21:40.857" v="49" actId="26606"/>
          <ac:spMkLst>
            <pc:docMk/>
            <pc:sldMk cId="3700827749" sldId="260"/>
            <ac:spMk id="30" creationId="{A92A1116-1C84-41DF-B803-1F7B0883EC82}"/>
          </ac:spMkLst>
        </pc:spChg>
        <pc:picChg chg="add del mod ord">
          <ac:chgData name="SANKET ANIL MISTRY" userId="843503c3-fa70-48b1-b83b-e6d7dc289e35" providerId="ADAL" clId="{289A8364-B4B4-564F-869C-A7A802D4C3B2}" dt="2025-04-16T14:21:40.904" v="50" actId="26606"/>
          <ac:picMkLst>
            <pc:docMk/>
            <pc:sldMk cId="3700827749" sldId="260"/>
            <ac:picMk id="5" creationId="{93DEA0CD-F346-C38C-2E34-E18BE2893E68}"/>
          </ac:picMkLst>
        </pc:picChg>
      </pc:sldChg>
      <pc:sldChg chg="addSp delSp modSp mod setBg setClrOvrMap">
        <pc:chgData name="SANKET ANIL MISTRY" userId="843503c3-fa70-48b1-b83b-e6d7dc289e35" providerId="ADAL" clId="{289A8364-B4B4-564F-869C-A7A802D4C3B2}" dt="2025-04-16T14:23:42.616" v="72" actId="26606"/>
        <pc:sldMkLst>
          <pc:docMk/>
          <pc:sldMk cId="2735133688" sldId="261"/>
        </pc:sldMkLst>
        <pc:spChg chg="mod">
          <ac:chgData name="SANKET ANIL MISTRY" userId="843503c3-fa70-48b1-b83b-e6d7dc289e35" providerId="ADAL" clId="{289A8364-B4B4-564F-869C-A7A802D4C3B2}" dt="2025-04-16T14:23:42.616" v="72" actId="26606"/>
          <ac:spMkLst>
            <pc:docMk/>
            <pc:sldMk cId="2735133688" sldId="261"/>
            <ac:spMk id="2" creationId="{BCB852E1-5D44-3600-FE53-E9564AFA5218}"/>
          </ac:spMkLst>
        </pc:spChg>
        <pc:spChg chg="del">
          <ac:chgData name="SANKET ANIL MISTRY" userId="843503c3-fa70-48b1-b83b-e6d7dc289e35" providerId="ADAL" clId="{289A8364-B4B4-564F-869C-A7A802D4C3B2}" dt="2025-04-16T14:23:42.616" v="72" actId="26606"/>
          <ac:spMkLst>
            <pc:docMk/>
            <pc:sldMk cId="2735133688" sldId="261"/>
            <ac:spMk id="3" creationId="{69FF6D75-7707-5E9C-D71B-2824B961C8C8}"/>
          </ac:spMkLst>
        </pc:spChg>
        <pc:spChg chg="add">
          <ac:chgData name="SANKET ANIL MISTRY" userId="843503c3-fa70-48b1-b83b-e6d7dc289e35" providerId="ADAL" clId="{289A8364-B4B4-564F-869C-A7A802D4C3B2}" dt="2025-04-16T14:23:42.616" v="72" actId="26606"/>
          <ac:spMkLst>
            <pc:docMk/>
            <pc:sldMk cId="2735133688" sldId="261"/>
            <ac:spMk id="9" creationId="{F747F1B4-B831-4277-8AB0-32767F7EB7BF}"/>
          </ac:spMkLst>
        </pc:spChg>
        <pc:spChg chg="add">
          <ac:chgData name="SANKET ANIL MISTRY" userId="843503c3-fa70-48b1-b83b-e6d7dc289e35" providerId="ADAL" clId="{289A8364-B4B4-564F-869C-A7A802D4C3B2}" dt="2025-04-16T14:23:42.616" v="72" actId="26606"/>
          <ac:spMkLst>
            <pc:docMk/>
            <pc:sldMk cId="2735133688" sldId="261"/>
            <ac:spMk id="11" creationId="{D80CFA21-AB7C-4BEB-9BFF-05764FBBF3C6}"/>
          </ac:spMkLst>
        </pc:spChg>
        <pc:spChg chg="add">
          <ac:chgData name="SANKET ANIL MISTRY" userId="843503c3-fa70-48b1-b83b-e6d7dc289e35" providerId="ADAL" clId="{289A8364-B4B4-564F-869C-A7A802D4C3B2}" dt="2025-04-16T14:23:42.616" v="72" actId="26606"/>
          <ac:spMkLst>
            <pc:docMk/>
            <pc:sldMk cId="2735133688" sldId="261"/>
            <ac:spMk id="13" creationId="{12F7E335-851A-4CAE-B09F-E657819D4600}"/>
          </ac:spMkLst>
        </pc:spChg>
        <pc:spChg chg="add">
          <ac:chgData name="SANKET ANIL MISTRY" userId="843503c3-fa70-48b1-b83b-e6d7dc289e35" providerId="ADAL" clId="{289A8364-B4B4-564F-869C-A7A802D4C3B2}" dt="2025-04-16T14:23:42.616" v="72" actId="26606"/>
          <ac:spMkLst>
            <pc:docMk/>
            <pc:sldMk cId="2735133688" sldId="261"/>
            <ac:spMk id="15" creationId="{10B541F0-7F6E-402E-84D8-CF96EACA5FBC}"/>
          </ac:spMkLst>
        </pc:spChg>
        <pc:graphicFrameChg chg="add">
          <ac:chgData name="SANKET ANIL MISTRY" userId="843503c3-fa70-48b1-b83b-e6d7dc289e35" providerId="ADAL" clId="{289A8364-B4B4-564F-869C-A7A802D4C3B2}" dt="2025-04-16T14:23:42.616" v="72" actId="26606"/>
          <ac:graphicFrameMkLst>
            <pc:docMk/>
            <pc:sldMk cId="2735133688" sldId="261"/>
            <ac:graphicFrameMk id="5" creationId="{67A4AA4F-48A9-BE13-6900-1588465999B1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B5069F-3DFC-43C4-B2BA-33CF28EDE15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1C0656-F261-4CF6-B471-14C5DBE08E0A}">
      <dgm:prSet/>
      <dgm:spPr/>
      <dgm:t>
        <a:bodyPr/>
        <a:lstStyle/>
        <a:p>
          <a:pPr>
            <a:defRPr b="1"/>
          </a:pPr>
          <a:r>
            <a:rPr lang="en-US" b="0" i="0"/>
            <a:t>Milestones:</a:t>
          </a:r>
          <a:endParaRPr lang="en-US"/>
        </a:p>
      </dgm:t>
    </dgm:pt>
    <dgm:pt modelId="{AC830FF6-8655-4F56-9728-170094934046}" type="parTrans" cxnId="{D9D44A11-DF64-4044-B485-7DA6693D9F32}">
      <dgm:prSet/>
      <dgm:spPr/>
      <dgm:t>
        <a:bodyPr/>
        <a:lstStyle/>
        <a:p>
          <a:endParaRPr lang="en-US"/>
        </a:p>
      </dgm:t>
    </dgm:pt>
    <dgm:pt modelId="{0DB1C681-32A3-4D75-A00D-42898DEBE8E6}" type="sibTrans" cxnId="{D9D44A11-DF64-4044-B485-7DA6693D9F32}">
      <dgm:prSet/>
      <dgm:spPr/>
      <dgm:t>
        <a:bodyPr/>
        <a:lstStyle/>
        <a:p>
          <a:endParaRPr lang="en-US"/>
        </a:p>
      </dgm:t>
    </dgm:pt>
    <dgm:pt modelId="{2BE75848-B01D-415B-9851-E36C737ACD72}">
      <dgm:prSet/>
      <dgm:spPr/>
      <dgm:t>
        <a:bodyPr/>
        <a:lstStyle/>
        <a:p>
          <a:r>
            <a:rPr lang="en-US" b="0" i="0"/>
            <a:t>Month 1: Data collection and cleaning.</a:t>
          </a:r>
          <a:endParaRPr lang="en-US"/>
        </a:p>
      </dgm:t>
    </dgm:pt>
    <dgm:pt modelId="{20DED94B-AB18-444B-B838-A27942B26D39}" type="parTrans" cxnId="{E24C4708-9765-456A-A9A8-114E635741D9}">
      <dgm:prSet/>
      <dgm:spPr/>
      <dgm:t>
        <a:bodyPr/>
        <a:lstStyle/>
        <a:p>
          <a:endParaRPr lang="en-US"/>
        </a:p>
      </dgm:t>
    </dgm:pt>
    <dgm:pt modelId="{9673FBD0-CBF4-41B6-BC90-993FC08F673C}" type="sibTrans" cxnId="{E24C4708-9765-456A-A9A8-114E635741D9}">
      <dgm:prSet/>
      <dgm:spPr/>
      <dgm:t>
        <a:bodyPr/>
        <a:lstStyle/>
        <a:p>
          <a:endParaRPr lang="en-US"/>
        </a:p>
      </dgm:t>
    </dgm:pt>
    <dgm:pt modelId="{CE5AEB85-6C4C-46CF-932D-C3F4E5D4F532}">
      <dgm:prSet/>
      <dgm:spPr/>
      <dgm:t>
        <a:bodyPr/>
        <a:lstStyle/>
        <a:p>
          <a:r>
            <a:rPr lang="en-US" b="0" i="0"/>
            <a:t>Month 2: Model development and testing.</a:t>
          </a:r>
          <a:endParaRPr lang="en-US"/>
        </a:p>
      </dgm:t>
    </dgm:pt>
    <dgm:pt modelId="{1B3FC99B-991E-454A-8088-E1B07843C59A}" type="parTrans" cxnId="{607503B5-E32F-4A87-A3D0-34E25F302F38}">
      <dgm:prSet/>
      <dgm:spPr/>
      <dgm:t>
        <a:bodyPr/>
        <a:lstStyle/>
        <a:p>
          <a:endParaRPr lang="en-US"/>
        </a:p>
      </dgm:t>
    </dgm:pt>
    <dgm:pt modelId="{E069B05D-64D6-4F61-9E5A-A5E8E97CE7B3}" type="sibTrans" cxnId="{607503B5-E32F-4A87-A3D0-34E25F302F38}">
      <dgm:prSet/>
      <dgm:spPr/>
      <dgm:t>
        <a:bodyPr/>
        <a:lstStyle/>
        <a:p>
          <a:endParaRPr lang="en-US"/>
        </a:p>
      </dgm:t>
    </dgm:pt>
    <dgm:pt modelId="{CECA3140-84FD-49C9-8216-7F66AC3934B1}">
      <dgm:prSet/>
      <dgm:spPr/>
      <dgm:t>
        <a:bodyPr/>
        <a:lstStyle/>
        <a:p>
          <a:r>
            <a:rPr lang="en-US" b="0" i="0"/>
            <a:t>Month 3: Pilot with 3 clubs.</a:t>
          </a:r>
          <a:endParaRPr lang="en-US"/>
        </a:p>
      </dgm:t>
    </dgm:pt>
    <dgm:pt modelId="{7D4D1869-C658-4805-A6DA-4FB142DA3792}" type="parTrans" cxnId="{C339AC5C-09D4-4490-B12A-212B6347AB2B}">
      <dgm:prSet/>
      <dgm:spPr/>
      <dgm:t>
        <a:bodyPr/>
        <a:lstStyle/>
        <a:p>
          <a:endParaRPr lang="en-US"/>
        </a:p>
      </dgm:t>
    </dgm:pt>
    <dgm:pt modelId="{DD4AD0BD-2026-4833-81E5-D7CB969D0986}" type="sibTrans" cxnId="{C339AC5C-09D4-4490-B12A-212B6347AB2B}">
      <dgm:prSet/>
      <dgm:spPr/>
      <dgm:t>
        <a:bodyPr/>
        <a:lstStyle/>
        <a:p>
          <a:endParaRPr lang="en-US"/>
        </a:p>
      </dgm:t>
    </dgm:pt>
    <dgm:pt modelId="{C864340F-988E-43D8-9092-E9F451BAFFAB}">
      <dgm:prSet/>
      <dgm:spPr/>
      <dgm:t>
        <a:bodyPr/>
        <a:lstStyle/>
        <a:p>
          <a:pPr>
            <a:defRPr b="1"/>
          </a:pPr>
          <a:r>
            <a:rPr lang="en-US" b="0" i="0"/>
            <a:t>Deliverables:</a:t>
          </a:r>
          <a:endParaRPr lang="en-US"/>
        </a:p>
      </dgm:t>
    </dgm:pt>
    <dgm:pt modelId="{52BF1B5A-E0BF-4F63-9738-0F1B567472E8}" type="parTrans" cxnId="{FC3C7C5E-7979-4E9C-A269-B3E9B8BB189D}">
      <dgm:prSet/>
      <dgm:spPr/>
      <dgm:t>
        <a:bodyPr/>
        <a:lstStyle/>
        <a:p>
          <a:endParaRPr lang="en-US"/>
        </a:p>
      </dgm:t>
    </dgm:pt>
    <dgm:pt modelId="{24D4F394-B831-4672-A1CB-82438F3546F8}" type="sibTrans" cxnId="{FC3C7C5E-7979-4E9C-A269-B3E9B8BB189D}">
      <dgm:prSet/>
      <dgm:spPr/>
      <dgm:t>
        <a:bodyPr/>
        <a:lstStyle/>
        <a:p>
          <a:endParaRPr lang="en-US"/>
        </a:p>
      </dgm:t>
    </dgm:pt>
    <dgm:pt modelId="{F3B50C7A-17E4-4490-99C7-D2880C9D3FA2}">
      <dgm:prSet/>
      <dgm:spPr/>
      <dgm:t>
        <a:bodyPr/>
        <a:lstStyle/>
        <a:p>
          <a:r>
            <a:rPr lang="en-US" b="0" i="0"/>
            <a:t>Automated scouting pipeline.</a:t>
          </a:r>
          <a:endParaRPr lang="en-US"/>
        </a:p>
      </dgm:t>
    </dgm:pt>
    <dgm:pt modelId="{1711D0F9-7EB0-43D7-93C9-75ACEB9E8AA1}" type="parTrans" cxnId="{79AE2BA2-14E2-4C8B-8A1F-00AF2B2D82FB}">
      <dgm:prSet/>
      <dgm:spPr/>
      <dgm:t>
        <a:bodyPr/>
        <a:lstStyle/>
        <a:p>
          <a:endParaRPr lang="en-US"/>
        </a:p>
      </dgm:t>
    </dgm:pt>
    <dgm:pt modelId="{1EEB3EC6-E7C4-4800-B863-E93C502BA2EF}" type="sibTrans" cxnId="{79AE2BA2-14E2-4C8B-8A1F-00AF2B2D82FB}">
      <dgm:prSet/>
      <dgm:spPr/>
      <dgm:t>
        <a:bodyPr/>
        <a:lstStyle/>
        <a:p>
          <a:endParaRPr lang="en-US"/>
        </a:p>
      </dgm:t>
    </dgm:pt>
    <dgm:pt modelId="{03D998B1-DE1D-4807-B65C-E358B1BE273E}">
      <dgm:prSet/>
      <dgm:spPr/>
      <dgm:t>
        <a:bodyPr/>
        <a:lstStyle/>
        <a:p>
          <a:r>
            <a:rPr lang="en-US" b="0" i="0"/>
            <a:t>Customizable dashboard for clubs.</a:t>
          </a:r>
          <a:endParaRPr lang="en-US"/>
        </a:p>
      </dgm:t>
    </dgm:pt>
    <dgm:pt modelId="{14BB7B15-955B-4D68-BA89-0D1789C25397}" type="parTrans" cxnId="{C69E6A7B-487B-40A4-96F7-428ECCE38A05}">
      <dgm:prSet/>
      <dgm:spPr/>
      <dgm:t>
        <a:bodyPr/>
        <a:lstStyle/>
        <a:p>
          <a:endParaRPr lang="en-US"/>
        </a:p>
      </dgm:t>
    </dgm:pt>
    <dgm:pt modelId="{DDFBE369-41C4-4EA5-AD91-0EE74AC0FDD5}" type="sibTrans" cxnId="{C69E6A7B-487B-40A4-96F7-428ECCE38A05}">
      <dgm:prSet/>
      <dgm:spPr/>
      <dgm:t>
        <a:bodyPr/>
        <a:lstStyle/>
        <a:p>
          <a:endParaRPr lang="en-US"/>
        </a:p>
      </dgm:t>
    </dgm:pt>
    <dgm:pt modelId="{06C5E270-D72B-4E58-AB19-3C61EE432636}" type="pres">
      <dgm:prSet presAssocID="{92B5069F-3DFC-43C4-B2BA-33CF28EDE157}" presName="root" presStyleCnt="0">
        <dgm:presLayoutVars>
          <dgm:dir/>
          <dgm:resizeHandles val="exact"/>
        </dgm:presLayoutVars>
      </dgm:prSet>
      <dgm:spPr/>
    </dgm:pt>
    <dgm:pt modelId="{2EF8031A-1ED4-4ED6-B376-E70BA17BB567}" type="pres">
      <dgm:prSet presAssocID="{251C0656-F261-4CF6-B471-14C5DBE08E0A}" presName="compNode" presStyleCnt="0"/>
      <dgm:spPr/>
    </dgm:pt>
    <dgm:pt modelId="{CF07BFAB-0F45-47C6-9E12-43733839010D}" type="pres">
      <dgm:prSet presAssocID="{251C0656-F261-4CF6-B471-14C5DBE08E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5D253797-4CDD-40BD-AD32-7E534256CE16}" type="pres">
      <dgm:prSet presAssocID="{251C0656-F261-4CF6-B471-14C5DBE08E0A}" presName="iconSpace" presStyleCnt="0"/>
      <dgm:spPr/>
    </dgm:pt>
    <dgm:pt modelId="{B4C21D7B-A00A-4E80-A1F6-1713BAAC1016}" type="pres">
      <dgm:prSet presAssocID="{251C0656-F261-4CF6-B471-14C5DBE08E0A}" presName="parTx" presStyleLbl="revTx" presStyleIdx="0" presStyleCnt="4">
        <dgm:presLayoutVars>
          <dgm:chMax val="0"/>
          <dgm:chPref val="0"/>
        </dgm:presLayoutVars>
      </dgm:prSet>
      <dgm:spPr/>
    </dgm:pt>
    <dgm:pt modelId="{FA2AE56C-A287-410E-B4F5-544CC6202EC3}" type="pres">
      <dgm:prSet presAssocID="{251C0656-F261-4CF6-B471-14C5DBE08E0A}" presName="txSpace" presStyleCnt="0"/>
      <dgm:spPr/>
    </dgm:pt>
    <dgm:pt modelId="{8F22E2EF-D802-4453-8AC7-7A950DE2F45E}" type="pres">
      <dgm:prSet presAssocID="{251C0656-F261-4CF6-B471-14C5DBE08E0A}" presName="desTx" presStyleLbl="revTx" presStyleIdx="1" presStyleCnt="4">
        <dgm:presLayoutVars/>
      </dgm:prSet>
      <dgm:spPr/>
    </dgm:pt>
    <dgm:pt modelId="{5912AEF5-2548-4ABE-996C-A7B1B2666E52}" type="pres">
      <dgm:prSet presAssocID="{0DB1C681-32A3-4D75-A00D-42898DEBE8E6}" presName="sibTrans" presStyleCnt="0"/>
      <dgm:spPr/>
    </dgm:pt>
    <dgm:pt modelId="{DED43716-CB95-4DB5-874C-119601C98B60}" type="pres">
      <dgm:prSet presAssocID="{C864340F-988E-43D8-9092-E9F451BAFFAB}" presName="compNode" presStyleCnt="0"/>
      <dgm:spPr/>
    </dgm:pt>
    <dgm:pt modelId="{B77F2E80-245D-4697-A854-D24A2BA036BA}" type="pres">
      <dgm:prSet presAssocID="{C864340F-988E-43D8-9092-E9F451BAFFA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B7D0AE3-F58D-42E0-91F6-0321FA50FFFE}" type="pres">
      <dgm:prSet presAssocID="{C864340F-988E-43D8-9092-E9F451BAFFAB}" presName="iconSpace" presStyleCnt="0"/>
      <dgm:spPr/>
    </dgm:pt>
    <dgm:pt modelId="{A1B75696-4304-457D-A3B0-F7F0E6AF1357}" type="pres">
      <dgm:prSet presAssocID="{C864340F-988E-43D8-9092-E9F451BAFFAB}" presName="parTx" presStyleLbl="revTx" presStyleIdx="2" presStyleCnt="4">
        <dgm:presLayoutVars>
          <dgm:chMax val="0"/>
          <dgm:chPref val="0"/>
        </dgm:presLayoutVars>
      </dgm:prSet>
      <dgm:spPr/>
    </dgm:pt>
    <dgm:pt modelId="{CE5D3788-3DE5-4CD9-B827-241A68D2A4F3}" type="pres">
      <dgm:prSet presAssocID="{C864340F-988E-43D8-9092-E9F451BAFFAB}" presName="txSpace" presStyleCnt="0"/>
      <dgm:spPr/>
    </dgm:pt>
    <dgm:pt modelId="{0AE658B0-5076-44FE-941E-D70260A93C07}" type="pres">
      <dgm:prSet presAssocID="{C864340F-988E-43D8-9092-E9F451BAFFAB}" presName="desTx" presStyleLbl="revTx" presStyleIdx="3" presStyleCnt="4">
        <dgm:presLayoutVars/>
      </dgm:prSet>
      <dgm:spPr/>
    </dgm:pt>
  </dgm:ptLst>
  <dgm:cxnLst>
    <dgm:cxn modelId="{E24C4708-9765-456A-A9A8-114E635741D9}" srcId="{251C0656-F261-4CF6-B471-14C5DBE08E0A}" destId="{2BE75848-B01D-415B-9851-E36C737ACD72}" srcOrd="0" destOrd="0" parTransId="{20DED94B-AB18-444B-B838-A27942B26D39}" sibTransId="{9673FBD0-CBF4-41B6-BC90-993FC08F673C}"/>
    <dgm:cxn modelId="{D9D44A11-DF64-4044-B485-7DA6693D9F32}" srcId="{92B5069F-3DFC-43C4-B2BA-33CF28EDE157}" destId="{251C0656-F261-4CF6-B471-14C5DBE08E0A}" srcOrd="0" destOrd="0" parTransId="{AC830FF6-8655-4F56-9728-170094934046}" sibTransId="{0DB1C681-32A3-4D75-A00D-42898DEBE8E6}"/>
    <dgm:cxn modelId="{C265B613-6EB2-456F-8C2F-D343552C0BB3}" type="presOf" srcId="{CE5AEB85-6C4C-46CF-932D-C3F4E5D4F532}" destId="{8F22E2EF-D802-4453-8AC7-7A950DE2F45E}" srcOrd="0" destOrd="1" presId="urn:microsoft.com/office/officeart/2018/2/layout/IconLabelDescriptionList"/>
    <dgm:cxn modelId="{4EC69F25-7CB3-4B25-A233-5972FE92AD49}" type="presOf" srcId="{03D998B1-DE1D-4807-B65C-E358B1BE273E}" destId="{0AE658B0-5076-44FE-941E-D70260A93C07}" srcOrd="0" destOrd="1" presId="urn:microsoft.com/office/officeart/2018/2/layout/IconLabelDescriptionList"/>
    <dgm:cxn modelId="{C339AC5C-09D4-4490-B12A-212B6347AB2B}" srcId="{251C0656-F261-4CF6-B471-14C5DBE08E0A}" destId="{CECA3140-84FD-49C9-8216-7F66AC3934B1}" srcOrd="2" destOrd="0" parTransId="{7D4D1869-C658-4805-A6DA-4FB142DA3792}" sibTransId="{DD4AD0BD-2026-4833-81E5-D7CB969D0986}"/>
    <dgm:cxn modelId="{FC3C7C5E-7979-4E9C-A269-B3E9B8BB189D}" srcId="{92B5069F-3DFC-43C4-B2BA-33CF28EDE157}" destId="{C864340F-988E-43D8-9092-E9F451BAFFAB}" srcOrd="1" destOrd="0" parTransId="{52BF1B5A-E0BF-4F63-9738-0F1B567472E8}" sibTransId="{24D4F394-B831-4672-A1CB-82438F3546F8}"/>
    <dgm:cxn modelId="{F2602361-9BCA-4DCA-9ADF-6ADA61E6E433}" type="presOf" srcId="{CECA3140-84FD-49C9-8216-7F66AC3934B1}" destId="{8F22E2EF-D802-4453-8AC7-7A950DE2F45E}" srcOrd="0" destOrd="2" presId="urn:microsoft.com/office/officeart/2018/2/layout/IconLabelDescriptionList"/>
    <dgm:cxn modelId="{9DE58868-1732-4BB8-BD4E-B861DC26325F}" type="presOf" srcId="{C864340F-988E-43D8-9092-E9F451BAFFAB}" destId="{A1B75696-4304-457D-A3B0-F7F0E6AF1357}" srcOrd="0" destOrd="0" presId="urn:microsoft.com/office/officeart/2018/2/layout/IconLabelDescriptionList"/>
    <dgm:cxn modelId="{C69E6A7B-487B-40A4-96F7-428ECCE38A05}" srcId="{C864340F-988E-43D8-9092-E9F451BAFFAB}" destId="{03D998B1-DE1D-4807-B65C-E358B1BE273E}" srcOrd="1" destOrd="0" parTransId="{14BB7B15-955B-4D68-BA89-0D1789C25397}" sibTransId="{DDFBE369-41C4-4EA5-AD91-0EE74AC0FDD5}"/>
    <dgm:cxn modelId="{79AE2BA2-14E2-4C8B-8A1F-00AF2B2D82FB}" srcId="{C864340F-988E-43D8-9092-E9F451BAFFAB}" destId="{F3B50C7A-17E4-4490-99C7-D2880C9D3FA2}" srcOrd="0" destOrd="0" parTransId="{1711D0F9-7EB0-43D7-93C9-75ACEB9E8AA1}" sibTransId="{1EEB3EC6-E7C4-4800-B863-E93C502BA2EF}"/>
    <dgm:cxn modelId="{E142C1A7-3892-4840-99D1-E4D3D7351276}" type="presOf" srcId="{2BE75848-B01D-415B-9851-E36C737ACD72}" destId="{8F22E2EF-D802-4453-8AC7-7A950DE2F45E}" srcOrd="0" destOrd="0" presId="urn:microsoft.com/office/officeart/2018/2/layout/IconLabelDescriptionList"/>
    <dgm:cxn modelId="{607503B5-E32F-4A87-A3D0-34E25F302F38}" srcId="{251C0656-F261-4CF6-B471-14C5DBE08E0A}" destId="{CE5AEB85-6C4C-46CF-932D-C3F4E5D4F532}" srcOrd="1" destOrd="0" parTransId="{1B3FC99B-991E-454A-8088-E1B07843C59A}" sibTransId="{E069B05D-64D6-4F61-9E5A-A5E8E97CE7B3}"/>
    <dgm:cxn modelId="{B8747EDB-94AD-45EA-97AD-67B58AACFED3}" type="presOf" srcId="{F3B50C7A-17E4-4490-99C7-D2880C9D3FA2}" destId="{0AE658B0-5076-44FE-941E-D70260A93C07}" srcOrd="0" destOrd="0" presId="urn:microsoft.com/office/officeart/2018/2/layout/IconLabelDescriptionList"/>
    <dgm:cxn modelId="{2B4305E7-84A7-4137-9250-BA79FEE52DC0}" type="presOf" srcId="{92B5069F-3DFC-43C4-B2BA-33CF28EDE157}" destId="{06C5E270-D72B-4E58-AB19-3C61EE432636}" srcOrd="0" destOrd="0" presId="urn:microsoft.com/office/officeart/2018/2/layout/IconLabelDescriptionList"/>
    <dgm:cxn modelId="{E967C9F2-CE00-4314-92AB-C16096609A1A}" type="presOf" srcId="{251C0656-F261-4CF6-B471-14C5DBE08E0A}" destId="{B4C21D7B-A00A-4E80-A1F6-1713BAAC1016}" srcOrd="0" destOrd="0" presId="urn:microsoft.com/office/officeart/2018/2/layout/IconLabelDescriptionList"/>
    <dgm:cxn modelId="{B90A98D7-AF45-48B4-A000-A6698B8F251C}" type="presParOf" srcId="{06C5E270-D72B-4E58-AB19-3C61EE432636}" destId="{2EF8031A-1ED4-4ED6-B376-E70BA17BB567}" srcOrd="0" destOrd="0" presId="urn:microsoft.com/office/officeart/2018/2/layout/IconLabelDescriptionList"/>
    <dgm:cxn modelId="{BAA80D96-5BCE-4C6C-A39A-48ED7E3F69E9}" type="presParOf" srcId="{2EF8031A-1ED4-4ED6-B376-E70BA17BB567}" destId="{CF07BFAB-0F45-47C6-9E12-43733839010D}" srcOrd="0" destOrd="0" presId="urn:microsoft.com/office/officeart/2018/2/layout/IconLabelDescriptionList"/>
    <dgm:cxn modelId="{203D332E-3C00-4862-BAC2-BC45FD2DA627}" type="presParOf" srcId="{2EF8031A-1ED4-4ED6-B376-E70BA17BB567}" destId="{5D253797-4CDD-40BD-AD32-7E534256CE16}" srcOrd="1" destOrd="0" presId="urn:microsoft.com/office/officeart/2018/2/layout/IconLabelDescriptionList"/>
    <dgm:cxn modelId="{7A55E103-09B3-4D4A-A07D-958AEF49437E}" type="presParOf" srcId="{2EF8031A-1ED4-4ED6-B376-E70BA17BB567}" destId="{B4C21D7B-A00A-4E80-A1F6-1713BAAC1016}" srcOrd="2" destOrd="0" presId="urn:microsoft.com/office/officeart/2018/2/layout/IconLabelDescriptionList"/>
    <dgm:cxn modelId="{BCEA5FAF-91F8-4AF4-9C0C-F0885E63F2DF}" type="presParOf" srcId="{2EF8031A-1ED4-4ED6-B376-E70BA17BB567}" destId="{FA2AE56C-A287-410E-B4F5-544CC6202EC3}" srcOrd="3" destOrd="0" presId="urn:microsoft.com/office/officeart/2018/2/layout/IconLabelDescriptionList"/>
    <dgm:cxn modelId="{72E9AC79-18D1-40A4-8A2F-8D7A9A9658F2}" type="presParOf" srcId="{2EF8031A-1ED4-4ED6-B376-E70BA17BB567}" destId="{8F22E2EF-D802-4453-8AC7-7A950DE2F45E}" srcOrd="4" destOrd="0" presId="urn:microsoft.com/office/officeart/2018/2/layout/IconLabelDescriptionList"/>
    <dgm:cxn modelId="{6C87ABC0-82EA-4BA3-B6D2-D79DCC743689}" type="presParOf" srcId="{06C5E270-D72B-4E58-AB19-3C61EE432636}" destId="{5912AEF5-2548-4ABE-996C-A7B1B2666E52}" srcOrd="1" destOrd="0" presId="urn:microsoft.com/office/officeart/2018/2/layout/IconLabelDescriptionList"/>
    <dgm:cxn modelId="{67130696-2D4B-4C4F-9C22-D060957B159B}" type="presParOf" srcId="{06C5E270-D72B-4E58-AB19-3C61EE432636}" destId="{DED43716-CB95-4DB5-874C-119601C98B60}" srcOrd="2" destOrd="0" presId="urn:microsoft.com/office/officeart/2018/2/layout/IconLabelDescriptionList"/>
    <dgm:cxn modelId="{14F145AF-2397-4AB9-9B44-B04F8CAFE233}" type="presParOf" srcId="{DED43716-CB95-4DB5-874C-119601C98B60}" destId="{B77F2E80-245D-4697-A854-D24A2BA036BA}" srcOrd="0" destOrd="0" presId="urn:microsoft.com/office/officeart/2018/2/layout/IconLabelDescriptionList"/>
    <dgm:cxn modelId="{1A004D57-A98B-4DF9-A24E-6704FFF7EA84}" type="presParOf" srcId="{DED43716-CB95-4DB5-874C-119601C98B60}" destId="{AB7D0AE3-F58D-42E0-91F6-0321FA50FFFE}" srcOrd="1" destOrd="0" presId="urn:microsoft.com/office/officeart/2018/2/layout/IconLabelDescriptionList"/>
    <dgm:cxn modelId="{E3FBBC2E-55BB-4EDF-8A8F-7C8B476E8D7D}" type="presParOf" srcId="{DED43716-CB95-4DB5-874C-119601C98B60}" destId="{A1B75696-4304-457D-A3B0-F7F0E6AF1357}" srcOrd="2" destOrd="0" presId="urn:microsoft.com/office/officeart/2018/2/layout/IconLabelDescriptionList"/>
    <dgm:cxn modelId="{4F13F5E1-80D3-43C2-BC4F-85731BEF7D9D}" type="presParOf" srcId="{DED43716-CB95-4DB5-874C-119601C98B60}" destId="{CE5D3788-3DE5-4CD9-B827-241A68D2A4F3}" srcOrd="3" destOrd="0" presId="urn:microsoft.com/office/officeart/2018/2/layout/IconLabelDescriptionList"/>
    <dgm:cxn modelId="{BFF916AF-8451-441E-AEEF-02DF0DCA1A07}" type="presParOf" srcId="{DED43716-CB95-4DB5-874C-119601C98B60}" destId="{0AE658B0-5076-44FE-941E-D70260A93C0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7BFAB-0F45-47C6-9E12-43733839010D}">
      <dsp:nvSpPr>
        <dsp:cNvPr id="0" name=""/>
        <dsp:cNvSpPr/>
      </dsp:nvSpPr>
      <dsp:spPr>
        <a:xfrm>
          <a:off x="754272" y="0"/>
          <a:ext cx="1510523" cy="14553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21D7B-A00A-4E80-A1F6-1713BAAC1016}">
      <dsp:nvSpPr>
        <dsp:cNvPr id="0" name=""/>
        <dsp:cNvSpPr/>
      </dsp:nvSpPr>
      <dsp:spPr>
        <a:xfrm>
          <a:off x="754272" y="1596418"/>
          <a:ext cx="4315781" cy="62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i="0" kern="1200"/>
            <a:t>Milestones:</a:t>
          </a:r>
          <a:endParaRPr lang="en-US" sz="3600" kern="1200"/>
        </a:p>
      </dsp:txBody>
      <dsp:txXfrm>
        <a:off x="754272" y="1596418"/>
        <a:ext cx="4315781" cy="623733"/>
      </dsp:txXfrm>
    </dsp:sp>
    <dsp:sp modelId="{8F22E2EF-D802-4453-8AC7-7A950DE2F45E}">
      <dsp:nvSpPr>
        <dsp:cNvPr id="0" name=""/>
        <dsp:cNvSpPr/>
      </dsp:nvSpPr>
      <dsp:spPr>
        <a:xfrm>
          <a:off x="754272" y="2285751"/>
          <a:ext cx="4315781" cy="111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Month 1: Data collection and cleaning.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Month 2: Model development and testing.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Month 3: Pilot with 3 clubs.</a:t>
          </a:r>
          <a:endParaRPr lang="en-US" sz="1700" kern="1200"/>
        </a:p>
      </dsp:txBody>
      <dsp:txXfrm>
        <a:off x="754272" y="2285751"/>
        <a:ext cx="4315781" cy="1118525"/>
      </dsp:txXfrm>
    </dsp:sp>
    <dsp:sp modelId="{B77F2E80-245D-4697-A854-D24A2BA036BA}">
      <dsp:nvSpPr>
        <dsp:cNvPr id="0" name=""/>
        <dsp:cNvSpPr/>
      </dsp:nvSpPr>
      <dsp:spPr>
        <a:xfrm>
          <a:off x="5825315" y="0"/>
          <a:ext cx="1510523" cy="14553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75696-4304-457D-A3B0-F7F0E6AF1357}">
      <dsp:nvSpPr>
        <dsp:cNvPr id="0" name=""/>
        <dsp:cNvSpPr/>
      </dsp:nvSpPr>
      <dsp:spPr>
        <a:xfrm>
          <a:off x="5825315" y="1596418"/>
          <a:ext cx="4315781" cy="6237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i="0" kern="1200"/>
            <a:t>Deliverables:</a:t>
          </a:r>
          <a:endParaRPr lang="en-US" sz="3600" kern="1200"/>
        </a:p>
      </dsp:txBody>
      <dsp:txXfrm>
        <a:off x="5825315" y="1596418"/>
        <a:ext cx="4315781" cy="623733"/>
      </dsp:txXfrm>
    </dsp:sp>
    <dsp:sp modelId="{0AE658B0-5076-44FE-941E-D70260A93C07}">
      <dsp:nvSpPr>
        <dsp:cNvPr id="0" name=""/>
        <dsp:cNvSpPr/>
      </dsp:nvSpPr>
      <dsp:spPr>
        <a:xfrm>
          <a:off x="5825315" y="2285751"/>
          <a:ext cx="4315781" cy="111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Automated scouting pipeline.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Customizable dashboard for clubs.</a:t>
          </a:r>
          <a:endParaRPr lang="en-US" sz="1700" kern="1200"/>
        </a:p>
      </dsp:txBody>
      <dsp:txXfrm>
        <a:off x="5825315" y="2285751"/>
        <a:ext cx="4315781" cy="11185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spanishfootballsports.blogspot.com/2016/11/spain-draws-2-2-with-england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FD41-8337-8DA6-2F28-139D6CDD7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382" y="1454964"/>
            <a:ext cx="6261917" cy="330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1"/>
              <a:t>Unlocking Football Potential with Data Analytics</a:t>
            </a:r>
            <a:endParaRPr lang="en-US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91291-C418-D51A-A537-AC55A9655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382" y="4763803"/>
            <a:ext cx="6261917" cy="16488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00" dirty="0"/>
              <a:t>Presentation by</a:t>
            </a:r>
          </a:p>
          <a:p>
            <a:pPr>
              <a:lnSpc>
                <a:spcPct val="90000"/>
              </a:lnSpc>
            </a:pPr>
            <a:r>
              <a:rPr lang="en-US" sz="800" dirty="0"/>
              <a:t>Sanket anil </a:t>
            </a:r>
            <a:r>
              <a:rPr lang="en-US" sz="800" dirty="0" err="1"/>
              <a:t>mistry</a:t>
            </a: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800" dirty="0"/>
              <a:t>Rakshith Ravichandran</a:t>
            </a:r>
          </a:p>
          <a:p>
            <a:pPr>
              <a:lnSpc>
                <a:spcPct val="90000"/>
              </a:lnSpc>
            </a:pPr>
            <a:r>
              <a:rPr lang="en-US" sz="800" dirty="0"/>
              <a:t>Sabeel Ahmed</a:t>
            </a:r>
          </a:p>
          <a:p>
            <a:pPr>
              <a:lnSpc>
                <a:spcPct val="90000"/>
              </a:lnSpc>
            </a:pPr>
            <a:r>
              <a:rPr lang="en-US" sz="800" dirty="0"/>
              <a:t>Eldhose </a:t>
            </a:r>
            <a:r>
              <a:rPr lang="en-US" sz="800" dirty="0" err="1"/>
              <a:t>paul</a:t>
            </a: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800" dirty="0"/>
              <a:t>Shanjai Chinnamma </a:t>
            </a:r>
            <a:r>
              <a:rPr lang="en-US" sz="800" dirty="0" err="1"/>
              <a:t>reddy</a:t>
            </a:r>
            <a:endParaRPr lang="en-US" sz="800" dirty="0"/>
          </a:p>
          <a:p>
            <a:pPr>
              <a:lnSpc>
                <a:spcPct val="90000"/>
              </a:lnSpc>
            </a:pPr>
            <a:r>
              <a:rPr lang="en-US" sz="800" dirty="0"/>
              <a:t>Sanjay Sajith </a:t>
            </a:r>
            <a:r>
              <a:rPr lang="en-US" sz="800" dirty="0" err="1"/>
              <a:t>Kandirickal</a:t>
            </a:r>
            <a:endParaRPr lang="en-US" sz="800" dirty="0"/>
          </a:p>
          <a:p>
            <a:pPr>
              <a:lnSpc>
                <a:spcPct val="90000"/>
              </a:lnSpc>
            </a:pPr>
            <a:endParaRPr lang="en-US" sz="800" dirty="0"/>
          </a:p>
        </p:txBody>
      </p:sp>
      <p:pic>
        <p:nvPicPr>
          <p:cNvPr id="21" name="Picture 20" descr="Soccer ball in goal">
            <a:extLst>
              <a:ext uri="{FF2B5EF4-FFF2-40B4-BE49-F238E27FC236}">
                <a16:creationId xmlns:a16="http://schemas.microsoft.com/office/drawing/2014/main" id="{ED7739FB-F5B6-94C7-EF16-86E1C79611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588" r="35301" b="-1"/>
          <a:stretch/>
        </p:blipFill>
        <p:spPr>
          <a:xfrm>
            <a:off x="-1" y="10"/>
            <a:ext cx="46346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8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E2E7-7787-7659-75B7-C37FDDBD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en-US" sz="3900" b="0" i="0">
                <a:effectLst/>
                <a:latin typeface="fkGrotesk"/>
              </a:rPr>
              <a:t>Business Problem and Market Opportunities</a:t>
            </a:r>
            <a:endParaRPr lang="en-US" sz="3900"/>
          </a:p>
        </p:txBody>
      </p:sp>
      <p:pic>
        <p:nvPicPr>
          <p:cNvPr id="9" name="Picture 8" descr="Digital numbers art">
            <a:extLst>
              <a:ext uri="{FF2B5EF4-FFF2-40B4-BE49-F238E27FC236}">
                <a16:creationId xmlns:a16="http://schemas.microsoft.com/office/drawing/2014/main" id="{C3D7FBBF-5ED4-EAD2-FBCD-67A78B9CEA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459" r="39430" b="-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6BAE3F-828A-632F-B6CB-C69ADA14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2438400"/>
            <a:ext cx="4767471" cy="38099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Business Problem: Clubs struggle to identify undervalued players due to reliance on subjective scouting and fragmented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Market Opportunity: A data-driven analytics platform that identifies hidden talents, reduces transfer costs and improves squad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fkGroteskNeue"/>
              </a:rPr>
              <a:t>Collaboration: Partnership with websites like </a:t>
            </a:r>
            <a:r>
              <a:rPr lang="en-US" dirty="0" err="1">
                <a:latin typeface="fkGroteskNeue"/>
              </a:rPr>
              <a:t>Footskills</a:t>
            </a:r>
            <a:r>
              <a:rPr lang="en-US" dirty="0">
                <a:latin typeface="fkGroteskNeue"/>
              </a:rPr>
              <a:t>, Trackman</a:t>
            </a:r>
            <a:endParaRPr lang="en-US" b="0" i="0" dirty="0">
              <a:effectLst/>
              <a:latin typeface="fkGroteskNeue"/>
            </a:endParaRPr>
          </a:p>
        </p:txBody>
      </p:sp>
    </p:spTree>
    <p:extLst>
      <p:ext uri="{BB962C8B-B14F-4D97-AF65-F5344CB8AC3E}">
        <p14:creationId xmlns:p14="http://schemas.microsoft.com/office/powerpoint/2010/main" val="177500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46A4-73A7-3280-5528-0B7369FF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effectLst/>
                <a:latin typeface="fkGrotesk"/>
              </a:rPr>
              <a:t>Our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08AD-EE03-B2EB-9135-86F04BDD5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fkGroteskNeue"/>
              </a:rPr>
              <a:t>Position-Specific Scoring Systems: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fkGroteskNeue"/>
              </a:rPr>
              <a:t>Defenders: Defensive_Score (tackles, interceptions, clearances).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fkGroteskNeue"/>
              </a:rPr>
              <a:t>Midfielders: Midfield_Score (assists, tackles, through balls).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fkGroteskNeue"/>
              </a:rPr>
              <a:t>Forwards: Forward_Score (goals, assists, shots on target).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fkGroteskNeue"/>
              </a:rPr>
              <a:t>Goalkeepers: Goalkeeper_Score (save %, sweeper actions, PSxG).</a:t>
            </a:r>
            <a:endParaRPr lang="en-US" b="0" i="0" dirty="0">
              <a:effectLst/>
              <a:latin typeface="fkGroteskNeue"/>
            </a:endParaRPr>
          </a:p>
        </p:txBody>
      </p:sp>
    </p:spTree>
    <p:extLst>
      <p:ext uri="{BB962C8B-B14F-4D97-AF65-F5344CB8AC3E}">
        <p14:creationId xmlns:p14="http://schemas.microsoft.com/office/powerpoint/2010/main" val="344846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FB1A-512D-1DF6-1787-ECC18603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fkGrotesk"/>
              </a:rPr>
              <a:t>Go-to-Market Strategy</a:t>
            </a:r>
            <a:endParaRPr lang="en-US" dirty="0"/>
          </a:p>
        </p:txBody>
      </p:sp>
      <p:pic>
        <p:nvPicPr>
          <p:cNvPr id="15" name="Picture 14" descr="Foosball table close-up">
            <a:extLst>
              <a:ext uri="{FF2B5EF4-FFF2-40B4-BE49-F238E27FC236}">
                <a16:creationId xmlns:a16="http://schemas.microsoft.com/office/drawing/2014/main" id="{12803463-673E-5B3F-2C4F-0AE404358E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745" r="20937" b="-1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CF65-07D9-5BA9-0161-2CE492636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fkGroteskNeue"/>
              </a:rPr>
              <a:t>Target Customers: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fkGroteskNeue"/>
              </a:rPr>
              <a:t>Football clubs (e.g., Lower tier European Football League teams).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fkGroteskNeue"/>
              </a:rPr>
              <a:t>Scouts and academies.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fkGroteskNeue"/>
              </a:rPr>
              <a:t>Competitors: Traditional scouting agencies.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fkGroteskNeue"/>
              </a:rPr>
              <a:t>Strategy: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fkGroteskNeue"/>
              </a:rPr>
              <a:t>Offer free trials to lower-budget clubs.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>
                <a:effectLst/>
                <a:latin typeface="fkGroteskNeue"/>
              </a:rPr>
              <a:t>Partner with fantasy football platforms for fan engagement.</a:t>
            </a:r>
          </a:p>
        </p:txBody>
      </p:sp>
    </p:spTree>
    <p:extLst>
      <p:ext uri="{BB962C8B-B14F-4D97-AF65-F5344CB8AC3E}">
        <p14:creationId xmlns:p14="http://schemas.microsoft.com/office/powerpoint/2010/main" val="2454640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AF51-748F-B2D5-8F51-4B13E2CD2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fkGrotesk"/>
              </a:rPr>
              <a:t>Business Model</a:t>
            </a:r>
            <a:endParaRPr lang="en-US" dirty="0"/>
          </a:p>
        </p:txBody>
      </p:sp>
      <p:pic>
        <p:nvPicPr>
          <p:cNvPr id="5" name="Picture 4" descr="A group of men playing football&#10;&#10;AI-generated content may be incorrect.">
            <a:extLst>
              <a:ext uri="{FF2B5EF4-FFF2-40B4-BE49-F238E27FC236}">
                <a16:creationId xmlns:a16="http://schemas.microsoft.com/office/drawing/2014/main" id="{93DEA0CD-F346-C38C-2E34-E18BE2893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339" r="11344" b="1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28BA6-C40B-8B0A-842E-F4229E606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fkGroteskNeue"/>
              </a:rPr>
              <a:t>Revenue Streams: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fkGroteskNeue"/>
              </a:rPr>
              <a:t>Subscription tiers: Basic (€500/month), Premium (€1,500/month).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fkGroteskNeue"/>
              </a:rPr>
              <a:t>Custom report generation (€5,000/year).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fkGroteskNeue"/>
              </a:rPr>
              <a:t>ROI for Clubs: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fkGroteskNeue"/>
              </a:rPr>
              <a:t>Save €10M+ annually by avoiding overpriced transfers.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39B2E-A54E-4832-93E2-0D153F0ABCBF}"/>
              </a:ext>
            </a:extLst>
          </p:cNvPr>
          <p:cNvSpPr txBox="1"/>
          <p:nvPr/>
        </p:nvSpPr>
        <p:spPr>
          <a:xfrm>
            <a:off x="3243946" y="6657945"/>
            <a:ext cx="285045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spanishfootballsports.blogspot.com/2016/11/spain-draws-2-2-with-england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82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852E1-5D44-3600-FE53-E9564AFA5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EBEBEB"/>
                </a:solidFill>
                <a:effectLst/>
                <a:latin typeface="fkGrotesk"/>
              </a:rPr>
              <a:t>Key Milestones &amp; Deliverables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A4AA4F-48A9-BE13-6900-158846599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84954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5133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277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fkGrotesk</vt:lpstr>
      <vt:lpstr>fkGroteskNeue</vt:lpstr>
      <vt:lpstr>Wingdings 3</vt:lpstr>
      <vt:lpstr>Ion</vt:lpstr>
      <vt:lpstr>Unlocking Football Potential with Data Analytics</vt:lpstr>
      <vt:lpstr>Business Problem and Market Opportunities</vt:lpstr>
      <vt:lpstr>Our Solution</vt:lpstr>
      <vt:lpstr>Go-to-Market Strategy</vt:lpstr>
      <vt:lpstr>Business Model</vt:lpstr>
      <vt:lpstr>Key Milestones &amp;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SANKET ANIL MISTRY</dc:creator>
  <cp:lastModifiedBy>SANKET ANIL MISTRY</cp:lastModifiedBy>
  <cp:revision>1</cp:revision>
  <dcterms:created xsi:type="dcterms:W3CDTF">2025-04-16T13:24:34Z</dcterms:created>
  <dcterms:modified xsi:type="dcterms:W3CDTF">2025-04-16T20:43:07Z</dcterms:modified>
</cp:coreProperties>
</file>