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6" r:id="rId2"/>
    <p:sldId id="275" r:id="rId3"/>
    <p:sldId id="276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00A2"/>
    <a:srgbClr val="940000"/>
    <a:srgbClr val="FFC800"/>
    <a:srgbClr val="FF0000"/>
    <a:srgbClr val="E00000"/>
    <a:srgbClr val="E10101"/>
    <a:srgbClr val="FF0E0E"/>
    <a:srgbClr val="FF99CC"/>
    <a:srgbClr val="FF33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5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60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EFF75-2CE1-4871-900A-157DCDCEF07B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6E16C-9B47-43F8-BDAF-6FC55CC4D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65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B8B07-C63A-434F-A371-8B730DD6622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473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B8B07-C63A-434F-A371-8B730DD6622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72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B31-3690-4241-BBCE-6D4549568CB8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4B5-5DED-43C3-BBEB-D05FD9ECF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7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B31-3690-4241-BBCE-6D4549568CB8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4B5-5DED-43C3-BBEB-D05FD9ECF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54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B31-3690-4241-BBCE-6D4549568CB8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4B5-5DED-43C3-BBEB-D05FD9ECF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2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B31-3690-4241-BBCE-6D4549568CB8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4B5-5DED-43C3-BBEB-D05FD9ECF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47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B31-3690-4241-BBCE-6D4549568CB8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4B5-5DED-43C3-BBEB-D05FD9ECF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57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B31-3690-4241-BBCE-6D4549568CB8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4B5-5DED-43C3-BBEB-D05FD9ECF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96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B31-3690-4241-BBCE-6D4549568CB8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4B5-5DED-43C3-BBEB-D05FD9ECF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85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B31-3690-4241-BBCE-6D4549568CB8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4B5-5DED-43C3-BBEB-D05FD9ECF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60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B31-3690-4241-BBCE-6D4549568CB8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4B5-5DED-43C3-BBEB-D05FD9ECF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71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B31-3690-4241-BBCE-6D4549568CB8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4B5-5DED-43C3-BBEB-D05FD9ECF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23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B31-3690-4241-BBCE-6D4549568CB8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4B5-5DED-43C3-BBEB-D05FD9ECF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78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B3B31-3690-4241-BBCE-6D4549568CB8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7C4B5-5DED-43C3-BBEB-D05FD9ECF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86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8610600" y="0"/>
            <a:ext cx="3581400" cy="793592"/>
          </a:xfrm>
          <a:prstGeom prst="rect">
            <a:avLst/>
          </a:prstGeom>
          <a:solidFill>
            <a:srgbClr val="9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0" y="6357483"/>
            <a:ext cx="12192000" cy="504597"/>
          </a:xfrm>
          <a:solidFill>
            <a:srgbClr val="940000"/>
          </a:solidFill>
        </p:spPr>
        <p:txBody>
          <a:bodyPr/>
          <a:lstStyle/>
          <a:p>
            <a:endParaRPr lang="pt-BR" sz="1400" dirty="0">
              <a:ln w="3175">
                <a:noFill/>
                <a:prstDash val="solid"/>
              </a:ln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0" y="793592"/>
            <a:ext cx="12192000" cy="93662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0" y="6305965"/>
            <a:ext cx="12192000" cy="93662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8809149" cy="6858000"/>
          </a:xfrm>
          <a:prstGeom prst="rect">
            <a:avLst/>
          </a:prstGeom>
          <a:solidFill>
            <a:srgbClr val="9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40" y="1642892"/>
            <a:ext cx="3478099" cy="347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70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940000"/>
          </a:solidFill>
        </p:spPr>
        <p:txBody>
          <a:bodyPr/>
          <a:lstStyle/>
          <a:p>
            <a:pPr>
              <a:lnSpc>
                <a:spcPts val="6700"/>
              </a:lnSpc>
            </a:pPr>
            <a:r>
              <a:rPr lang="pt-BR" dirty="0"/>
              <a:t>	    	 </a:t>
            </a:r>
            <a:r>
              <a:rPr lang="pt-BR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DESPAUSE – </a:t>
            </a:r>
            <a:endParaRPr lang="pt-BR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0" y="6357483"/>
            <a:ext cx="12192000" cy="504597"/>
          </a:xfrm>
          <a:solidFill>
            <a:srgbClr val="940000"/>
          </a:solidFill>
        </p:spPr>
        <p:txBody>
          <a:bodyPr/>
          <a:lstStyle/>
          <a:p>
            <a:fld id="{4B02D7F8-0AB9-4122-BE0E-B9E13179F0B9}" type="slidenum">
              <a:rPr lang="pt-BR" sz="2000" b="1" smtClean="0">
                <a:ln w="3175">
                  <a:noFill/>
                  <a:prstDash val="solid"/>
                </a:ln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</a:t>
            </a:fld>
            <a:endParaRPr lang="pt-BR" sz="1400" dirty="0">
              <a:ln w="3175">
                <a:noFill/>
                <a:prstDash val="solid"/>
              </a:ln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-10741" y="1315981"/>
            <a:ext cx="12192000" cy="93662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0" y="6263821"/>
            <a:ext cx="12192000" cy="93662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1" y="142733"/>
            <a:ext cx="1055047" cy="1055047"/>
          </a:xfrm>
          <a:prstGeom prst="rect">
            <a:avLst/>
          </a:prstGeom>
        </p:spPr>
      </p:pic>
      <p:grpSp>
        <p:nvGrpSpPr>
          <p:cNvPr id="14" name="Grupo 13"/>
          <p:cNvGrpSpPr/>
          <p:nvPr/>
        </p:nvGrpSpPr>
        <p:grpSpPr>
          <a:xfrm>
            <a:off x="5091161" y="282929"/>
            <a:ext cx="1762266" cy="973951"/>
            <a:chOff x="1264070" y="1768979"/>
            <a:chExt cx="6141172" cy="3394041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8796" y="2073910"/>
              <a:ext cx="3716446" cy="2637856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070" y="1768979"/>
              <a:ext cx="3018879" cy="3394041"/>
            </a:xfrm>
            <a:prstGeom prst="rect">
              <a:avLst/>
            </a:prstGeom>
          </p:spPr>
        </p:pic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07" y="1627312"/>
            <a:ext cx="6371953" cy="358280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0834" y="1882875"/>
            <a:ext cx="7124092" cy="40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21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940000"/>
          </a:solidFill>
        </p:spPr>
        <p:txBody>
          <a:bodyPr/>
          <a:lstStyle/>
          <a:p>
            <a:pPr>
              <a:lnSpc>
                <a:spcPts val="6700"/>
              </a:lnSpc>
            </a:pPr>
            <a:r>
              <a:rPr lang="pt-BR" dirty="0"/>
              <a:t>	    	 </a:t>
            </a:r>
            <a:r>
              <a:rPr lang="pt-BR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DESPAUSE – </a:t>
            </a:r>
            <a:endParaRPr lang="pt-BR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0" y="6357483"/>
            <a:ext cx="12192000" cy="504597"/>
          </a:xfrm>
          <a:solidFill>
            <a:srgbClr val="940000"/>
          </a:solidFill>
        </p:spPr>
        <p:txBody>
          <a:bodyPr/>
          <a:lstStyle/>
          <a:p>
            <a:fld id="{4B02D7F8-0AB9-4122-BE0E-B9E13179F0B9}" type="slidenum">
              <a:rPr lang="pt-BR" sz="2000" b="1" smtClean="0">
                <a:ln w="3175">
                  <a:noFill/>
                  <a:prstDash val="solid"/>
                </a:ln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3</a:t>
            </a:fld>
            <a:endParaRPr lang="pt-BR" sz="1400" dirty="0">
              <a:ln w="3175">
                <a:noFill/>
                <a:prstDash val="solid"/>
              </a:ln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-10741" y="1315981"/>
            <a:ext cx="12192000" cy="93662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0" y="6263821"/>
            <a:ext cx="12192000" cy="93662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1" y="142733"/>
            <a:ext cx="1055047" cy="1055047"/>
          </a:xfrm>
          <a:prstGeom prst="rect">
            <a:avLst/>
          </a:prstGeom>
        </p:spPr>
      </p:pic>
      <p:grpSp>
        <p:nvGrpSpPr>
          <p:cNvPr id="14" name="Grupo 13"/>
          <p:cNvGrpSpPr/>
          <p:nvPr/>
        </p:nvGrpSpPr>
        <p:grpSpPr>
          <a:xfrm>
            <a:off x="5091161" y="282929"/>
            <a:ext cx="1762266" cy="973951"/>
            <a:chOff x="1264070" y="1768979"/>
            <a:chExt cx="6141172" cy="3394041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8796" y="2073910"/>
              <a:ext cx="3716446" cy="2637856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070" y="1768979"/>
              <a:ext cx="3018879" cy="3394041"/>
            </a:xfrm>
            <a:prstGeom prst="rect">
              <a:avLst/>
            </a:prstGeom>
          </p:spPr>
        </p:pic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05" y="1488479"/>
            <a:ext cx="6581885" cy="439097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3345" y="1488479"/>
            <a:ext cx="7783443" cy="438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72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400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11718</TotalTime>
  <Words>4</Words>
  <Application>Microsoft Office PowerPoint</Application>
  <PresentationFormat>Widescreen</PresentationFormat>
  <Paragraphs>6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MS Gothic</vt:lpstr>
      <vt:lpstr>Arial</vt:lpstr>
      <vt:lpstr>Calibri</vt:lpstr>
      <vt:lpstr>Calibri Light</vt:lpstr>
      <vt:lpstr>Tema do Office</vt:lpstr>
      <vt:lpstr>Apresentação do PowerPoint</vt:lpstr>
      <vt:lpstr>       DESPAUSE – </vt:lpstr>
      <vt:lpstr>       DESPAUSE –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Cortez</dc:creator>
  <cp:lastModifiedBy>Vinícius Paes de Almeida</cp:lastModifiedBy>
  <cp:revision>96</cp:revision>
  <dcterms:created xsi:type="dcterms:W3CDTF">2020-10-29T20:36:35Z</dcterms:created>
  <dcterms:modified xsi:type="dcterms:W3CDTF">2022-05-24T20:53:34Z</dcterms:modified>
</cp:coreProperties>
</file>