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z.com/1367506/pew-research-teens-worried-they-spend-too-much-time-on-phones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z.com/1367506/pew-research-teens-worried-they-spend-too-much-time-on-phones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c8b07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c8b07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dcb28b8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dcb28b8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c8b07a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c8b07a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dcb28b8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dcb28b8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Don't know exactly which products contain gluten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c8b07a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c8b07a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2"/>
              </a:rPr>
              <a:t>https://qz.com/1367506/pew-research-teens-worried-they-spend-too-much-time-on-phones/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dcb28b88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dcb28b88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2"/>
              </a:rPr>
              <a:t>https://qz.com/1367506/pew-research-teens-worried-they-spend-too-much-time-on-phones/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c8b07a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c8b07a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jects.invisionapp.com/prototype/IT-Carlow-Nguyen-50074107-ck1bwurva008bvm01horqzxtq/play/e404fe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GFScan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INTERNET OF THINGS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449" y="451200"/>
            <a:ext cx="4045199" cy="42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981" y="1227496"/>
            <a:ext cx="2742138" cy="2874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2E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Contents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Who are we?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Target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Main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2E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Who are we?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My name is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HvA - Amsterdam University of Applied Sciences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Software Engineering &amp; Technical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Thematic semester/Minor ‘Internet of Things’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2E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Target group</a:t>
            </a:r>
            <a:endParaRPr b="1"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Teenagers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Celiac disease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Sudden diagnosis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2E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0" y="450150"/>
            <a:ext cx="914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nl"/>
              <a:t>“I would like to be able to </a:t>
            </a:r>
            <a:r>
              <a:rPr b="1" lang="nl" u="sng"/>
              <a:t>search</a:t>
            </a:r>
            <a:r>
              <a:rPr b="1" lang="nl"/>
              <a:t> for specific products in an app to determine if they are </a:t>
            </a:r>
            <a:r>
              <a:rPr b="1" lang="nl" u="sng"/>
              <a:t>gluten-free</a:t>
            </a:r>
            <a:r>
              <a:rPr b="1" lang="nl"/>
              <a:t>.”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2E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Product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GFScan?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Curates a list of gluten-free recipes through barcode or manual search.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Why this idea?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Give teenagers ideas for gluten-free meals.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2E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Motivation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Easy access to gluten free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Gluten detector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2E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Demo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100" u="sng">
                <a:solidFill>
                  <a:schemeClr val="hlink"/>
                </a:solidFill>
                <a:hlinkClick r:id="rId3"/>
              </a:rPr>
              <a:t>https://projects.invisionapp.com/prototype/IT-Carlow-Nguyen-50074107-ck1bwurva008bvm01horqzxtq/play/e404feab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Additional functionalities: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Delivery/restaurants locator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Community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Motivational aspect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