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7"/>
    <p:restoredTop sz="94721"/>
  </p:normalViewPr>
  <p:slideViewPr>
    <p:cSldViewPr snapToGrid="0">
      <p:cViewPr varScale="1">
        <p:scale>
          <a:sx n="112" d="100"/>
          <a:sy n="112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in Nunez (he/him)" userId="8f273813-83d6-43da-ade0-af2a41f9b6b4" providerId="ADAL" clId="{9537BDDA-D703-8348-B48A-BF83E35FC199}"/>
    <pc:docChg chg="modSld">
      <pc:chgData name="Joaquin Nunez (he/him)" userId="8f273813-83d6-43da-ade0-af2a41f9b6b4" providerId="ADAL" clId="{9537BDDA-D703-8348-B48A-BF83E35FC199}" dt="2025-02-06T02:42:20.283" v="9" actId="20577"/>
      <pc:docMkLst>
        <pc:docMk/>
      </pc:docMkLst>
      <pc:sldChg chg="modSp mod">
        <pc:chgData name="Joaquin Nunez (he/him)" userId="8f273813-83d6-43da-ade0-af2a41f9b6b4" providerId="ADAL" clId="{9537BDDA-D703-8348-B48A-BF83E35FC199}" dt="2025-02-06T02:42:20.283" v="9" actId="20577"/>
        <pc:sldMkLst>
          <pc:docMk/>
          <pc:sldMk cId="3184560416" sldId="256"/>
        </pc:sldMkLst>
        <pc:spChg chg="mod">
          <ac:chgData name="Joaquin Nunez (he/him)" userId="8f273813-83d6-43da-ade0-af2a41f9b6b4" providerId="ADAL" clId="{9537BDDA-D703-8348-B48A-BF83E35FC199}" dt="2025-02-06T02:42:20.283" v="9" actId="20577"/>
          <ac:spMkLst>
            <pc:docMk/>
            <pc:sldMk cId="3184560416" sldId="256"/>
            <ac:spMk id="18" creationId="{2EBC9935-2339-2862-EC55-E2075AA89E1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822C-C5FE-174E-B46B-550BA7D76C0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A62AE-4F00-DE47-9D0F-D898BD112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75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A62AE-4F00-DE47-9D0F-D898BD112F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39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AB60-1C7E-77BF-7F59-A8A7C3DAE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D3F72-3FBE-2C70-B117-58E5FABD2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F1FC-41A7-EE1D-12D8-42711ECB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C6C5-81CA-6C45-EA50-149BAC94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8B65E-4E50-9B17-A3D5-61DFF7FBA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4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2C59-1B45-87F5-1764-8BAEFCAA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B778A-3AD4-517B-1189-9C50A7BE6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6F9B-F7B4-FC4D-092E-7027EE4F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6633-3478-97EB-3F64-DA0CF704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34159-B453-8641-13CE-A5F673F8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4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93F64-58AA-14BD-0997-083BAAAA09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5CA4C-BE71-FD71-9A6A-C30148B59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882C-F882-1FA9-63D6-36394743F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B944-16D9-E426-C8DE-E54951EE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22B47-A6D3-165C-1FB9-DDDB4020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9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F4CD-785B-F320-02F3-D8895288B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1E071-51D6-1D85-DB00-F035E13C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0759-1070-0F32-63EE-E3AA0F146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8BB0-345C-F2A0-193B-F422A93C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D3C4C-2627-537D-696A-472D6DA1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9C20A-B41B-C87D-9CDE-6C570DB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D332C-5ED4-4346-7B36-9BD80389B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5EAB-030B-0272-B719-FEE303BE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16558-089A-0F80-9A72-0DC7DE298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AE4B-D56D-5F7F-ABC5-C8D719BB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81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C629-9D13-ACA2-1BF5-832BC958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82DE2-2FF5-3CAB-CC3D-931DD2A2D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5545-CF57-89CF-328B-FDDCCD3A08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E19F3-9AEA-E18E-9257-2D9164A4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94F55-8362-0E82-2597-10628DE4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47ED5-C7D9-DEE2-3235-597FE3563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29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E89D1-1BA6-3E43-D96A-BA246ECC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C20A71-E363-153A-EBC4-58944A0D5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7E0CC1-1B7D-3FC2-F708-97244D1A7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B7369-DF33-51E6-AA75-28D36112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C440E-4B9E-C9CC-69D4-41F6A04E4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35B53-B7FB-DC37-6AEE-1FCA5522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5B32A-F4C3-4447-F9BE-DA8A4DCE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39FD6-5898-3194-1C25-996057709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04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F3FE3-A0FC-EA7B-1B31-D5B4639B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12740-54E7-0D1F-E212-0D14F6C82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C3E6E-35E9-E313-8E8A-31BA9A8C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2E1E-9D81-B433-77E0-10C7DDC4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23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A604F-40EC-8109-28E5-EC54B364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BFCDF-E1F7-BD83-9E81-4DED7F21E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53AC9-6488-A5C5-7485-937418E8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5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6072-BA71-46F3-FB3E-36E5ECAF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11E2-6CEF-58CB-F859-EA376CC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72554-B67D-FB47-CD8B-099F56D6E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CF88-0A89-6A8D-C78E-487C79EE8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F1443-F62E-A768-E378-A729E0C5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76C78-0EA1-0003-DB12-031139A5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0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25BD6-3CF8-AAD2-D91E-AACA8F96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0FDDA-ADDA-1C3A-30B8-40C0D99CD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845AD-DBF5-A0E3-916D-01915B3CB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F9EE7-0747-FBEA-0AAD-2D47D6623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A7447-8899-842A-4C21-704CAF6C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95C2F-1D09-EA30-4809-C2115859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10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43587-8580-AF65-E2C0-D3A9F6AB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21A6A-E081-3A86-DC68-E2071B46D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1EAFD-604A-9A53-96C8-451B5685C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8E8E0-A381-CD43-BC74-748C6CD838C4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452F-B60E-30BC-4153-B63BD1F86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499A1-F068-101B-F28A-0CF777087C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BD070-D378-BA4F-A4E4-FE9D0AB25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4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C6F5E9-F042-2609-ADBD-2C162D187F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000"/>
          <a:stretch/>
        </p:blipFill>
        <p:spPr>
          <a:xfrm>
            <a:off x="4562622" y="749103"/>
            <a:ext cx="3237915" cy="3237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5EE95-3904-2D62-6248-A5154F17BC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98"/>
          <a:stretch/>
        </p:blipFill>
        <p:spPr>
          <a:xfrm>
            <a:off x="1123069" y="749105"/>
            <a:ext cx="3237915" cy="29659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B419B-F1CF-73C1-0FD7-F6190B55D25D}"/>
              </a:ext>
            </a:extLst>
          </p:cNvPr>
          <p:cNvSpPr txBox="1"/>
          <p:nvPr/>
        </p:nvSpPr>
        <p:spPr>
          <a:xfrm>
            <a:off x="6190544" y="3715101"/>
            <a:ext cx="4034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76686D-05C1-92C9-F550-64B1F6068626}"/>
              </a:ext>
            </a:extLst>
          </p:cNvPr>
          <p:cNvSpPr txBox="1"/>
          <p:nvPr/>
        </p:nvSpPr>
        <p:spPr>
          <a:xfrm rot="16200000">
            <a:off x="1075251" y="2034090"/>
            <a:ext cx="4034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entury Gothic" panose="020B0502020202020204" pitchFamily="34" charset="0"/>
              </a:rPr>
              <a:t>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9D30B2-A4AD-0BFF-EACB-CFFEE9279B0F}"/>
              </a:ext>
            </a:extLst>
          </p:cNvPr>
          <p:cNvSpPr txBox="1"/>
          <p:nvPr/>
        </p:nvSpPr>
        <p:spPr>
          <a:xfrm>
            <a:off x="6190544" y="824753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dataset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0B8C0C-507F-0EC8-57B1-F7673D5D3CB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990457" y="975356"/>
            <a:ext cx="200087" cy="3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423B3F-579B-0826-478F-FE983F0657AC}"/>
              </a:ext>
            </a:extLst>
          </p:cNvPr>
          <p:cNvSpPr txBox="1"/>
          <p:nvPr/>
        </p:nvSpPr>
        <p:spPr>
          <a:xfrm>
            <a:off x="3003818" y="2770511"/>
            <a:ext cx="1096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dataset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B43421-B816-F23D-9E15-2E9CA3E007E7}"/>
              </a:ext>
            </a:extLst>
          </p:cNvPr>
          <p:cNvCxnSpPr>
            <a:cxnSpLocks/>
          </p:cNvCxnSpPr>
          <p:nvPr/>
        </p:nvCxnSpPr>
        <p:spPr>
          <a:xfrm flipH="1" flipV="1">
            <a:off x="3161414" y="2643963"/>
            <a:ext cx="381120" cy="160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BC9935-2339-2862-EC55-E2075AA89E17}"/>
              </a:ext>
            </a:extLst>
          </p:cNvPr>
          <p:cNvSpPr txBox="1"/>
          <p:nvPr/>
        </p:nvSpPr>
        <p:spPr>
          <a:xfrm>
            <a:off x="6392250" y="1664758"/>
            <a:ext cx="15153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Random sample of 50 localities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84B3F57-E1E7-108D-066A-591499B691BD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6192163" y="1755949"/>
            <a:ext cx="200087" cy="170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A72376C-9045-DA03-D3AA-57CAE18648D0}"/>
              </a:ext>
            </a:extLst>
          </p:cNvPr>
          <p:cNvSpPr txBox="1"/>
          <p:nvPr/>
        </p:nvSpPr>
        <p:spPr>
          <a:xfrm>
            <a:off x="1786566" y="516976"/>
            <a:ext cx="40206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Sample 50 random estimates and recalculate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2127D5-DC5A-C5F6-C1A6-D8D095DBE80A}"/>
              </a:ext>
            </a:extLst>
          </p:cNvPr>
          <p:cNvSpPr txBox="1"/>
          <p:nvPr/>
        </p:nvSpPr>
        <p:spPr>
          <a:xfrm>
            <a:off x="1786566" y="4009303"/>
            <a:ext cx="589381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For this test, we randomly sampled 50 estimates and recalculated the regression between ancestry and latitude. The results show that our reported associations (</a:t>
            </a:r>
            <a:r>
              <a:rPr lang="en-US" sz="1100" dirty="0" err="1"/>
              <a:t>Ancestry~Latitude</a:t>
            </a:r>
            <a:r>
              <a:rPr lang="en-US" sz="1100" dirty="0"/>
              <a:t>) are robust and not driven by spurious samples with extreme values</a:t>
            </a:r>
          </a:p>
        </p:txBody>
      </p:sp>
    </p:spTree>
    <p:extLst>
      <p:ext uri="{BB962C8B-B14F-4D97-AF65-F5344CB8AC3E}">
        <p14:creationId xmlns:p14="http://schemas.microsoft.com/office/powerpoint/2010/main" val="318456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59</Words>
  <Application>Microsoft Macintosh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Joaquin Nunez (he/him)</dc:creator>
  <cp:lastModifiedBy>Joaquin Nunez (he/him)</cp:lastModifiedBy>
  <cp:revision>1</cp:revision>
  <dcterms:created xsi:type="dcterms:W3CDTF">2025-02-06T02:30:13Z</dcterms:created>
  <dcterms:modified xsi:type="dcterms:W3CDTF">2025-02-06T02:42:21Z</dcterms:modified>
</cp:coreProperties>
</file>