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4149-B879-98A3-198F-CD64715BC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C582A-687D-4D9C-BEA5-88621F077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C0656-0784-C2CC-310C-B927DB0D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186DA-C49C-24E6-0891-1F533DA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B41C-DD77-88EC-85FF-2C48B09A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BCE4-6D31-6D66-17BF-C3E0E6A4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B2E68-4E8A-8870-E935-9EEC6113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9CBC6-63E3-5591-F9BA-E0017AD8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B061-F91B-606F-9440-2A4B8B96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EEC6-6432-34EC-6921-1B9FECC6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07BAD-950A-54B5-1AF8-4978A3096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7E6D9-1818-2BF5-97BE-633E20ED8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AF49-E63B-9108-13E4-CB7618A1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EDC2-B496-D26A-4C6B-A4135066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F9FB-6637-A7B1-D4C3-8EAA68F6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4849-9A08-44F3-3AC5-FD95BBBF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07B3-4493-7DF2-A00E-6375F9DA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886FF-8765-8585-68EC-458F5D29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C69E-8A08-5C55-78A1-2C9D51C3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DD11-37D3-29E8-B5E3-CFC428A8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CF2E-C2CF-8297-0D9A-C872968A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E8EE-00CE-CFE0-C7B7-04077E25D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60A3-04C5-5E9B-E6B2-F4FC6280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EB7C-39FA-55A5-FC5D-D1A5BF76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D948-3250-B8EE-0A2D-271AB3CC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2340-BAA4-3FB9-5E0B-D5AA39E8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BB61-02AC-5176-A724-60737ABCB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1A46A-6072-7CB8-E33F-D649A1556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5E93-D788-A129-63FB-B8BD93BD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5B27F-5F28-1FB7-D264-9B6AFB38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8A3F0-2DF9-667E-CA5D-8B076C7B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1E38-8C8B-1AB0-27F4-7AE31684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6707-6723-2E28-C9D7-E8760292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580A-210D-4436-096E-A8A3611CF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7B051-E5A5-A15F-33C4-F88F55173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DDF62-361B-D9CA-C3D2-4DAE80B34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1D809-A3B8-D0A6-A4DA-B175B8F9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811A0-F3E8-2ADB-4A04-391C9E80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D4133-981E-E051-0106-9F50C5AD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FFA5-668E-8ADC-603B-453BD500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B7594-F0E0-FCCA-CF6E-53F81E51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E7EAD-77CA-7846-B4EB-AEE0D287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2B578-590C-6DE6-C487-57017C5E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1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3D518-9499-759E-E632-07BE319E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468D0-1EDD-CBD3-A0C0-13EE59BA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623A6-4D2C-725D-519E-AC890AED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6B63-A055-9950-A254-F8F5061B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5DF1-B7E5-9D56-8F7B-2B464F427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218D6-2CF6-A927-C33F-063EE49C9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A882-E3C6-AE3F-EE4D-D5B53FE4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38AA0-9D64-77D8-6E6F-02193E36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71830-BD88-0FAE-8224-E0D52FC4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3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3F07-6BAF-819C-3E9F-9B5D4519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AB4FC-870E-B035-E309-7176F2674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60085-A6DD-1C30-A579-48991A2AE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EBF7-FF69-0C32-C663-80C00355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8C68C-4AC1-F064-8D0F-ACA9C1BD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BDD8-6396-138E-E548-A428BC7D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2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810F2-E517-222B-5862-0FCE8FD1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5E735-4FA8-B06C-72F7-DBA115069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2D69-21AE-5708-E450-AD78EB02C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77D2-0AF7-7F40-B7E8-D8D6ACFED61F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88502-5BD7-4430-0357-AC7C1D738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9A6F0-3F82-E885-BC68-DD9762EA7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6C1D-6DCA-2646-9765-04BB98D1B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E77DE-5E1A-C93E-3E22-61B42254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18" y="342900"/>
            <a:ext cx="6134100" cy="3086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2F1B0A-71F3-E388-6078-19E0618C25A2}"/>
              </a:ext>
            </a:extLst>
          </p:cNvPr>
          <p:cNvCxnSpPr/>
          <p:nvPr/>
        </p:nvCxnSpPr>
        <p:spPr>
          <a:xfrm>
            <a:off x="1878227" y="4127156"/>
            <a:ext cx="21500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01C2B6-26C5-F724-B5B2-AD012B2AF702}"/>
              </a:ext>
            </a:extLst>
          </p:cNvPr>
          <p:cNvCxnSpPr/>
          <p:nvPr/>
        </p:nvCxnSpPr>
        <p:spPr>
          <a:xfrm>
            <a:off x="4230130" y="4127156"/>
            <a:ext cx="21500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174E02-2511-A22B-02D2-55CA05E6E833}"/>
              </a:ext>
            </a:extLst>
          </p:cNvPr>
          <p:cNvSpPr/>
          <p:nvPr/>
        </p:nvSpPr>
        <p:spPr>
          <a:xfrm>
            <a:off x="2549611" y="36699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FA4327-DDC1-7A41-3FEF-75F36412BD51}"/>
              </a:ext>
            </a:extLst>
          </p:cNvPr>
          <p:cNvSpPr/>
          <p:nvPr/>
        </p:nvSpPr>
        <p:spPr>
          <a:xfrm>
            <a:off x="4847968" y="36699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27B37-9E20-AAC7-4EBB-3DA14C347D93}"/>
              </a:ext>
            </a:extLst>
          </p:cNvPr>
          <p:cNvSpPr txBox="1"/>
          <p:nvPr/>
        </p:nvSpPr>
        <p:spPr>
          <a:xfrm>
            <a:off x="3657199" y="3757824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Winter 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58DC1A-E3EC-6168-25FB-29961E8415B8}"/>
              </a:ext>
            </a:extLst>
          </p:cNvPr>
          <p:cNvCxnSpPr/>
          <p:nvPr/>
        </p:nvCxnSpPr>
        <p:spPr>
          <a:xfrm>
            <a:off x="3558746" y="4275437"/>
            <a:ext cx="12892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620A51-C29C-A6D9-CAB1-2E9D2C1DCD00}"/>
              </a:ext>
            </a:extLst>
          </p:cNvPr>
          <p:cNvCxnSpPr/>
          <p:nvPr/>
        </p:nvCxnSpPr>
        <p:spPr>
          <a:xfrm flipV="1">
            <a:off x="4028303" y="3249827"/>
            <a:ext cx="0" cy="50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BB6E387-2ADC-01E7-5951-7D1F65D32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583" y="4732636"/>
            <a:ext cx="6489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1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200490-B758-948B-13C7-889B7845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56" y="125456"/>
            <a:ext cx="6134100" cy="306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528DBD-7398-8D8F-7F9A-BC3B38C8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56" y="4700544"/>
            <a:ext cx="5816600" cy="2032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A01FE5-7533-5071-0191-83DAE5C3BD93}"/>
              </a:ext>
            </a:extLst>
          </p:cNvPr>
          <p:cNvCxnSpPr>
            <a:cxnSpLocks/>
          </p:cNvCxnSpPr>
          <p:nvPr/>
        </p:nvCxnSpPr>
        <p:spPr>
          <a:xfrm>
            <a:off x="1323718" y="3886200"/>
            <a:ext cx="18643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B8C16B-1F5A-3C97-DFE9-3C6B553E0CE3}"/>
              </a:ext>
            </a:extLst>
          </p:cNvPr>
          <p:cNvCxnSpPr>
            <a:cxnSpLocks/>
          </p:cNvCxnSpPr>
          <p:nvPr/>
        </p:nvCxnSpPr>
        <p:spPr>
          <a:xfrm>
            <a:off x="6096000" y="3886200"/>
            <a:ext cx="19770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316281A-0123-76E1-EF2A-E18B0CF5934C}"/>
              </a:ext>
            </a:extLst>
          </p:cNvPr>
          <p:cNvSpPr/>
          <p:nvPr/>
        </p:nvSpPr>
        <p:spPr>
          <a:xfrm>
            <a:off x="1889297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F537F7-7C2D-3B6A-6C9B-2403C4B9D194}"/>
              </a:ext>
            </a:extLst>
          </p:cNvPr>
          <p:cNvSpPr/>
          <p:nvPr/>
        </p:nvSpPr>
        <p:spPr>
          <a:xfrm>
            <a:off x="6462184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4C8929-9003-AB75-69BD-34E0A72E83B4}"/>
              </a:ext>
            </a:extLst>
          </p:cNvPr>
          <p:cNvCxnSpPr>
            <a:cxnSpLocks/>
          </p:cNvCxnSpPr>
          <p:nvPr/>
        </p:nvCxnSpPr>
        <p:spPr>
          <a:xfrm flipH="1" flipV="1">
            <a:off x="3608173" y="2793828"/>
            <a:ext cx="951470" cy="59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6C2C5-1765-C09D-FD65-2ACF16F82191}"/>
              </a:ext>
            </a:extLst>
          </p:cNvPr>
          <p:cNvSpPr/>
          <p:nvPr/>
        </p:nvSpPr>
        <p:spPr>
          <a:xfrm>
            <a:off x="3323968" y="3645243"/>
            <a:ext cx="778475" cy="420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Winter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DD62D-66F1-476C-881A-F50CDFDF5996}"/>
              </a:ext>
            </a:extLst>
          </p:cNvPr>
          <p:cNvSpPr/>
          <p:nvPr/>
        </p:nvSpPr>
        <p:spPr>
          <a:xfrm>
            <a:off x="4238368" y="3645243"/>
            <a:ext cx="778475" cy="420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Winter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A1686A-6EA7-A849-E205-1E608E90CFF6}"/>
              </a:ext>
            </a:extLst>
          </p:cNvPr>
          <p:cNvSpPr/>
          <p:nvPr/>
        </p:nvSpPr>
        <p:spPr>
          <a:xfrm>
            <a:off x="5127855" y="3645243"/>
            <a:ext cx="778475" cy="420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Winter 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E52CF-5553-7923-FBB6-8DA7C4693F30}"/>
              </a:ext>
            </a:extLst>
          </p:cNvPr>
          <p:cNvSpPr txBox="1"/>
          <p:nvPr/>
        </p:nvSpPr>
        <p:spPr>
          <a:xfrm>
            <a:off x="3608173" y="41889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0A12763-BC48-7B25-A8A3-B289761B8E36}"/>
              </a:ext>
            </a:extLst>
          </p:cNvPr>
          <p:cNvSpPr/>
          <p:nvPr/>
        </p:nvSpPr>
        <p:spPr>
          <a:xfrm rot="5400000">
            <a:off x="4543798" y="1867358"/>
            <a:ext cx="171792" cy="3295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02908-114C-07C9-C17B-F540475B0B8F}"/>
              </a:ext>
            </a:extLst>
          </p:cNvPr>
          <p:cNvSpPr txBox="1"/>
          <p:nvPr/>
        </p:nvSpPr>
        <p:spPr>
          <a:xfrm>
            <a:off x="4312307" y="419829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0606E-F302-4F88-3637-FC75B75920A3}"/>
              </a:ext>
            </a:extLst>
          </p:cNvPr>
          <p:cNvSpPr txBox="1"/>
          <p:nvPr/>
        </p:nvSpPr>
        <p:spPr>
          <a:xfrm>
            <a:off x="5181858" y="419091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89E2-FFFD-B471-1F16-85FD01EE4311}"/>
              </a:ext>
            </a:extLst>
          </p:cNvPr>
          <p:cNvSpPr txBox="1"/>
          <p:nvPr/>
        </p:nvSpPr>
        <p:spPr>
          <a:xfrm>
            <a:off x="4028558" y="41909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89E33-F47C-F24B-9975-2070B774E123}"/>
              </a:ext>
            </a:extLst>
          </p:cNvPr>
          <p:cNvSpPr txBox="1"/>
          <p:nvPr/>
        </p:nvSpPr>
        <p:spPr>
          <a:xfrm>
            <a:off x="4848725" y="42056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C33EFC-3735-DE57-ADD5-D9E9BECA6243}"/>
              </a:ext>
            </a:extLst>
          </p:cNvPr>
          <p:cNvSpPr txBox="1"/>
          <p:nvPr/>
        </p:nvSpPr>
        <p:spPr>
          <a:xfrm>
            <a:off x="2103220" y="4198292"/>
            <a:ext cx="155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Winter score =</a:t>
            </a:r>
          </a:p>
        </p:txBody>
      </p:sp>
    </p:spTree>
    <p:extLst>
      <p:ext uri="{BB962C8B-B14F-4D97-AF65-F5344CB8AC3E}">
        <p14:creationId xmlns:p14="http://schemas.microsoft.com/office/powerpoint/2010/main" val="121243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Joaquin Nunez (he/him)</dc:creator>
  <cp:lastModifiedBy>Joaquin Nunez (he/him)</cp:lastModifiedBy>
  <cp:revision>1</cp:revision>
  <dcterms:created xsi:type="dcterms:W3CDTF">2023-10-19T00:01:13Z</dcterms:created>
  <dcterms:modified xsi:type="dcterms:W3CDTF">2023-10-19T01:38:35Z</dcterms:modified>
</cp:coreProperties>
</file>