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98"/>
  </p:normalViewPr>
  <p:slideViewPr>
    <p:cSldViewPr snapToGrid="0">
      <p:cViewPr varScale="1">
        <p:scale>
          <a:sx n="111" d="100"/>
          <a:sy n="111" d="100"/>
        </p:scale>
        <p:origin x="6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90D5E-C009-CA40-B5CF-10953CE07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73A1F6-13D0-CED5-7B0E-D4C6F21CD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24501-B8E2-42DC-8FFC-1A4BDF911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0682B-131C-AD8B-21E5-75E4F285B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C8E3E-784B-305D-0EA3-0E509EC7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7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61CBB-D353-0988-0876-0FA9E5EDF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D622A-4850-2463-D59B-B186DECD9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2EA5B-B264-8658-C988-FC0DDF6A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6D2FA-5532-FC53-02A4-C0EC79A8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6AFB0-0DC6-2900-5CAE-211D734DA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7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4DF863-3E8B-82EA-01B8-8F1A68772E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3DD088-19D6-E009-AB85-A351351B7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11B79-DE8A-F6E7-CEC2-D81FAEDF4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F274B-E7EA-199A-5763-A44D19675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331A-7740-75C1-7D8D-3411C6CD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4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89C6-45B9-A8C7-AF72-4A4BA9CCD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7529A-0E4E-C00D-6CAE-B4DB60D3E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CC51C-9C5E-A8B8-B269-153CE3265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1FCF6-078A-CB70-634E-1DCA9AF18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2E838-7EC0-59DD-2C5F-6CE7F32DD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2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81C6-EA60-4EED-E518-566316A0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05271-6C11-9C26-2DB2-D88603B20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74A2E-5BB0-3E05-CF20-A1A378337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F474-A3E1-7312-2F05-5115FFC14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087D8-7245-79AF-3EE3-50789C0C3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63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71B05-79C4-F83D-9C97-CDB4D0528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185A5-4041-2C23-DCA2-D159081D2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0CC7E-ADC5-4EC1-74FD-271D3AB42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34EDB-08C7-2DE7-92A8-96DA93E1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94B19-D790-9E5D-7890-3122881C9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9D772E-2902-375D-4A1A-8A3E04683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91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20B59-DF73-C9DB-2450-F1A92A4C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F220D3-C297-4B8B-C6DA-D3B9F4EE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06A602-4888-F357-CCBB-65F72F9F1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F90B0-724D-43CF-8B90-6DBAF4822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467538-CDE4-576E-DF12-79B1E223D1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9E3F0B-2F08-2047-0F42-DECF57D2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C95CF-77FD-F9E5-C956-6AE2182C6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608F1-DD3B-C32A-8263-952633AAB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9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75614-6C56-6C48-CE7A-84D8104E7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C6CD0B-E6F1-D1F9-5A49-48BDD9E1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663678-C908-41DA-83CD-4ECE033E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0E5229-C405-BD56-0658-881ADD64F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187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6AFB61-13A7-5313-0D72-8BA146FA5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583934-D487-74FD-0D77-AEF696B6A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3904F-D5DA-5158-A964-7FF5A181F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5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D0800-C2B5-2835-27B6-DCDCF9EFF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3B3C1-49BB-BD5B-DA6A-521806F1C4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F4F9A3-6F74-42CB-ADB2-D93D546AB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8882EB-1D72-7FD5-E488-24CDC92B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E485EA-F57A-576F-D728-6ACEE785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234C1-D256-A938-58CF-B9D1233E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72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EE314-C693-1BA7-73A3-AFBEC4152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ADBA7-177F-7889-EB0A-2C69B16E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891743-40AA-ACCD-8E07-6619330FC9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CD4D08-41FE-0EB2-7207-8BE35879A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14427-727D-00E3-8FA4-243562F37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FF2994-CF9F-91A1-75AB-1ACCB21F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70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2AA39E-4144-95BF-E587-007675C34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7D08D-1E6F-164B-E9E6-B696A04D8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F9B2C-565E-8705-C771-11C35775A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5EABC-DA4D-C949-AAD9-AA3DDA7BC57B}" type="datetimeFigureOut">
              <a:rPr lang="en-US" smtClean="0"/>
              <a:t>2/27/25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0C224-1471-A1DF-E9A7-537AEC19FD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B4475-1C72-3668-5FF7-D158414A27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103DCA-889F-5543-BB75-0639695051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44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C99E574-9475-1ABA-C14F-9349C33C7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73" y="563391"/>
            <a:ext cx="11444854" cy="573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ECAF33D-0F3B-375E-EAC7-4378F5A32E49}"/>
              </a:ext>
            </a:extLst>
          </p:cNvPr>
          <p:cNvSpPr/>
          <p:nvPr/>
        </p:nvSpPr>
        <p:spPr>
          <a:xfrm>
            <a:off x="373573" y="563391"/>
            <a:ext cx="400150" cy="56202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7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Joaquin Nunez (he/him)</dc:creator>
  <cp:lastModifiedBy>Joaquin Nunez (he/him)</cp:lastModifiedBy>
  <cp:revision>1</cp:revision>
  <dcterms:created xsi:type="dcterms:W3CDTF">2025-02-27T21:13:42Z</dcterms:created>
  <dcterms:modified xsi:type="dcterms:W3CDTF">2025-02-27T23:35:17Z</dcterms:modified>
</cp:coreProperties>
</file>