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1"/>
  </p:normalViewPr>
  <p:slideViewPr>
    <p:cSldViewPr snapToGrid="0">
      <p:cViewPr>
        <p:scale>
          <a:sx n="48" d="100"/>
          <a:sy n="48" d="100"/>
        </p:scale>
        <p:origin x="183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6258-4C52-764C-BFC3-6389D7CF37B1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C7F2B-B1B7-A04E-A85E-076372E0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C7F2B-B1B7-A04E-A85E-076372E01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C7F2B-B1B7-A04E-A85E-076372E0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86F2-5C43-01B4-130F-93ACB92A7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5ED6D-A95B-753F-9CFF-67DEAA330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9122-146D-F404-E775-74E234CF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1C40-59DB-D785-7E28-5050BAB3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BA1B-DC19-2EF4-C0FB-5D0000C4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AC10-6688-EC4D-294E-73AAA486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2519D-71B9-42E3-E2FB-B22DDCB2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1C34-3127-E6F4-A02A-D377263F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ACB5-E158-75E4-4D7A-6E819CF5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C567-ECDE-2DEB-DA6D-35E2B8C7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84976-42B7-E1F0-5ECC-AD3F4E176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82E13-2AB6-4234-37ED-D1895654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48D0-1B04-EE70-6C90-9980542B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32C4-BD9E-2B88-3232-F554053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249F-E90B-3F79-EECA-7EA04099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902E-03F1-9CAD-EFCA-BC6F2F27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1636-AF3A-785B-9BC5-1C3ADF46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FB97-9899-7F96-B277-8B055A88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C5DB-D13F-5135-ECDD-B5BD8F1E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F67B-9B41-4091-0EA8-9103DBDD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3A87-25B6-F5BD-3E3D-93FD3032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A808-7104-8F51-8D7E-62F4D501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5C05-2EC9-A140-4667-033FDA41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7679-AD0D-93F4-7785-6150379D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CE6-16AA-3984-D9E4-661FEC3B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3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7A96-CCDA-8913-D0C1-7F4D9399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4373-D01E-924C-4D08-68364C8F0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93AC5-15DC-5370-8CA7-8C5E469D7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FE5B-3D52-64EF-9B9B-E376734F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C9A2C-00B6-2F4E-5F65-E487BCD5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D2ACB-41FC-946C-2CD3-64B2FF06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CB8B-DA0F-5F83-45B9-42B354E0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DAE-B3FB-FB35-32D5-2C8B423F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32169-D398-6823-E90C-630951F4B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958F4-9EEF-B242-7C7A-065630A32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3CA35-C501-294F-A202-301BE4C9A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E5FD1-C6D0-DA65-9074-604EF682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33B98-D417-B5B0-3D06-8E146513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A8A6A-0B69-EFBB-2B90-1841C8A3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7875-5FAF-406F-3295-77D96565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0D42F-5E36-95B3-2407-B0D196E5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39B7C-5849-DC37-1852-D37CE0A6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F6CF9-A3F3-3240-2CE9-33A8DC10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DD0BE-2812-FCCA-CA29-53DA01A0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9985B-8B38-CC90-81F3-99398FFB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48A6C-8F2D-35AB-95B8-8743FF5D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FCC0-69AA-6F94-AF6A-4CA4BA92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E723-02A1-BB00-8ADE-685C366E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413C-82A9-80B6-3C2D-25A2413CD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88317-0C00-27CA-6167-A670889E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C490-B609-80C9-ED56-2280C110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B530E-40B4-6E5C-AA0F-E8273116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93BE-D4B3-2CF6-82ED-DCA4600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B3BC0-89B5-F89B-F0EE-851ABE9C3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B9FE2-9879-F6CF-27DD-6CC95B7B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2B286-4AA7-2739-3E77-991AB9F1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2B6A7-5DE9-A3AD-BC7F-E244717D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C54E8-E76E-391A-A291-BC517758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D21E2-A9D5-25F7-67A4-EAE8DAFB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F1BA-C099-708F-0AE1-390B33C01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E092-3C36-64AA-C094-D40B6A258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FE8D-0B22-D648-AA44-6C3C2937553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5929-9DD2-0034-BC6C-69AD97EFA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12F1-4190-24B5-638D-CD9A99525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3813-CE7C-6A45-AF51-0D0AF322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738F4-8D9A-F434-8FC8-E8AD63CF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5" y="66675"/>
            <a:ext cx="6120232" cy="490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6BF70-F246-F9C3-CF03-DB7FC8DF2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37" y="200025"/>
            <a:ext cx="4762500" cy="477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72395-9499-E027-AEA1-CDF8950ADFAD}"/>
              </a:ext>
            </a:extLst>
          </p:cNvPr>
          <p:cNvSpPr txBox="1"/>
          <p:nvPr/>
        </p:nvSpPr>
        <p:spPr>
          <a:xfrm>
            <a:off x="79277" y="6667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A9210-874D-1E37-E7DB-6F283FC19B99}"/>
              </a:ext>
            </a:extLst>
          </p:cNvPr>
          <p:cNvSpPr txBox="1"/>
          <p:nvPr/>
        </p:nvSpPr>
        <p:spPr>
          <a:xfrm>
            <a:off x="6708677" y="6667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8930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BBC34-40A4-8D5F-AD16-C2537C4F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2353" y="806824"/>
            <a:ext cx="4043363" cy="4065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32F9E-1C8E-76CB-9AD2-2E3992930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10" y="806824"/>
            <a:ext cx="5069173" cy="406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D650D5-C108-2BAE-E62B-25A6939C0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183" y="806824"/>
            <a:ext cx="4088040" cy="406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4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4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2</cp:revision>
  <dcterms:created xsi:type="dcterms:W3CDTF">2023-07-14T15:07:51Z</dcterms:created>
  <dcterms:modified xsi:type="dcterms:W3CDTF">2023-07-17T03:47:05Z</dcterms:modified>
</cp:coreProperties>
</file>