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faf80006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faf80006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faf80006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faf80006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faf80006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faf80006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faf80006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faf80006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faf80006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faf80006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fb0e0cc8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fb0e0cc8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fb0e0cc8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efb0e0cc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faf8000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faf8000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faf80006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faf80006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faf80006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faf80006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faf80006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faf80006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faf80006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faf80006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faf80006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faf80006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faf80006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faf80006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9" y="0"/>
            <a:ext cx="913052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34400" y="2895500"/>
            <a:ext cx="8697900" cy="19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46600" y="2895500"/>
            <a:ext cx="8760000" cy="20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Team Details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-GB" sz="1800"/>
              <a:t>Team name: 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-GB" sz="1800"/>
              <a:t>Team leader name: 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-GB" sz="1800"/>
              <a:t>Problem Statement: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0" l="39" r="49" t="0"/>
          <a:stretch/>
        </p:blipFill>
        <p:spPr>
          <a:xfrm>
            <a:off x="6739" y="0"/>
            <a:ext cx="913052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219900" y="855225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Snapshots of the prototype</a:t>
            </a:r>
            <a:endParaRPr b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 rotWithShape="1">
          <a:blip r:embed="rId3">
            <a:alphaModFix/>
          </a:blip>
          <a:srcRect b="0" l="39" r="49" t="0"/>
          <a:stretch/>
        </p:blipFill>
        <p:spPr>
          <a:xfrm>
            <a:off x="6739" y="0"/>
            <a:ext cx="913052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158825" y="806350"/>
            <a:ext cx="87966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Prototype Performance report/Benchmarking</a:t>
            </a:r>
            <a:endParaRPr b="1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 rotWithShape="1">
          <a:blip r:embed="rId3">
            <a:alphaModFix/>
          </a:blip>
          <a:srcRect b="0" l="39" r="49" t="0"/>
          <a:stretch/>
        </p:blipFill>
        <p:spPr>
          <a:xfrm>
            <a:off x="6739" y="0"/>
            <a:ext cx="913052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109950" y="781900"/>
            <a:ext cx="88941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Additional Details/Future Development (if any)</a:t>
            </a:r>
            <a:endParaRPr b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 rotWithShape="1">
          <a:blip r:embed="rId3">
            <a:alphaModFix/>
          </a:blip>
          <a:srcRect b="0" l="39" r="49" t="0"/>
          <a:stretch/>
        </p:blipFill>
        <p:spPr>
          <a:xfrm>
            <a:off x="6739" y="0"/>
            <a:ext cx="913052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 txBox="1"/>
          <p:nvPr/>
        </p:nvSpPr>
        <p:spPr>
          <a:xfrm>
            <a:off x="146600" y="843000"/>
            <a:ext cx="8833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Provide links to your: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 sz="1800"/>
              <a:t>GitHub Public Repository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 sz="1800"/>
              <a:t>Demo Video Link (3 Minutes)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 sz="1800"/>
              <a:t>Final Product Link</a:t>
            </a:r>
            <a:endParaRPr b="1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 rotWithShape="1">
          <a:blip r:embed="rId3">
            <a:alphaModFix/>
          </a:blip>
          <a:srcRect b="0" l="39" r="49" t="0"/>
          <a:stretch/>
        </p:blipFill>
        <p:spPr>
          <a:xfrm>
            <a:off x="6739" y="0"/>
            <a:ext cx="913052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 rotWithShape="1">
          <a:blip r:embed="rId3">
            <a:alphaModFix/>
          </a:blip>
          <a:srcRect b="0" l="39" r="49" t="0"/>
          <a:stretch/>
        </p:blipFill>
        <p:spPr>
          <a:xfrm>
            <a:off x="6739" y="0"/>
            <a:ext cx="913052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39" r="49" t="0"/>
          <a:stretch/>
        </p:blipFill>
        <p:spPr>
          <a:xfrm>
            <a:off x="6739" y="0"/>
            <a:ext cx="913052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85525" y="806350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Brief about the idea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39" r="49" t="0"/>
          <a:stretch/>
        </p:blipFill>
        <p:spPr>
          <a:xfrm>
            <a:off x="6739" y="0"/>
            <a:ext cx="913052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83250" y="818550"/>
            <a:ext cx="87843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Opportunities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b="1" lang="en-GB" sz="1800">
                <a:solidFill>
                  <a:schemeClr val="dk1"/>
                </a:solidFill>
              </a:rPr>
              <a:t>How different is it from any of the other existing ideas?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b="1" lang="en-GB" sz="1800">
                <a:solidFill>
                  <a:schemeClr val="dk1"/>
                </a:solidFill>
              </a:rPr>
              <a:t>How will it be able to solve the problem?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b="1" lang="en-GB" sz="1800">
                <a:solidFill>
                  <a:schemeClr val="dk1"/>
                </a:solidFill>
              </a:rPr>
              <a:t>USP of the proposed solution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39" r="49" t="0"/>
          <a:stretch/>
        </p:blipFill>
        <p:spPr>
          <a:xfrm>
            <a:off x="6739" y="0"/>
            <a:ext cx="913052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195475" y="855225"/>
            <a:ext cx="86988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List of features offered by the solution</a:t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39" r="49" t="0"/>
          <a:stretch/>
        </p:blipFill>
        <p:spPr>
          <a:xfrm>
            <a:off x="6739" y="0"/>
            <a:ext cx="913052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195475" y="830775"/>
            <a:ext cx="8772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Process flow diagram or Use-case diagram</a:t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0" l="39" r="49" t="0"/>
          <a:stretch/>
        </p:blipFill>
        <p:spPr>
          <a:xfrm>
            <a:off x="6739" y="0"/>
            <a:ext cx="913052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207700" y="879650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Wireframes/Mock diagrams of the proposed solution (optional)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39" r="49" t="0"/>
          <a:stretch/>
        </p:blipFill>
        <p:spPr>
          <a:xfrm>
            <a:off x="6739" y="0"/>
            <a:ext cx="913052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171050" y="867425"/>
            <a:ext cx="8820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Architecture diagram of the proposed solution</a:t>
            </a:r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0" l="39" r="49" t="0"/>
          <a:stretch/>
        </p:blipFill>
        <p:spPr>
          <a:xfrm>
            <a:off x="6739" y="0"/>
            <a:ext cx="913052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158825" y="855225"/>
            <a:ext cx="87843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Technologies to be used in the solution</a:t>
            </a:r>
            <a:endParaRPr b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0" l="39" r="49" t="0"/>
          <a:stretch/>
        </p:blipFill>
        <p:spPr>
          <a:xfrm>
            <a:off x="6739" y="0"/>
            <a:ext cx="913052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158825" y="818550"/>
            <a:ext cx="8845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Estimated implementation cost (optional)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