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61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E5755-8C99-4A73-8108-D6F6C7D8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1575B-2988-498E-A98A-485AC1C2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ADAC9-DF09-4BD3-8EF0-3FA2A17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0FB8E-8D01-4ADA-9531-96E60F5E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E31ED-2B8B-4FDB-9386-FB4D75D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A9551-8984-4F5A-AC59-02188B9A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98479-A535-4C03-BBF6-3E9493583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87385-A86F-4D31-8EDD-27BF3CD5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5708F-9764-49DA-941E-2D7A2ED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3E29-C754-429C-95F9-FFFB64A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8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2CDF6-68CA-469E-AF36-4CF7319F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97AE6-D439-4820-BB89-831154B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AF906-F36F-4A80-B68E-C31C88DA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2190C-931D-44BF-BB91-06683E1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5F52B-3556-4F13-ACA6-C643C6D4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47110-5752-45B4-90EE-C73E56DB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114F3-190D-48A1-A295-2123D61B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9BE2-729A-4356-A1B6-88A2C1D0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28E-3714-4110-81F2-39DEBBC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F62A-AD85-4CFF-A3A7-F5E3E7FD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234A-FAB4-48D7-B8AB-736A821A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59308-27EC-40B4-875E-78F55C6E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69EA5-40BD-40D9-9DF1-81AAA2D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D2281-363D-49E0-BE17-FE770030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D73ED-DD57-4461-92F3-6CFA95A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19348-7E4F-415E-ACE1-E33AFF84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F67A2-9DEA-49DA-B4F7-886FC852B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8430C-0952-4D32-A5CD-6745A3D8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771A7-4898-4B8C-B0DD-FCE682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2B91C-4D43-4D68-A393-F366B8D7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13702-02FE-4FE3-A93C-98F0A77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1311-29D1-4F22-BC64-DC5E91A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AF9D-0FAD-4145-8598-431C581E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87E97-E4BA-41A9-9C3D-0D8A09FC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6F629-2577-42BE-BF44-7B6139FD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63BE9-D883-4BC0-96B8-E3A2C32D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B936E-CCEE-409D-A7AB-C357334C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3C25E-7D1D-45EC-942E-04C7EA3F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1DD144-9FD9-4F1B-A147-CD8FE1FD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5290B-29B3-43F1-B7A6-56995AD6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5C241-3B8E-40AB-9251-4B460B3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D7C012-AC64-4C0B-A23F-377B51F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5ECB4-7576-4A13-9B1B-55A99B47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5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9F66E-689F-4FA0-86B7-6101FA7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E4742-EEEA-412E-9FCB-0BA70096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E78B4-6B15-49CE-B58F-BBE17622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7E04-250C-43D2-8B8E-A2CD081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E6FE5-2DB5-4838-9FCB-EC80F1D6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0B038-D787-40E9-BF17-5648E111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0BFA7-BABF-4A8F-8A07-A200D09C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22536-BFE2-4F60-A3C2-BE865557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7FF3B-9D11-4D89-91A2-C0104591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6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6279-9B91-4D09-AB33-2A6AE9DA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60881-B9BA-4C66-8E98-C7879F1B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058B1-6AE9-4C37-AD97-F065BB44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F5E3B-B9CB-4B64-AE1D-15391FC9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A6008-4A98-4D95-BA3A-1C7C5F2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195EF-D11D-4914-B413-2BDB1638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4A00B6-4354-460A-8DE8-A146AFDC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5160-CE85-4EFF-962C-E254A305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40FF9-386C-44E5-B287-F9C68D7F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2D2FE-4ACB-4586-A17B-A402BFB8B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6B62-C547-439B-88AB-035670D8A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197346"/>
            <a:ext cx="11257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문제상황 및 동기 제시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문제에 대한 해결방안 및 타겟 고객 제시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구체적 아이디어 설명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핵심기능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동작 프로세스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경쟁사와의 차별성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이지판매재고관리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사업 전망</a:t>
            </a:r>
            <a:r>
              <a:rPr lang="en-US" altLang="ko-KR" dirty="0"/>
              <a:t>(</a:t>
            </a:r>
            <a:r>
              <a:rPr lang="ko-KR" altLang="en-US" dirty="0"/>
              <a:t>비즈니스 캔버스 모델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캔버스를 쪼개서 하나 씩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개발 진행 상황 및 추후 계획 </a:t>
            </a:r>
            <a:r>
              <a:rPr lang="en-US" altLang="ko-KR" dirty="0"/>
              <a:t>(</a:t>
            </a:r>
            <a:r>
              <a:rPr lang="ko-KR" altLang="en-US" dirty="0"/>
              <a:t>사용기술</a:t>
            </a:r>
            <a:r>
              <a:rPr lang="en-US" altLang="ko-KR" dirty="0"/>
              <a:t>/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ko-KR" altLang="en-US" dirty="0"/>
              <a:t>로드맵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84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818448"/>
            <a:ext cx="112574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문제상황 및 동기 제시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수불대장이 수기로 작성되어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보관이 불편함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재고 관리를 위해 관리자가 직접 물품 점검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관리자의 역량만으로 추가 물품 선정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사용자의 필체가 불량할 시 정보 식별이 어려움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자주 사용되는 물건에 대한 관리를 관리자가 모든 물건을 확인하며 해야함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문제에 대한 해결방안 및 타겟 고객 제시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수기로 작성하던 수불대장의 디지털화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저비용으로 소규모의 구성원에도 적은 부담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점검 및 추가 구매에 대한 제안을 하는 </a:t>
            </a:r>
            <a:r>
              <a:rPr lang="en-US" altLang="ko-KR" dirty="0"/>
              <a:t>AI </a:t>
            </a:r>
            <a:r>
              <a:rPr lang="ko-KR" altLang="en-US" dirty="0"/>
              <a:t>지원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e-</a:t>
            </a:r>
            <a:r>
              <a:rPr lang="ko-KR" altLang="en-US" dirty="0"/>
              <a:t>커머스 연계를 통한 물품 환경에 맞는 제품 추천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=&gt; </a:t>
            </a:r>
            <a:r>
              <a:rPr lang="ko-KR" altLang="en-US" dirty="0"/>
              <a:t>소규모의 물품</a:t>
            </a:r>
            <a:r>
              <a:rPr lang="en-US" altLang="ko-KR" dirty="0"/>
              <a:t>/</a:t>
            </a:r>
            <a:r>
              <a:rPr lang="ko-KR" altLang="en-US" dirty="0"/>
              <a:t>자재관리가 필요한 기업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4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09267" y="94890"/>
            <a:ext cx="1197346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</a:t>
            </a:r>
            <a:r>
              <a:rPr lang="ko-KR" altLang="en-US" sz="1600" b="1" dirty="0"/>
              <a:t>구체적 아이디어</a:t>
            </a:r>
          </a:p>
          <a:p>
            <a:endParaRPr lang="ko-KR" altLang="en-US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개인 혹은 공동 소유의 전용 물품에 대한 관리 체계 제공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널리 보급된 자원의 활용을 극대화하여 완전한 저비용 체계 강조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수기 수불대장의 온라인 대체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수불대장의 온라인 기록 </a:t>
            </a:r>
            <a:r>
              <a:rPr lang="en-US" altLang="ko-KR" sz="1600" dirty="0"/>
              <a:t>(</a:t>
            </a:r>
            <a:r>
              <a:rPr lang="ko-KR" altLang="en-US" sz="1600" dirty="0"/>
              <a:t>수불대장 훼손 피해 예방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수기 작성</a:t>
            </a:r>
            <a:r>
              <a:rPr lang="en-US" altLang="ko-KR" sz="1600" dirty="0"/>
              <a:t>/</a:t>
            </a:r>
            <a:r>
              <a:rPr lang="ko-KR" altLang="en-US" sz="1600" dirty="0"/>
              <a:t>가독성 불편 해소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/>
              <a:t>실시간 대여</a:t>
            </a:r>
            <a:r>
              <a:rPr lang="en-US" altLang="ko-KR" sz="1600" dirty="0"/>
              <a:t>/</a:t>
            </a:r>
            <a:r>
              <a:rPr lang="ko-KR" altLang="en-US" sz="1600" dirty="0"/>
              <a:t>반납 현황 파악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/>
              <a:t>분실</a:t>
            </a:r>
            <a:r>
              <a:rPr lang="en-US" altLang="ko-KR" sz="1600" dirty="0"/>
              <a:t>/</a:t>
            </a:r>
            <a:r>
              <a:rPr lang="ko-KR" altLang="en-US" sz="1600" dirty="0"/>
              <a:t>도난</a:t>
            </a:r>
            <a:r>
              <a:rPr lang="en-US" altLang="ko-KR" sz="1600" dirty="0"/>
              <a:t>/</a:t>
            </a:r>
            <a:r>
              <a:rPr lang="ko-KR" altLang="en-US" sz="1600" dirty="0"/>
              <a:t>파손 추적 용이</a:t>
            </a:r>
          </a:p>
          <a:p>
            <a:endParaRPr lang="en-US" altLang="ko-KR" sz="1600" dirty="0"/>
          </a:p>
          <a:p>
            <a:r>
              <a:rPr lang="en-US" altLang="ko-KR" sz="1600" dirty="0"/>
              <a:t> - AI</a:t>
            </a:r>
            <a:r>
              <a:rPr lang="ko-KR" altLang="en-US" sz="1600" dirty="0"/>
              <a:t>를 접목한 분석</a:t>
            </a:r>
            <a:r>
              <a:rPr lang="en-US" altLang="ko-KR" sz="1600" dirty="0"/>
              <a:t>/</a:t>
            </a:r>
            <a:r>
              <a:rPr lang="ko-KR" altLang="en-US" sz="1600" dirty="0"/>
              <a:t>제안 및 </a:t>
            </a:r>
            <a:r>
              <a:rPr lang="en-US" altLang="ko-KR" sz="1600" dirty="0"/>
              <a:t>e-</a:t>
            </a:r>
            <a:r>
              <a:rPr lang="ko-KR" altLang="en-US" sz="1600" dirty="0"/>
              <a:t>커머스 연계</a:t>
            </a:r>
          </a:p>
          <a:p>
            <a:r>
              <a:rPr lang="en-US" altLang="ko-KR" sz="1600" dirty="0"/>
              <a:t> - IT </a:t>
            </a:r>
            <a:r>
              <a:rPr lang="ko-KR" altLang="en-US" sz="1600" dirty="0"/>
              <a:t>업계에서의 플랫폼화 추세 강조</a:t>
            </a:r>
            <a:br>
              <a:rPr lang="en-US" altLang="ko-KR" sz="1600" dirty="0"/>
            </a:br>
            <a:r>
              <a:rPr lang="en-US" altLang="ko-KR" sz="1600" dirty="0"/>
              <a:t>   ex) </a:t>
            </a:r>
            <a:r>
              <a:rPr lang="ko-KR" altLang="en-US" sz="1600" dirty="0"/>
              <a:t>네이버 카페로 시작한 중고나라의 현 시장 가치 등 플랫폼이 가지는 이점 강조</a:t>
            </a:r>
            <a:endParaRPr lang="en-US" altLang="ko-KR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=&gt; </a:t>
            </a:r>
            <a:r>
              <a:rPr lang="ko-KR" altLang="en-US" sz="1600" dirty="0"/>
              <a:t>물품관리 시스템의 플랫폼화 계획에 대한 사업적 이점 강조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여기서 플랫폼이란</a:t>
            </a:r>
            <a:r>
              <a:rPr lang="en-US" altLang="ko-KR" sz="1600" b="1" dirty="0"/>
              <a:t>?</a:t>
            </a:r>
          </a:p>
          <a:p>
            <a:r>
              <a:rPr lang="ko-KR" altLang="en-US" sz="1600" dirty="0"/>
              <a:t>경계가 없던 땅이 구획되면서 용도에 따라 다양한 형태로 활용될 수 있는 공간 상징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b="1" dirty="0"/>
              <a:t>기초 동작 방식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수행계획서 내용</a:t>
            </a:r>
            <a:r>
              <a:rPr lang="en-US" altLang="ko-KR" sz="1600" b="1" dirty="0"/>
              <a:t>)</a:t>
            </a:r>
          </a:p>
          <a:p>
            <a:r>
              <a:rPr lang="en-US" altLang="ko-KR" sz="1600" dirty="0"/>
              <a:t>   ① </a:t>
            </a:r>
            <a:r>
              <a:rPr lang="ko-KR" altLang="en-US" sz="1600" dirty="0"/>
              <a:t>특정 일련번호를 가진 </a:t>
            </a:r>
            <a:r>
              <a:rPr lang="en-US" altLang="ko-KR" sz="1600" dirty="0"/>
              <a:t>QR </a:t>
            </a:r>
            <a:r>
              <a:rPr lang="ko-KR" altLang="en-US" sz="1600" dirty="0"/>
              <a:t>코드를 관리 대상 물품에 부착</a:t>
            </a:r>
          </a:p>
          <a:p>
            <a:r>
              <a:rPr lang="ko-KR" altLang="en-US" sz="1600" dirty="0"/>
              <a:t>   ② 해당 물품을 온라인 환경에 등록</a:t>
            </a:r>
          </a:p>
          <a:p>
            <a:r>
              <a:rPr lang="ko-KR" altLang="en-US" sz="1600" dirty="0"/>
              <a:t>   ③ 어플리케이션을 통해 실시간 대여</a:t>
            </a:r>
            <a:r>
              <a:rPr lang="en-US" altLang="ko-KR" sz="1600" dirty="0"/>
              <a:t>/</a:t>
            </a:r>
            <a:r>
              <a:rPr lang="ko-KR" altLang="en-US" sz="1600" dirty="0"/>
              <a:t>반납 현황을 확인하고 </a:t>
            </a:r>
          </a:p>
          <a:p>
            <a:r>
              <a:rPr lang="ko-KR" altLang="en-US" sz="1600" dirty="0"/>
              <a:t>     대여 및 반납을 진행</a:t>
            </a:r>
          </a:p>
          <a:p>
            <a:r>
              <a:rPr lang="ko-KR" altLang="en-US" sz="1600" dirty="0"/>
              <a:t>   ④ 관리자는 </a:t>
            </a:r>
            <a:r>
              <a:rPr lang="en-US" altLang="ko-KR" sz="1600" dirty="0"/>
              <a:t>AI</a:t>
            </a:r>
            <a:r>
              <a:rPr lang="ko-KR" altLang="en-US" sz="1600" dirty="0"/>
              <a:t>의 분석 결과</a:t>
            </a:r>
            <a:r>
              <a:rPr lang="en-US" altLang="ko-KR" sz="1600" dirty="0"/>
              <a:t>(</a:t>
            </a:r>
            <a:r>
              <a:rPr lang="ko-KR" altLang="en-US" sz="1600" dirty="0"/>
              <a:t>자주 대여하는 물품 추가 구매 </a:t>
            </a:r>
          </a:p>
          <a:p>
            <a:r>
              <a:rPr lang="ko-KR" altLang="en-US" sz="1600" dirty="0"/>
              <a:t>     제안 등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후속 조치 시행</a:t>
            </a:r>
          </a:p>
        </p:txBody>
      </p:sp>
    </p:spTree>
    <p:extLst>
      <p:ext uri="{BB962C8B-B14F-4D97-AF65-F5344CB8AC3E}">
        <p14:creationId xmlns:p14="http://schemas.microsoft.com/office/powerpoint/2010/main" val="330103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09267" y="151179"/>
            <a:ext cx="119734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경쟁사 분석</a:t>
            </a:r>
            <a:endParaRPr lang="en-US" altLang="ko-KR" sz="2000" b="1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이지판매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초기 비용 발생으로 소규모</a:t>
            </a:r>
            <a:r>
              <a:rPr lang="en-US" altLang="ko-KR" sz="2000" dirty="0"/>
              <a:t>/</a:t>
            </a:r>
            <a:r>
              <a:rPr lang="ko-KR" altLang="en-US" sz="2000" dirty="0"/>
              <a:t>개인 사용자의 접근성 낮음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(</a:t>
            </a:r>
            <a:r>
              <a:rPr lang="ko-KR" altLang="en-US" sz="2000" dirty="0"/>
              <a:t>월 </a:t>
            </a:r>
            <a:r>
              <a:rPr lang="en-US" altLang="ko-KR" sz="2000" dirty="0"/>
              <a:t>44,000/ </a:t>
            </a:r>
            <a:r>
              <a:rPr lang="ko-KR" altLang="en-US" sz="2000" dirty="0"/>
              <a:t>혹은 최초 </a:t>
            </a:r>
            <a:r>
              <a:rPr lang="en-US" altLang="ko-KR" sz="2000" dirty="0"/>
              <a:t>275,000~ </a:t>
            </a:r>
            <a:r>
              <a:rPr lang="ko-KR" altLang="en-US" sz="2000" dirty="0"/>
              <a:t>비용 지불 필요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제공하지 않음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바코드 스캐너 등 필요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복잡</a:t>
            </a:r>
          </a:p>
          <a:p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박스히어로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외부 사업자 간의 거래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</a:t>
            </a:r>
            <a:r>
              <a:rPr lang="ko-KR" altLang="en-US" sz="2000" dirty="0"/>
              <a:t>내부자 간의 대여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입고</a:t>
            </a:r>
            <a:r>
              <a:rPr lang="en-US" altLang="ko-KR" sz="2000" dirty="0"/>
              <a:t>/</a:t>
            </a:r>
            <a:r>
              <a:rPr lang="ko-KR" altLang="en-US" sz="2000" dirty="0"/>
              <a:t>출고 형태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 형태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=&gt; </a:t>
            </a:r>
            <a:r>
              <a:rPr lang="ko-KR" altLang="en-US" sz="2000" dirty="0"/>
              <a:t>사용 목적의 대상자의 차이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우리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비용 최소화 목표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개인</a:t>
            </a:r>
            <a:r>
              <a:rPr lang="en-US" altLang="ko-KR" sz="2000" dirty="0"/>
              <a:t>/</a:t>
            </a:r>
            <a:r>
              <a:rPr lang="ko-KR" altLang="en-US" sz="2000" dirty="0"/>
              <a:t>소규모 단체의 전용 물품 관리 편의에 초점 </a:t>
            </a:r>
            <a:r>
              <a:rPr lang="en-US" altLang="ko-KR" sz="2000" dirty="0"/>
              <a:t>(</a:t>
            </a:r>
            <a:r>
              <a:rPr lang="ko-KR" altLang="en-US" sz="2000" dirty="0"/>
              <a:t>접근 편의성 강조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</a:t>
            </a:r>
            <a:r>
              <a:rPr lang="en-US" altLang="ko-KR" sz="2000" dirty="0"/>
              <a:t>,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반납에 초점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스마트폰 카메라 활용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간편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B0081-A2BF-42CC-9F8F-2575FEB2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73" y="1696925"/>
            <a:ext cx="3611159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229E95-FD56-41AA-9D89-8CA46066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47662"/>
            <a:ext cx="116681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467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7</cp:revision>
  <dcterms:created xsi:type="dcterms:W3CDTF">2022-04-11T12:42:16Z</dcterms:created>
  <dcterms:modified xsi:type="dcterms:W3CDTF">2022-04-13T13:05:37Z</dcterms:modified>
</cp:coreProperties>
</file>