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4" r:id="rId4"/>
    <p:sldId id="275" r:id="rId5"/>
    <p:sldId id="276" r:id="rId6"/>
    <p:sldId id="277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4F7B2-FD81-44C6-B486-A445B6077426}" type="datetimeFigureOut">
              <a:rPr lang="en-GB" smtClean="0"/>
              <a:t>20/03/2018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CDEB3-9BD4-42B4-A21A-8B2C20CBB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52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pi-client-librar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5648" y="0"/>
            <a:ext cx="63277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Look After Yourself</a:t>
            </a:r>
          </a:p>
        </p:txBody>
      </p:sp>
      <p:sp>
        <p:nvSpPr>
          <p:cNvPr id="5" name="Rectangle 4"/>
          <p:cNvSpPr/>
          <p:nvPr/>
        </p:nvSpPr>
        <p:spPr>
          <a:xfrm>
            <a:off x="3908099" y="759594"/>
            <a:ext cx="43428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ultimate web app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6269" y="6334780"/>
            <a:ext cx="106865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Team: </a:t>
            </a:r>
            <a:r>
              <a:rPr lang="en-US" sz="2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Illya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(2257538), Sofia(2265780), Morgan(2326172), Xavier(2246306)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65" y="1477481"/>
            <a:ext cx="5547668" cy="4724186"/>
          </a:xfrm>
          <a:prstGeom prst="rect">
            <a:avLst/>
          </a:prstGeom>
          <a:effectLst>
            <a:glow rad="127000">
              <a:schemeClr val="tx1"/>
            </a:glow>
          </a:effectLst>
        </p:spPr>
      </p:pic>
    </p:spTree>
    <p:extLst>
      <p:ext uri="{BB962C8B-B14F-4D97-AF65-F5344CB8AC3E}">
        <p14:creationId xmlns:p14="http://schemas.microsoft.com/office/powerpoint/2010/main" val="393897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5124" y="0"/>
            <a:ext cx="3223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Overview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675" y="1618886"/>
            <a:ext cx="1093085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i="1" dirty="0"/>
              <a:t>Objectives: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/>
              <a:t>Host the #</a:t>
            </a:r>
            <a:r>
              <a:rPr lang="en-GB" sz="2400" dirty="0" err="1"/>
              <a:t>PieceOfMind</a:t>
            </a:r>
            <a:r>
              <a:rPr lang="en-GB" sz="2400" dirty="0"/>
              <a:t> Blog, featuring entries from students and their mental health experiences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/>
              <a:t>List available mental health services, providing an overview to visitors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/>
              <a:t>Create an events calendar that compiles mental-health themed events on campus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/>
              <a:t>Provide user-submitted tips for dealing with stress and accessing resources</a:t>
            </a:r>
          </a:p>
          <a:p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1675" y="884963"/>
            <a:ext cx="116689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Central portal for mental health support at the University of Glasgow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9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833AB07-E3E8-4263-9066-DCD07AE9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latin typeface="+mn-lt"/>
              </a:rPr>
              <a:t>Blog</a:t>
            </a:r>
            <a:endParaRPr lang="en-GB" dirty="0">
              <a:latin typeface="+mn-lt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A1A61E0-AC1B-4C11-B01D-034D7E71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website</a:t>
            </a:r>
            <a:r>
              <a:rPr lang="fi-FI" dirty="0"/>
              <a:t> </a:t>
            </a:r>
            <a:r>
              <a:rPr lang="fi-FI" dirty="0" err="1"/>
              <a:t>hosts</a:t>
            </a:r>
            <a:r>
              <a:rPr lang="fi-FI" dirty="0"/>
              <a:t> </a:t>
            </a:r>
            <a:r>
              <a:rPr lang="en-GB" dirty="0"/>
              <a:t>#</a:t>
            </a:r>
            <a:r>
              <a:rPr lang="en-GB" dirty="0" err="1"/>
              <a:t>PieceOfMind</a:t>
            </a:r>
            <a:r>
              <a:rPr lang="en-GB" dirty="0"/>
              <a:t> Blog, featuring entries from students and their mental health experiences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The entries are sorted by publication date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Show a list of blog entry previews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Display images next to entries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Display a “Read More” hyperlink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81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833AB07-E3E8-4263-9066-DCD07AE9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latin typeface="+mn-lt"/>
              </a:rPr>
              <a:t>Tips</a:t>
            </a:r>
            <a:endParaRPr lang="en-GB" dirty="0">
              <a:latin typeface="+mn-lt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A1A61E0-AC1B-4C11-B01D-034D7E71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Display link to submit tip form (for users)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Only be displayed when approved by Mod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Allow for filter control of content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Enforce a 280 character limit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/>
              <a:t>(Optional) Link with Twitter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Show tips from database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833AB07-E3E8-4263-9066-DCD07AE9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latin typeface="+mn-lt"/>
              </a:rPr>
              <a:t>Calendar</a:t>
            </a:r>
            <a:endParaRPr lang="en-GB" dirty="0">
              <a:latin typeface="+mn-lt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A1A61E0-AC1B-4C11-B01D-034D7E71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Interface with Google API client library  </a:t>
            </a:r>
            <a:r>
              <a:rPr lang="en-GB" dirty="0">
                <a:hlinkClick r:id="rId2"/>
              </a:rPr>
              <a:t>https://developers.google.com/api-client-library/</a:t>
            </a:r>
            <a:r>
              <a:rPr lang="en-GB" dirty="0"/>
              <a:t>  for Google Calendar functionality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Display add event Hyperlink for moderators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59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833AB07-E3E8-4263-9066-DCD07AE9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latin typeface="+mn-lt"/>
              </a:rPr>
              <a:t>Users</a:t>
            </a:r>
            <a:r>
              <a:rPr lang="fi-FI" dirty="0">
                <a:latin typeface="+mn-lt"/>
              </a:rPr>
              <a:t> and </a:t>
            </a:r>
            <a:r>
              <a:rPr lang="fi-FI" dirty="0" err="1">
                <a:latin typeface="+mn-lt"/>
              </a:rPr>
              <a:t>moderators</a:t>
            </a:r>
            <a:endParaRPr lang="en-GB" dirty="0">
              <a:latin typeface="+mn-lt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A1A61E0-AC1B-4C11-B01D-034D7E71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u="sng" dirty="0"/>
              <a:t>Users should be able to: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Log out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Submit tips in the tips section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Edit their profile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Subscribe to the Blog (mailing list)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See a personalized greeting message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Get </a:t>
            </a:r>
            <a:r>
              <a:rPr lang="en-GB" b="1" dirty="0"/>
              <a:t>randomized</a:t>
            </a:r>
            <a:r>
              <a:rPr lang="en-GB" dirty="0"/>
              <a:t> profile images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(Optional) Submit site suggestions (form)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(Optional) Personalize calendar by event category</a:t>
            </a:r>
          </a:p>
          <a:p>
            <a:r>
              <a:rPr lang="en-GB" u="sng" dirty="0"/>
              <a:t>Visitors should be able to: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Log in and Sign 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Read the blog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Browse and filter the tips section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Visit portal to support services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/>
              <a:t>Obtain helpline numbers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dirty="0"/>
              <a:t>See short description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(Optional) Read help guides by CAPS</a:t>
            </a:r>
          </a:p>
          <a:p>
            <a:r>
              <a:rPr lang="en-GB" u="sng" dirty="0"/>
              <a:t>Moderators should be able to: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Approve/publish user-submitted tips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Add events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Delete users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Post to the blog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Read and reply to suggestions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01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9119" y="-80665"/>
            <a:ext cx="7673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Walkthrough: Site Map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" y="1632467"/>
            <a:ext cx="11777472" cy="3610411"/>
          </a:xfrm>
          <a:prstGeom prst="rect">
            <a:avLst/>
          </a:prstGeom>
          <a:effectLst>
            <a:glow rad="88900">
              <a:schemeClr val="accent3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08343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441</TotalTime>
  <Words>316</Words>
  <Application>Microsoft Office PowerPoint</Application>
  <PresentationFormat>Laajakuva</PresentationFormat>
  <Paragraphs>52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Wingdings</vt:lpstr>
      <vt:lpstr>Damask</vt:lpstr>
      <vt:lpstr>PowerPoint-esitys</vt:lpstr>
      <vt:lpstr>PowerPoint-esitys</vt:lpstr>
      <vt:lpstr>Blog</vt:lpstr>
      <vt:lpstr>Tips</vt:lpstr>
      <vt:lpstr>Calendar</vt:lpstr>
      <vt:lpstr>Users and moderators</vt:lpstr>
      <vt:lpstr>PowerPoint-esitys</vt:lpstr>
    </vt:vector>
  </TitlesOfParts>
  <Company>Computing Science, Univeristy of Glasgow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Weiss</dc:creator>
  <cp:lastModifiedBy>Sofia Simola</cp:lastModifiedBy>
  <cp:revision>187</cp:revision>
  <dcterms:created xsi:type="dcterms:W3CDTF">2018-02-16T09:27:03Z</dcterms:created>
  <dcterms:modified xsi:type="dcterms:W3CDTF">2018-03-20T17:52:59Z</dcterms:modified>
</cp:coreProperties>
</file>