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6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C93BC-CA41-4C8C-96BD-930433543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Kitchen accelerator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3839B-C4E9-4B6A-8E52-4DF4F5E1E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7" r="10276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5FAAF-566B-44AA-9187-D8CF01121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"/>
          <a:stretch/>
        </p:blipFill>
        <p:spPr>
          <a:xfrm rot="5400000">
            <a:off x="10156841" y="849670"/>
            <a:ext cx="1760220" cy="1158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0F59A2-995E-4DB6-9DC9-01E954B6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668121" y="4911656"/>
            <a:ext cx="2736095" cy="11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CF469-6A9A-4520-A1B3-BDD0B9DCA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Autofit/>
          </a:bodyPr>
          <a:lstStyle/>
          <a:p>
            <a:pPr algn="r"/>
            <a:r>
              <a:rPr lang="en-GB" sz="4400" dirty="0">
                <a:solidFill>
                  <a:srgbClr val="FFFFFF">
                    <a:alpha val="90000"/>
                  </a:srgbClr>
                </a:solidFill>
              </a:rPr>
              <a:t>OVERVIEW</a:t>
            </a:r>
            <a:br>
              <a:rPr lang="en-GB" sz="44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GB" sz="4400" dirty="0">
                <a:solidFill>
                  <a:srgbClr val="FFFFFF">
                    <a:alpha val="90000"/>
                  </a:srgbClr>
                </a:solidFill>
              </a:rPr>
              <a:t>TECHNOLOGY</a:t>
            </a:r>
            <a:br>
              <a:rPr lang="en-GB" sz="44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GB" sz="4400" dirty="0">
                <a:solidFill>
                  <a:srgbClr val="FFFFFF">
                    <a:alpha val="90000"/>
                  </a:srgbClr>
                </a:solidFill>
              </a:rPr>
              <a:t>wireframes</a:t>
            </a:r>
            <a:br>
              <a:rPr lang="en-GB" sz="44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GB" sz="4400" dirty="0">
                <a:solidFill>
                  <a:srgbClr val="FFFFFF">
                    <a:alpha val="90000"/>
                  </a:srgbClr>
                </a:solidFill>
              </a:rPr>
              <a:t>demo</a:t>
            </a:r>
            <a:br>
              <a:rPr lang="en-GB" sz="44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en-GB" sz="4400" dirty="0">
                <a:solidFill>
                  <a:srgbClr val="FFFFFF">
                    <a:alpha val="90000"/>
                  </a:srgbClr>
                </a:solidFill>
              </a:rPr>
              <a:t>outlook</a:t>
            </a:r>
            <a:br>
              <a:rPr lang="en-GB" sz="4400" dirty="0">
                <a:solidFill>
                  <a:srgbClr val="FFFFFF">
                    <a:alpha val="90000"/>
                  </a:srgbClr>
                </a:solidFill>
              </a:rPr>
            </a:br>
            <a:endParaRPr lang="en-GB" sz="44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3C2BE-C2F6-4A7A-99B2-05AF2361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GB" sz="2800" dirty="0"/>
              <a:t>Idea for an outline</a:t>
            </a:r>
          </a:p>
          <a:p>
            <a:endParaRPr lang="en-GB" sz="2800" dirty="0"/>
          </a:p>
          <a:p>
            <a:r>
              <a:rPr lang="en-GB" sz="2800" dirty="0"/>
              <a:t>Delete 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97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5C16-8A1B-4948-8805-6F0A71DD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rmAutofit/>
          </a:bodyPr>
          <a:lstStyle/>
          <a:p>
            <a:pPr algn="r"/>
            <a:r>
              <a:rPr lang="en-GB" sz="7200">
                <a:solidFill>
                  <a:srgbClr val="FFFFFF">
                    <a:alpha val="90000"/>
                  </a:srgbClr>
                </a:solidFill>
              </a:rPr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4D85-D99C-4E09-BA5A-25460E99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r>
              <a:rPr lang="en-GB" sz="2800" dirty="0"/>
              <a:t>Communal KITCHENS ARE A NIGHTMARE</a:t>
            </a:r>
          </a:p>
          <a:p>
            <a:endParaRPr lang="en-GB" sz="2800" dirty="0"/>
          </a:p>
          <a:p>
            <a:r>
              <a:rPr lang="en-GB" sz="2800" dirty="0"/>
              <a:t>You WANT TO KNOW THAT YOU CAN COOK WHEN YOU NEED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0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934-85EF-4F1C-B6FF-D88326D72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7FB1-8058-40E3-9085-028A4D340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08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DividendVTI</vt:lpstr>
      <vt:lpstr> Kitchen accelerator</vt:lpstr>
      <vt:lpstr>OVERVIEW TECHNOLOGY wireframes demo outlook </vt:lpstr>
      <vt:lpstr>The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Kitchen accelerator</dc:title>
  <dc:creator>Amanda Matthes</dc:creator>
  <cp:lastModifiedBy>Amanda Matthes</cp:lastModifiedBy>
  <cp:revision>1</cp:revision>
  <dcterms:created xsi:type="dcterms:W3CDTF">2019-07-27T17:12:41Z</dcterms:created>
  <dcterms:modified xsi:type="dcterms:W3CDTF">2019-07-27T17:32:25Z</dcterms:modified>
</cp:coreProperties>
</file>