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  <p:sldMasterId id="2147483713" r:id="rId3"/>
  </p:sldMasterIdLst>
  <p:notesMasterIdLst>
    <p:notesMasterId r:id="rId6"/>
  </p:notesMasterIdLst>
  <p:handoutMasterIdLst>
    <p:handoutMasterId r:id="rId7"/>
  </p:handoutMasterIdLst>
  <p:sldIdLst>
    <p:sldId id="629" r:id="rId4"/>
    <p:sldId id="634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CD1BE-D803-490F-B92D-C0E1DD5B8E48}" v="338" dt="2024-02-09T16:35:05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902" autoAdjust="0"/>
  </p:normalViewPr>
  <p:slideViewPr>
    <p:cSldViewPr snapToGrid="0">
      <p:cViewPr varScale="1">
        <p:scale>
          <a:sx n="98" d="100"/>
          <a:sy n="98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ran Ivanov" userId="3257bc60-8b15-45e0-9fec-be5ff963ac34" providerId="ADAL" clId="{7C0CD1BE-D803-490F-B92D-C0E1DD5B8E48}"/>
    <pc:docChg chg="undo custSel addSld delSld modSld delMainMaster">
      <pc:chgData name="Zoran Ivanov" userId="3257bc60-8b15-45e0-9fec-be5ff963ac34" providerId="ADAL" clId="{7C0CD1BE-D803-490F-B92D-C0E1DD5B8E48}" dt="2024-02-09T16:35:23.202" v="2594" actId="1076"/>
      <pc:docMkLst>
        <pc:docMk/>
      </pc:docMkLst>
      <pc:sldChg chg="del">
        <pc:chgData name="Zoran Ivanov" userId="3257bc60-8b15-45e0-9fec-be5ff963ac34" providerId="ADAL" clId="{7C0CD1BE-D803-490F-B92D-C0E1DD5B8E48}" dt="2024-02-07T16:51:44.772" v="1988" actId="47"/>
        <pc:sldMkLst>
          <pc:docMk/>
          <pc:sldMk cId="139640661" sldId="607"/>
        </pc:sldMkLst>
      </pc:sldChg>
      <pc:sldChg chg="modSp add del mod">
        <pc:chgData name="Zoran Ivanov" userId="3257bc60-8b15-45e0-9fec-be5ff963ac34" providerId="ADAL" clId="{7C0CD1BE-D803-490F-B92D-C0E1DD5B8E48}" dt="2024-02-09T16:35:23.202" v="2594" actId="1076"/>
        <pc:sldMkLst>
          <pc:docMk/>
          <pc:sldMk cId="1262024518" sldId="629"/>
        </pc:sldMkLst>
        <pc:spChg chg="mod">
          <ac:chgData name="Zoran Ivanov" userId="3257bc60-8b15-45e0-9fec-be5ff963ac34" providerId="ADAL" clId="{7C0CD1BE-D803-490F-B92D-C0E1DD5B8E48}" dt="2024-02-09T16:35:23.202" v="2594" actId="1076"/>
          <ac:spMkLst>
            <pc:docMk/>
            <pc:sldMk cId="1262024518" sldId="629"/>
            <ac:spMk id="11" creationId="{063D4821-7BF6-75FC-0665-3A00DDCF06CD}"/>
          </ac:spMkLst>
        </pc:spChg>
        <pc:spChg chg="mod">
          <ac:chgData name="Zoran Ivanov" userId="3257bc60-8b15-45e0-9fec-be5ff963ac34" providerId="ADAL" clId="{7C0CD1BE-D803-490F-B92D-C0E1DD5B8E48}" dt="2024-02-09T16:35:23.202" v="2594" actId="1076"/>
          <ac:spMkLst>
            <pc:docMk/>
            <pc:sldMk cId="1262024518" sldId="629"/>
            <ac:spMk id="23" creationId="{C77B1C17-0420-DFE1-2FC6-EAE36605ECC3}"/>
          </ac:spMkLst>
        </pc:spChg>
        <pc:spChg chg="mod">
          <ac:chgData name="Zoran Ivanov" userId="3257bc60-8b15-45e0-9fec-be5ff963ac34" providerId="ADAL" clId="{7C0CD1BE-D803-490F-B92D-C0E1DD5B8E48}" dt="2024-02-09T16:34:58.357" v="2579" actId="14100"/>
          <ac:spMkLst>
            <pc:docMk/>
            <pc:sldMk cId="1262024518" sldId="629"/>
            <ac:spMk id="67" creationId="{00000000-0000-0000-0000-000000000000}"/>
          </ac:spMkLst>
        </pc:spChg>
        <pc:spChg chg="mod">
          <ac:chgData name="Zoran Ivanov" userId="3257bc60-8b15-45e0-9fec-be5ff963ac34" providerId="ADAL" clId="{7C0CD1BE-D803-490F-B92D-C0E1DD5B8E48}" dt="2024-02-09T16:35:23.202" v="2594" actId="1076"/>
          <ac:spMkLst>
            <pc:docMk/>
            <pc:sldMk cId="1262024518" sldId="629"/>
            <ac:spMk id="69" creationId="{00000000-0000-0000-0000-000000000000}"/>
          </ac:spMkLst>
        </pc:spChg>
        <pc:grpChg chg="mod">
          <ac:chgData name="Zoran Ivanov" userId="3257bc60-8b15-45e0-9fec-be5ff963ac34" providerId="ADAL" clId="{7C0CD1BE-D803-490F-B92D-C0E1DD5B8E48}" dt="2024-02-09T16:35:23.202" v="2594" actId="1076"/>
          <ac:grpSpMkLst>
            <pc:docMk/>
            <pc:sldMk cId="1262024518" sldId="629"/>
            <ac:grpSpMk id="12" creationId="{32185D0F-04D6-D5A4-2FF2-FAB4457F0F60}"/>
          </ac:grpSpMkLst>
        </pc:grpChg>
        <pc:grpChg chg="mod">
          <ac:chgData name="Zoran Ivanov" userId="3257bc60-8b15-45e0-9fec-be5ff963ac34" providerId="ADAL" clId="{7C0CD1BE-D803-490F-B92D-C0E1DD5B8E48}" dt="2024-02-09T16:35:23.202" v="2594" actId="1076"/>
          <ac:grpSpMkLst>
            <pc:docMk/>
            <pc:sldMk cId="1262024518" sldId="629"/>
            <ac:grpSpMk id="15" creationId="{B77B50EC-11E4-A5B4-2AD4-3ABFEAE74324}"/>
          </ac:grpSpMkLst>
        </pc:grpChg>
        <pc:grpChg chg="mod">
          <ac:chgData name="Zoran Ivanov" userId="3257bc60-8b15-45e0-9fec-be5ff963ac34" providerId="ADAL" clId="{7C0CD1BE-D803-490F-B92D-C0E1DD5B8E48}" dt="2024-02-09T16:35:23.202" v="2594" actId="1076"/>
          <ac:grpSpMkLst>
            <pc:docMk/>
            <pc:sldMk cId="1262024518" sldId="629"/>
            <ac:grpSpMk id="18" creationId="{995F005D-EE4A-4A78-40F3-DFB6517682CF}"/>
          </ac:grpSpMkLst>
        </pc:grpChg>
        <pc:graphicFrameChg chg="mod">
          <ac:chgData name="Zoran Ivanov" userId="3257bc60-8b15-45e0-9fec-be5ff963ac34" providerId="ADAL" clId="{7C0CD1BE-D803-490F-B92D-C0E1DD5B8E48}" dt="2024-02-09T16:35:23.202" v="2594" actId="1076"/>
          <ac:graphicFrameMkLst>
            <pc:docMk/>
            <pc:sldMk cId="1262024518" sldId="629"/>
            <ac:graphicFrameMk id="22" creationId="{391DDFF3-D278-34AE-3D18-6D5AE9CE1499}"/>
          </ac:graphicFrameMkLst>
        </pc:graphicFrameChg>
        <pc:graphicFrameChg chg="mod">
          <ac:chgData name="Zoran Ivanov" userId="3257bc60-8b15-45e0-9fec-be5ff963ac34" providerId="ADAL" clId="{7C0CD1BE-D803-490F-B92D-C0E1DD5B8E48}" dt="2024-02-09T16:35:23.202" v="2594" actId="1076"/>
          <ac:graphicFrameMkLst>
            <pc:docMk/>
            <pc:sldMk cId="1262024518" sldId="629"/>
            <ac:graphicFrameMk id="27" creationId="{6817E2A6-C371-417A-57ED-339074EFB600}"/>
          </ac:graphicFrameMkLst>
        </pc:graphicFrameChg>
        <pc:graphicFrameChg chg="mod">
          <ac:chgData name="Zoran Ivanov" userId="3257bc60-8b15-45e0-9fec-be5ff963ac34" providerId="ADAL" clId="{7C0CD1BE-D803-490F-B92D-C0E1DD5B8E48}" dt="2024-02-09T16:35:23.202" v="2594" actId="1076"/>
          <ac:graphicFrameMkLst>
            <pc:docMk/>
            <pc:sldMk cId="1262024518" sldId="629"/>
            <ac:graphicFrameMk id="28" creationId="{A7689992-B768-0F9A-5ADA-B5C98E2FCA66}"/>
          </ac:graphicFrameMkLst>
        </pc:graphicFrameChg>
        <pc:picChg chg="mod">
          <ac:chgData name="Zoran Ivanov" userId="3257bc60-8b15-45e0-9fec-be5ff963ac34" providerId="ADAL" clId="{7C0CD1BE-D803-490F-B92D-C0E1DD5B8E48}" dt="2024-02-09T16:35:23.202" v="2594" actId="1076"/>
          <ac:picMkLst>
            <pc:docMk/>
            <pc:sldMk cId="1262024518" sldId="629"/>
            <ac:picMk id="83" creationId="{00000000-0000-0000-0000-000000000000}"/>
          </ac:picMkLst>
        </pc:picChg>
        <pc:picChg chg="mod">
          <ac:chgData name="Zoran Ivanov" userId="3257bc60-8b15-45e0-9fec-be5ff963ac34" providerId="ADAL" clId="{7C0CD1BE-D803-490F-B92D-C0E1DD5B8E48}" dt="2024-02-09T16:35:23.202" v="2594" actId="1076"/>
          <ac:picMkLst>
            <pc:docMk/>
            <pc:sldMk cId="1262024518" sldId="629"/>
            <ac:picMk id="1026" creationId="{23AEC8B2-A634-F15D-D459-8CB2F0CDF2ED}"/>
          </ac:picMkLst>
        </pc:picChg>
      </pc:sldChg>
      <pc:sldChg chg="addSp delSp modSp mod">
        <pc:chgData name="Zoran Ivanov" userId="3257bc60-8b15-45e0-9fec-be5ff963ac34" providerId="ADAL" clId="{7C0CD1BE-D803-490F-B92D-C0E1DD5B8E48}" dt="2024-02-09T16:35:11.085" v="2592" actId="20577"/>
        <pc:sldMkLst>
          <pc:docMk/>
          <pc:sldMk cId="2291479401" sldId="634"/>
        </pc:sldMkLst>
        <pc:spChg chg="add mod topLvl">
          <ac:chgData name="Zoran Ivanov" userId="3257bc60-8b15-45e0-9fec-be5ff963ac34" providerId="ADAL" clId="{7C0CD1BE-D803-490F-B92D-C0E1DD5B8E48}" dt="2024-02-09T16:08:40.675" v="2383" actId="164"/>
          <ac:spMkLst>
            <pc:docMk/>
            <pc:sldMk cId="2291479401" sldId="634"/>
            <ac:spMk id="4" creationId="{5AD60050-9A8A-8CB1-26CC-052B66B6CF2C}"/>
          </ac:spMkLst>
        </pc:spChg>
        <pc:spChg chg="del mod">
          <ac:chgData name="Zoran Ivanov" userId="3257bc60-8b15-45e0-9fec-be5ff963ac34" providerId="ADAL" clId="{7C0CD1BE-D803-490F-B92D-C0E1DD5B8E48}" dt="2024-02-09T16:14:24.654" v="2490" actId="478"/>
          <ac:spMkLst>
            <pc:docMk/>
            <pc:sldMk cId="2291479401" sldId="634"/>
            <ac:spMk id="8" creationId="{268BE361-8AFB-3325-EFBC-9DDE8B83014D}"/>
          </ac:spMkLst>
        </pc:spChg>
        <pc:spChg chg="add del mod">
          <ac:chgData name="Zoran Ivanov" userId="3257bc60-8b15-45e0-9fec-be5ff963ac34" providerId="ADAL" clId="{7C0CD1BE-D803-490F-B92D-C0E1DD5B8E48}" dt="2024-02-07T16:48:51.365" v="1986" actId="478"/>
          <ac:spMkLst>
            <pc:docMk/>
            <pc:sldMk cId="2291479401" sldId="634"/>
            <ac:spMk id="11" creationId="{58C4638C-CD3A-971E-AB34-81C5349C17D1}"/>
          </ac:spMkLst>
        </pc:spChg>
        <pc:spChg chg="mod">
          <ac:chgData name="Zoran Ivanov" userId="3257bc60-8b15-45e0-9fec-be5ff963ac34" providerId="ADAL" clId="{7C0CD1BE-D803-490F-B92D-C0E1DD5B8E48}" dt="2024-02-09T16:10:03.605" v="2431" actId="1036"/>
          <ac:spMkLst>
            <pc:docMk/>
            <pc:sldMk cId="2291479401" sldId="634"/>
            <ac:spMk id="14" creationId="{898BA538-528C-9561-881C-E961DA9E5349}"/>
          </ac:spMkLst>
        </pc:spChg>
        <pc:spChg chg="add del mod">
          <ac:chgData name="Zoran Ivanov" userId="3257bc60-8b15-45e0-9fec-be5ff963ac34" providerId="ADAL" clId="{7C0CD1BE-D803-490F-B92D-C0E1DD5B8E48}" dt="2024-01-30T17:10:55.837" v="314" actId="478"/>
          <ac:spMkLst>
            <pc:docMk/>
            <pc:sldMk cId="2291479401" sldId="634"/>
            <ac:spMk id="16" creationId="{23F26E91-D919-ECDA-AD5C-667C9A654A07}"/>
          </ac:spMkLst>
        </pc:spChg>
        <pc:spChg chg="add mod">
          <ac:chgData name="Zoran Ivanov" userId="3257bc60-8b15-45e0-9fec-be5ff963ac34" providerId="ADAL" clId="{7C0CD1BE-D803-490F-B92D-C0E1DD5B8E48}" dt="2024-02-09T16:11:42.830" v="2447" actId="1076"/>
          <ac:spMkLst>
            <pc:docMk/>
            <pc:sldMk cId="2291479401" sldId="634"/>
            <ac:spMk id="17" creationId="{01E1187D-31D2-F90A-DB3F-541B114BDB41}"/>
          </ac:spMkLst>
        </pc:spChg>
        <pc:spChg chg="mod">
          <ac:chgData name="Zoran Ivanov" userId="3257bc60-8b15-45e0-9fec-be5ff963ac34" providerId="ADAL" clId="{7C0CD1BE-D803-490F-B92D-C0E1DD5B8E48}" dt="2024-02-09T16:04:21.886" v="2246" actId="1038"/>
          <ac:spMkLst>
            <pc:docMk/>
            <pc:sldMk cId="2291479401" sldId="634"/>
            <ac:spMk id="21" creationId="{A461DC6E-A390-27B3-E4C0-7B61B85164E3}"/>
          </ac:spMkLst>
        </pc:spChg>
        <pc:spChg chg="mod">
          <ac:chgData name="Zoran Ivanov" userId="3257bc60-8b15-45e0-9fec-be5ff963ac34" providerId="ADAL" clId="{7C0CD1BE-D803-490F-B92D-C0E1DD5B8E48}" dt="2024-02-09T16:04:21.886" v="2246" actId="1038"/>
          <ac:spMkLst>
            <pc:docMk/>
            <pc:sldMk cId="2291479401" sldId="634"/>
            <ac:spMk id="22" creationId="{A5343D1D-6F18-D30F-46AA-FD658B7678B2}"/>
          </ac:spMkLst>
        </pc:spChg>
        <pc:spChg chg="mod">
          <ac:chgData name="Zoran Ivanov" userId="3257bc60-8b15-45e0-9fec-be5ff963ac34" providerId="ADAL" clId="{7C0CD1BE-D803-490F-B92D-C0E1DD5B8E48}" dt="2024-02-09T16:04:21.886" v="2246" actId="1038"/>
          <ac:spMkLst>
            <pc:docMk/>
            <pc:sldMk cId="2291479401" sldId="634"/>
            <ac:spMk id="23" creationId="{6D2C3A2D-5A16-D3D1-C4BF-D3179ADD5CD4}"/>
          </ac:spMkLst>
        </pc:spChg>
        <pc:spChg chg="add mod">
          <ac:chgData name="Zoran Ivanov" userId="3257bc60-8b15-45e0-9fec-be5ff963ac34" providerId="ADAL" clId="{7C0CD1BE-D803-490F-B92D-C0E1DD5B8E48}" dt="2024-02-09T16:13:34.109" v="2482" actId="1076"/>
          <ac:spMkLst>
            <pc:docMk/>
            <pc:sldMk cId="2291479401" sldId="634"/>
            <ac:spMk id="27" creationId="{D19A28CA-0B34-E6FE-1848-81E8ED6FCD0E}"/>
          </ac:spMkLst>
        </pc:spChg>
        <pc:spChg chg="add mod">
          <ac:chgData name="Zoran Ivanov" userId="3257bc60-8b15-45e0-9fec-be5ff963ac34" providerId="ADAL" clId="{7C0CD1BE-D803-490F-B92D-C0E1DD5B8E48}" dt="2024-02-09T16:11:52.020" v="2448" actId="1076"/>
          <ac:spMkLst>
            <pc:docMk/>
            <pc:sldMk cId="2291479401" sldId="634"/>
            <ac:spMk id="29" creationId="{22DEC469-AD7D-441C-FF4D-C4B51F58301F}"/>
          </ac:spMkLst>
        </pc:spChg>
        <pc:spChg chg="add mod">
          <ac:chgData name="Zoran Ivanov" userId="3257bc60-8b15-45e0-9fec-be5ff963ac34" providerId="ADAL" clId="{7C0CD1BE-D803-490F-B92D-C0E1DD5B8E48}" dt="2024-02-09T16:11:55.771" v="2449" actId="1076"/>
          <ac:spMkLst>
            <pc:docMk/>
            <pc:sldMk cId="2291479401" sldId="634"/>
            <ac:spMk id="30" creationId="{46A2B399-3CB6-7F19-43B0-463F554DCCC9}"/>
          </ac:spMkLst>
        </pc:spChg>
        <pc:spChg chg="add mod">
          <ac:chgData name="Zoran Ivanov" userId="3257bc60-8b15-45e0-9fec-be5ff963ac34" providerId="ADAL" clId="{7C0CD1BE-D803-490F-B92D-C0E1DD5B8E48}" dt="2024-02-09T16:12:59.552" v="2476" actId="1076"/>
          <ac:spMkLst>
            <pc:docMk/>
            <pc:sldMk cId="2291479401" sldId="634"/>
            <ac:spMk id="31" creationId="{30308224-49B1-09A8-060D-685B30BFB314}"/>
          </ac:spMkLst>
        </pc:spChg>
        <pc:spChg chg="add mod">
          <ac:chgData name="Zoran Ivanov" userId="3257bc60-8b15-45e0-9fec-be5ff963ac34" providerId="ADAL" clId="{7C0CD1BE-D803-490F-B92D-C0E1DD5B8E48}" dt="2024-02-09T16:05:13.171" v="2259" actId="1076"/>
          <ac:spMkLst>
            <pc:docMk/>
            <pc:sldMk cId="2291479401" sldId="634"/>
            <ac:spMk id="32" creationId="{A64BEC49-9A8A-5F50-3D0F-0A076B903392}"/>
          </ac:spMkLst>
        </pc:spChg>
        <pc:spChg chg="add mod topLvl">
          <ac:chgData name="Zoran Ivanov" userId="3257bc60-8b15-45e0-9fec-be5ff963ac34" providerId="ADAL" clId="{7C0CD1BE-D803-490F-B92D-C0E1DD5B8E48}" dt="2024-02-09T16:08:36.056" v="2382" actId="164"/>
          <ac:spMkLst>
            <pc:docMk/>
            <pc:sldMk cId="2291479401" sldId="634"/>
            <ac:spMk id="33" creationId="{A87F10B8-48EE-EDAF-B5FD-2F07B38CB053}"/>
          </ac:spMkLst>
        </pc:spChg>
        <pc:spChg chg="add mod">
          <ac:chgData name="Zoran Ivanov" userId="3257bc60-8b15-45e0-9fec-be5ff963ac34" providerId="ADAL" clId="{7C0CD1BE-D803-490F-B92D-C0E1DD5B8E48}" dt="2024-02-09T16:13:22.570" v="2481" actId="1076"/>
          <ac:spMkLst>
            <pc:docMk/>
            <pc:sldMk cId="2291479401" sldId="634"/>
            <ac:spMk id="34" creationId="{D00FD76D-2F6B-9BF3-6D91-6228270F0133}"/>
          </ac:spMkLst>
        </pc:spChg>
        <pc:spChg chg="add del mod">
          <ac:chgData name="Zoran Ivanov" userId="3257bc60-8b15-45e0-9fec-be5ff963ac34" providerId="ADAL" clId="{7C0CD1BE-D803-490F-B92D-C0E1DD5B8E48}" dt="2024-02-06T15:47:39.820" v="1930" actId="478"/>
          <ac:spMkLst>
            <pc:docMk/>
            <pc:sldMk cId="2291479401" sldId="634"/>
            <ac:spMk id="35" creationId="{82D2D133-920E-8B53-C857-D7A749F9C2E4}"/>
          </ac:spMkLst>
        </pc:spChg>
        <pc:spChg chg="add mod topLvl">
          <ac:chgData name="Zoran Ivanov" userId="3257bc60-8b15-45e0-9fec-be5ff963ac34" providerId="ADAL" clId="{7C0CD1BE-D803-490F-B92D-C0E1DD5B8E48}" dt="2024-02-09T16:04:21.886" v="2246" actId="1038"/>
          <ac:spMkLst>
            <pc:docMk/>
            <pc:sldMk cId="2291479401" sldId="634"/>
            <ac:spMk id="36" creationId="{69CADD14-D968-0CF0-B978-DE53D1471AFF}"/>
          </ac:spMkLst>
        </pc:spChg>
        <pc:spChg chg="add mod">
          <ac:chgData name="Zoran Ivanov" userId="3257bc60-8b15-45e0-9fec-be5ff963ac34" providerId="ADAL" clId="{7C0CD1BE-D803-490F-B92D-C0E1DD5B8E48}" dt="2024-02-09T16:04:21.886" v="2246" actId="1038"/>
          <ac:spMkLst>
            <pc:docMk/>
            <pc:sldMk cId="2291479401" sldId="634"/>
            <ac:spMk id="39" creationId="{12E8F5C0-BE01-6ADA-C0AA-29A4EE6EFA7E}"/>
          </ac:spMkLst>
        </pc:spChg>
        <pc:spChg chg="mod">
          <ac:chgData name="Zoran Ivanov" userId="3257bc60-8b15-45e0-9fec-be5ff963ac34" providerId="ADAL" clId="{7C0CD1BE-D803-490F-B92D-C0E1DD5B8E48}" dt="2024-02-09T16:09:37.844" v="2414" actId="20577"/>
          <ac:spMkLst>
            <pc:docMk/>
            <pc:sldMk cId="2291479401" sldId="634"/>
            <ac:spMk id="54" creationId="{00000000-0000-0000-0000-000000000000}"/>
          </ac:spMkLst>
        </pc:spChg>
        <pc:spChg chg="mod">
          <ac:chgData name="Zoran Ivanov" userId="3257bc60-8b15-45e0-9fec-be5ff963ac34" providerId="ADAL" clId="{7C0CD1BE-D803-490F-B92D-C0E1DD5B8E48}" dt="2024-02-09T16:35:11.085" v="2592" actId="20577"/>
          <ac:spMkLst>
            <pc:docMk/>
            <pc:sldMk cId="2291479401" sldId="634"/>
            <ac:spMk id="67" creationId="{00000000-0000-0000-0000-000000000000}"/>
          </ac:spMkLst>
        </pc:spChg>
        <pc:spChg chg="mod">
          <ac:chgData name="Zoran Ivanov" userId="3257bc60-8b15-45e0-9fec-be5ff963ac34" providerId="ADAL" clId="{7C0CD1BE-D803-490F-B92D-C0E1DD5B8E48}" dt="2024-02-09T16:04:21.886" v="2246" actId="1038"/>
          <ac:spMkLst>
            <pc:docMk/>
            <pc:sldMk cId="2291479401" sldId="634"/>
            <ac:spMk id="69" creationId="{00000000-0000-0000-0000-000000000000}"/>
          </ac:spMkLst>
        </pc:spChg>
        <pc:spChg chg="add del mod">
          <ac:chgData name="Zoran Ivanov" userId="3257bc60-8b15-45e0-9fec-be5ff963ac34" providerId="ADAL" clId="{7C0CD1BE-D803-490F-B92D-C0E1DD5B8E48}" dt="2024-02-09T16:10:05.612" v="2432" actId="478"/>
          <ac:spMkLst>
            <pc:docMk/>
            <pc:sldMk cId="2291479401" sldId="634"/>
            <ac:spMk id="77" creationId="{5F187DC2-353D-FD24-EB52-14B38F1D1A5C}"/>
          </ac:spMkLst>
        </pc:spChg>
        <pc:spChg chg="add mod ord">
          <ac:chgData name="Zoran Ivanov" userId="3257bc60-8b15-45e0-9fec-be5ff963ac34" providerId="ADAL" clId="{7C0CD1BE-D803-490F-B92D-C0E1DD5B8E48}" dt="2024-02-09T16:15:00.365" v="2524" actId="20577"/>
          <ac:spMkLst>
            <pc:docMk/>
            <pc:sldMk cId="2291479401" sldId="634"/>
            <ac:spMk id="89" creationId="{6FCFAF85-3130-76F6-2A20-AFF4941A6AAB}"/>
          </ac:spMkLst>
        </pc:spChg>
        <pc:spChg chg="mod">
          <ac:chgData name="Zoran Ivanov" userId="3257bc60-8b15-45e0-9fec-be5ff963ac34" providerId="ADAL" clId="{7C0CD1BE-D803-490F-B92D-C0E1DD5B8E48}" dt="2024-02-09T16:07:43.526" v="2373" actId="12788"/>
          <ac:spMkLst>
            <pc:docMk/>
            <pc:sldMk cId="2291479401" sldId="634"/>
            <ac:spMk id="101" creationId="{00000000-0000-0000-0000-000000000000}"/>
          </ac:spMkLst>
        </pc:spChg>
        <pc:spChg chg="mod">
          <ac:chgData name="Zoran Ivanov" userId="3257bc60-8b15-45e0-9fec-be5ff963ac34" providerId="ADAL" clId="{7C0CD1BE-D803-490F-B92D-C0E1DD5B8E48}" dt="2024-02-09T16:05:01.443" v="2254" actId="1076"/>
          <ac:spMkLst>
            <pc:docMk/>
            <pc:sldMk cId="2291479401" sldId="634"/>
            <ac:spMk id="105" creationId="{00000000-0000-0000-0000-000000000000}"/>
          </ac:spMkLst>
        </pc:spChg>
        <pc:grpChg chg="add mod">
          <ac:chgData name="Zoran Ivanov" userId="3257bc60-8b15-45e0-9fec-be5ff963ac34" providerId="ADAL" clId="{7C0CD1BE-D803-490F-B92D-C0E1DD5B8E48}" dt="2024-02-09T16:13:55.727" v="2483" actId="108"/>
          <ac:grpSpMkLst>
            <pc:docMk/>
            <pc:sldMk cId="2291479401" sldId="634"/>
            <ac:grpSpMk id="7" creationId="{A63BD667-024F-0D99-99CA-3B2F5D09186C}"/>
          </ac:grpSpMkLst>
        </pc:grpChg>
        <pc:grpChg chg="add del mod">
          <ac:chgData name="Zoran Ivanov" userId="3257bc60-8b15-45e0-9fec-be5ff963ac34" providerId="ADAL" clId="{7C0CD1BE-D803-490F-B92D-C0E1DD5B8E48}" dt="2024-02-09T16:08:25.744" v="2380" actId="165"/>
          <ac:grpSpMkLst>
            <pc:docMk/>
            <pc:sldMk cId="2291479401" sldId="634"/>
            <ac:grpSpMk id="9" creationId="{0904FD93-AF07-C7A4-283B-79B8A9867554}"/>
          </ac:grpSpMkLst>
        </pc:grpChg>
        <pc:grpChg chg="mod">
          <ac:chgData name="Zoran Ivanov" userId="3257bc60-8b15-45e0-9fec-be5ff963ac34" providerId="ADAL" clId="{7C0CD1BE-D803-490F-B92D-C0E1DD5B8E48}" dt="2024-02-09T16:04:21.886" v="2246" actId="1038"/>
          <ac:grpSpMkLst>
            <pc:docMk/>
            <pc:sldMk cId="2291479401" sldId="634"/>
            <ac:grpSpMk id="24" creationId="{FC7CACB8-0223-75A8-EA10-09DAAE817E09}"/>
          </ac:grpSpMkLst>
        </pc:grpChg>
        <pc:grpChg chg="mod">
          <ac:chgData name="Zoran Ivanov" userId="3257bc60-8b15-45e0-9fec-be5ff963ac34" providerId="ADAL" clId="{7C0CD1BE-D803-490F-B92D-C0E1DD5B8E48}" dt="2024-02-09T16:04:21.886" v="2246" actId="1038"/>
          <ac:grpSpMkLst>
            <pc:docMk/>
            <pc:sldMk cId="2291479401" sldId="634"/>
            <ac:grpSpMk id="25" creationId="{DBC25D7C-5305-9184-9D32-D1E5DF282393}"/>
          </ac:grpSpMkLst>
        </pc:grpChg>
        <pc:grpChg chg="mod">
          <ac:chgData name="Zoran Ivanov" userId="3257bc60-8b15-45e0-9fec-be5ff963ac34" providerId="ADAL" clId="{7C0CD1BE-D803-490F-B92D-C0E1DD5B8E48}" dt="2024-02-09T16:04:21.886" v="2246" actId="1038"/>
          <ac:grpSpMkLst>
            <pc:docMk/>
            <pc:sldMk cId="2291479401" sldId="634"/>
            <ac:grpSpMk id="26" creationId="{62588B0A-96B0-CE4F-1584-2365F34812C5}"/>
          </ac:grpSpMkLst>
        </pc:grpChg>
        <pc:grpChg chg="add del mod">
          <ac:chgData name="Zoran Ivanov" userId="3257bc60-8b15-45e0-9fec-be5ff963ac34" providerId="ADAL" clId="{7C0CD1BE-D803-490F-B92D-C0E1DD5B8E48}" dt="2024-02-09T16:08:10.704" v="2376" actId="165"/>
          <ac:grpSpMkLst>
            <pc:docMk/>
            <pc:sldMk cId="2291479401" sldId="634"/>
            <ac:grpSpMk id="37" creationId="{A7891114-49FC-DE99-6F9B-F2BAEF609E5F}"/>
          </ac:grpSpMkLst>
        </pc:grpChg>
        <pc:grpChg chg="add mod">
          <ac:chgData name="Zoran Ivanov" userId="3257bc60-8b15-45e0-9fec-be5ff963ac34" providerId="ADAL" clId="{7C0CD1BE-D803-490F-B92D-C0E1DD5B8E48}" dt="2024-02-09T16:04:21.886" v="2246" actId="1038"/>
          <ac:grpSpMkLst>
            <pc:docMk/>
            <pc:sldMk cId="2291479401" sldId="634"/>
            <ac:grpSpMk id="42" creationId="{F2962131-E068-EF20-A420-C9FB81E8D44F}"/>
          </ac:grpSpMkLst>
        </pc:grpChg>
        <pc:grpChg chg="add del mod">
          <ac:chgData name="Zoran Ivanov" userId="3257bc60-8b15-45e0-9fec-be5ff963ac34" providerId="ADAL" clId="{7C0CD1BE-D803-490F-B92D-C0E1DD5B8E48}" dt="2024-02-08T10:05:00.754" v="2125" actId="165"/>
          <ac:grpSpMkLst>
            <pc:docMk/>
            <pc:sldMk cId="2291479401" sldId="634"/>
            <ac:grpSpMk id="44" creationId="{CD5E822E-8997-FB6D-BC65-38367E6B03B4}"/>
          </ac:grpSpMkLst>
        </pc:grpChg>
        <pc:grpChg chg="add mod">
          <ac:chgData name="Zoran Ivanov" userId="3257bc60-8b15-45e0-9fec-be5ff963ac34" providerId="ADAL" clId="{7C0CD1BE-D803-490F-B92D-C0E1DD5B8E48}" dt="2024-02-09T16:04:21.886" v="2246" actId="1038"/>
          <ac:grpSpMkLst>
            <pc:docMk/>
            <pc:sldMk cId="2291479401" sldId="634"/>
            <ac:grpSpMk id="45" creationId="{5A9CFCDD-2C11-1A29-966D-D68753AB641D}"/>
          </ac:grpSpMkLst>
        </pc:grpChg>
        <pc:grpChg chg="add mod">
          <ac:chgData name="Zoran Ivanov" userId="3257bc60-8b15-45e0-9fec-be5ff963ac34" providerId="ADAL" clId="{7C0CD1BE-D803-490F-B92D-C0E1DD5B8E48}" dt="2024-02-09T16:08:36.056" v="2382" actId="164"/>
          <ac:grpSpMkLst>
            <pc:docMk/>
            <pc:sldMk cId="2291479401" sldId="634"/>
            <ac:grpSpMk id="75" creationId="{916E0699-286A-8DFC-D0C0-F01276A44B26}"/>
          </ac:grpSpMkLst>
        </pc:grpChg>
        <pc:grpChg chg="add mod">
          <ac:chgData name="Zoran Ivanov" userId="3257bc60-8b15-45e0-9fec-be5ff963ac34" providerId="ADAL" clId="{7C0CD1BE-D803-490F-B92D-C0E1DD5B8E48}" dt="2024-02-09T16:08:40.675" v="2383" actId="164"/>
          <ac:grpSpMkLst>
            <pc:docMk/>
            <pc:sldMk cId="2291479401" sldId="634"/>
            <ac:grpSpMk id="76" creationId="{406B33DD-5A6D-440D-4193-0B585DADED58}"/>
          </ac:grpSpMkLst>
        </pc:grpChg>
        <pc:picChg chg="mod">
          <ac:chgData name="Zoran Ivanov" userId="3257bc60-8b15-45e0-9fec-be5ff963ac34" providerId="ADAL" clId="{7C0CD1BE-D803-490F-B92D-C0E1DD5B8E48}" dt="2024-02-09T16:14:43.858" v="2513" actId="1076"/>
          <ac:picMkLst>
            <pc:docMk/>
            <pc:sldMk cId="2291479401" sldId="634"/>
            <ac:picMk id="2" creationId="{2F0FA5AF-A536-C389-6B48-FF6CC86A27BA}"/>
          </ac:picMkLst>
        </pc:picChg>
        <pc:picChg chg="mod">
          <ac:chgData name="Zoran Ivanov" userId="3257bc60-8b15-45e0-9fec-be5ff963ac34" providerId="ADAL" clId="{7C0CD1BE-D803-490F-B92D-C0E1DD5B8E48}" dt="2024-02-09T16:04:21.886" v="2246" actId="1038"/>
          <ac:picMkLst>
            <pc:docMk/>
            <pc:sldMk cId="2291479401" sldId="634"/>
            <ac:picMk id="6" creationId="{79471DB6-31E9-DBBE-B6D7-481587D3DDC4}"/>
          </ac:picMkLst>
        </pc:picChg>
        <pc:picChg chg="del">
          <ac:chgData name="Zoran Ivanov" userId="3257bc60-8b15-45e0-9fec-be5ff963ac34" providerId="ADAL" clId="{7C0CD1BE-D803-490F-B92D-C0E1DD5B8E48}" dt="2024-01-30T13:36:06.932" v="0" actId="478"/>
          <ac:picMkLst>
            <pc:docMk/>
            <pc:sldMk cId="2291479401" sldId="634"/>
            <ac:picMk id="9" creationId="{00000000-0000-0000-0000-000000000000}"/>
          </ac:picMkLst>
        </pc:picChg>
        <pc:picChg chg="mod">
          <ac:chgData name="Zoran Ivanov" userId="3257bc60-8b15-45e0-9fec-be5ff963ac34" providerId="ADAL" clId="{7C0CD1BE-D803-490F-B92D-C0E1DD5B8E48}" dt="2024-02-09T16:14:43.858" v="2513" actId="1076"/>
          <ac:picMkLst>
            <pc:docMk/>
            <pc:sldMk cId="2291479401" sldId="634"/>
            <ac:picMk id="10" creationId="{00000000-0000-0000-0000-000000000000}"/>
          </ac:picMkLst>
        </pc:picChg>
        <pc:picChg chg="mod">
          <ac:chgData name="Zoran Ivanov" userId="3257bc60-8b15-45e0-9fec-be5ff963ac34" providerId="ADAL" clId="{7C0CD1BE-D803-490F-B92D-C0E1DD5B8E48}" dt="2024-02-09T16:14:45.922" v="2514" actId="1076"/>
          <ac:picMkLst>
            <pc:docMk/>
            <pc:sldMk cId="2291479401" sldId="634"/>
            <ac:picMk id="12" creationId="{168E584D-F007-787E-855C-75974221CFC5}"/>
          </ac:picMkLst>
        </pc:picChg>
        <pc:picChg chg="mod">
          <ac:chgData name="Zoran Ivanov" userId="3257bc60-8b15-45e0-9fec-be5ff963ac34" providerId="ADAL" clId="{7C0CD1BE-D803-490F-B92D-C0E1DD5B8E48}" dt="2024-02-09T16:14:48.613" v="2515" actId="1076"/>
          <ac:picMkLst>
            <pc:docMk/>
            <pc:sldMk cId="2291479401" sldId="634"/>
            <ac:picMk id="13" creationId="{800E21B5-22AF-5890-5A0B-7D3770B68380}"/>
          </ac:picMkLst>
        </pc:picChg>
        <pc:picChg chg="add mod topLvl">
          <ac:chgData name="Zoran Ivanov" userId="3257bc60-8b15-45e0-9fec-be5ff963ac34" providerId="ADAL" clId="{7C0CD1BE-D803-490F-B92D-C0E1DD5B8E48}" dt="2024-02-09T16:04:21.886" v="2246" actId="1038"/>
          <ac:picMkLst>
            <pc:docMk/>
            <pc:sldMk cId="2291479401" sldId="634"/>
            <ac:picMk id="16" creationId="{A5B94BA9-6FED-71E5-9610-BF21CF9AFD4B}"/>
          </ac:picMkLst>
        </pc:picChg>
        <pc:picChg chg="mod">
          <ac:chgData name="Zoran Ivanov" userId="3257bc60-8b15-45e0-9fec-be5ff963ac34" providerId="ADAL" clId="{7C0CD1BE-D803-490F-B92D-C0E1DD5B8E48}" dt="2024-02-09T16:04:21.886" v="2246" actId="1038"/>
          <ac:picMkLst>
            <pc:docMk/>
            <pc:sldMk cId="2291479401" sldId="634"/>
            <ac:picMk id="18" creationId="{159E388D-34A7-B51F-8A88-E283E50FEC74}"/>
          </ac:picMkLst>
        </pc:picChg>
        <pc:picChg chg="mod">
          <ac:chgData name="Zoran Ivanov" userId="3257bc60-8b15-45e0-9fec-be5ff963ac34" providerId="ADAL" clId="{7C0CD1BE-D803-490F-B92D-C0E1DD5B8E48}" dt="2024-02-09T16:04:21.886" v="2246" actId="1038"/>
          <ac:picMkLst>
            <pc:docMk/>
            <pc:sldMk cId="2291479401" sldId="634"/>
            <ac:picMk id="19" creationId="{1225DD0F-C860-5D41-3E3E-8D8D5383CDFC}"/>
          </ac:picMkLst>
        </pc:picChg>
        <pc:picChg chg="mod">
          <ac:chgData name="Zoran Ivanov" userId="3257bc60-8b15-45e0-9fec-be5ff963ac34" providerId="ADAL" clId="{7C0CD1BE-D803-490F-B92D-C0E1DD5B8E48}" dt="2024-02-09T16:04:21.886" v="2246" actId="1038"/>
          <ac:picMkLst>
            <pc:docMk/>
            <pc:sldMk cId="2291479401" sldId="634"/>
            <ac:picMk id="20" creationId="{370C3CED-2C61-0C53-4AF3-3A2A279DAA26}"/>
          </ac:picMkLst>
        </pc:picChg>
        <pc:picChg chg="add del mod">
          <ac:chgData name="Zoran Ivanov" userId="3257bc60-8b15-45e0-9fec-be5ff963ac34" providerId="ADAL" clId="{7C0CD1BE-D803-490F-B92D-C0E1DD5B8E48}" dt="2024-01-30T13:57:45.439" v="62" actId="478"/>
          <ac:picMkLst>
            <pc:docMk/>
            <pc:sldMk cId="2291479401" sldId="634"/>
            <ac:picMk id="1026" creationId="{5408D6AB-9166-23C7-0DB7-0118F3E6E72F}"/>
          </ac:picMkLst>
        </pc:picChg>
        <pc:picChg chg="add del mod">
          <ac:chgData name="Zoran Ivanov" userId="3257bc60-8b15-45e0-9fec-be5ff963ac34" providerId="ADAL" clId="{7C0CD1BE-D803-490F-B92D-C0E1DD5B8E48}" dt="2024-02-07T16:48:52.452" v="1987" actId="478"/>
          <ac:picMkLst>
            <pc:docMk/>
            <pc:sldMk cId="2291479401" sldId="634"/>
            <ac:picMk id="1026" creationId="{9637216A-033F-179E-8A3D-CC35B0A16FCB}"/>
          </ac:picMkLst>
        </pc:picChg>
        <pc:picChg chg="add mod">
          <ac:chgData name="Zoran Ivanov" userId="3257bc60-8b15-45e0-9fec-be5ff963ac34" providerId="ADAL" clId="{7C0CD1BE-D803-490F-B92D-C0E1DD5B8E48}" dt="2024-02-09T16:04:21.886" v="2246" actId="1038"/>
          <ac:picMkLst>
            <pc:docMk/>
            <pc:sldMk cId="2291479401" sldId="634"/>
            <ac:picMk id="1026" creationId="{FE48D751-D8D7-CE9D-3533-52A7C257B823}"/>
          </ac:picMkLst>
        </pc:picChg>
        <pc:picChg chg="add mod topLvl">
          <ac:chgData name="Zoran Ivanov" userId="3257bc60-8b15-45e0-9fec-be5ff963ac34" providerId="ADAL" clId="{7C0CD1BE-D803-490F-B92D-C0E1DD5B8E48}" dt="2024-02-09T16:08:36.056" v="2382" actId="164"/>
          <ac:picMkLst>
            <pc:docMk/>
            <pc:sldMk cId="2291479401" sldId="634"/>
            <ac:picMk id="1028" creationId="{C937076A-46B3-9438-D26B-C6EDCD78FE23}"/>
          </ac:picMkLst>
        </pc:picChg>
        <pc:picChg chg="add mod">
          <ac:chgData name="Zoran Ivanov" userId="3257bc60-8b15-45e0-9fec-be5ff963ac34" providerId="ADAL" clId="{7C0CD1BE-D803-490F-B92D-C0E1DD5B8E48}" dt="2024-02-09T16:13:22.570" v="2481" actId="1076"/>
          <ac:picMkLst>
            <pc:docMk/>
            <pc:sldMk cId="2291479401" sldId="634"/>
            <ac:picMk id="1030" creationId="{542A4F64-E794-798F-313E-2E6D2D6FB921}"/>
          </ac:picMkLst>
        </pc:picChg>
        <pc:picChg chg="mod topLvl">
          <ac:chgData name="Zoran Ivanov" userId="3257bc60-8b15-45e0-9fec-be5ff963ac34" providerId="ADAL" clId="{7C0CD1BE-D803-490F-B92D-C0E1DD5B8E48}" dt="2024-02-09T16:08:40.675" v="2383" actId="164"/>
          <ac:picMkLst>
            <pc:docMk/>
            <pc:sldMk cId="2291479401" sldId="634"/>
            <ac:picMk id="3074" creationId="{A90A217D-1FF5-E78F-7884-ABA5B031FA3D}"/>
          </ac:picMkLst>
        </pc:picChg>
        <pc:cxnChg chg="add del mod">
          <ac:chgData name="Zoran Ivanov" userId="3257bc60-8b15-45e0-9fec-be5ff963ac34" providerId="ADAL" clId="{7C0CD1BE-D803-490F-B92D-C0E1DD5B8E48}" dt="2024-02-09T16:03:31.416" v="2201" actId="478"/>
          <ac:cxnSpMkLst>
            <pc:docMk/>
            <pc:sldMk cId="2291479401" sldId="634"/>
            <ac:cxnSpMk id="3" creationId="{96197344-C8B2-F3EE-BB33-2BCD4D549480}"/>
          </ac:cxnSpMkLst>
        </pc:cxnChg>
        <pc:cxnChg chg="del mod">
          <ac:chgData name="Zoran Ivanov" userId="3257bc60-8b15-45e0-9fec-be5ff963ac34" providerId="ADAL" clId="{7C0CD1BE-D803-490F-B92D-C0E1DD5B8E48}" dt="2024-02-08T10:02:08.660" v="1990" actId="478"/>
          <ac:cxnSpMkLst>
            <pc:docMk/>
            <pc:sldMk cId="2291479401" sldId="634"/>
            <ac:cxnSpMk id="5" creationId="{92C356DE-057D-3BBE-B69F-19B8A57107DC}"/>
          </ac:cxnSpMkLst>
        </pc:cxnChg>
        <pc:cxnChg chg="add del mod">
          <ac:chgData name="Zoran Ivanov" userId="3257bc60-8b15-45e0-9fec-be5ff963ac34" providerId="ADAL" clId="{7C0CD1BE-D803-490F-B92D-C0E1DD5B8E48}" dt="2024-02-09T16:03:06.073" v="2194" actId="478"/>
          <ac:cxnSpMkLst>
            <pc:docMk/>
            <pc:sldMk cId="2291479401" sldId="634"/>
            <ac:cxnSpMk id="15" creationId="{24659098-DE3A-4438-1C15-86E297084B0F}"/>
          </ac:cxnSpMkLst>
        </pc:cxnChg>
        <pc:cxnChg chg="add del mod">
          <ac:chgData name="Zoran Ivanov" userId="3257bc60-8b15-45e0-9fec-be5ff963ac34" providerId="ADAL" clId="{7C0CD1BE-D803-490F-B92D-C0E1DD5B8E48}" dt="2024-02-09T16:03:30.223" v="2200" actId="478"/>
          <ac:cxnSpMkLst>
            <pc:docMk/>
            <pc:sldMk cId="2291479401" sldId="634"/>
            <ac:cxnSpMk id="28" creationId="{A619A486-43DB-8CE9-416F-FF23866EF2A6}"/>
          </ac:cxnSpMkLst>
        </pc:cxnChg>
        <pc:cxnChg chg="add del mod">
          <ac:chgData name="Zoran Ivanov" userId="3257bc60-8b15-45e0-9fec-be5ff963ac34" providerId="ADAL" clId="{7C0CD1BE-D803-490F-B92D-C0E1DD5B8E48}" dt="2024-02-09T16:05:05.841" v="2256" actId="478"/>
          <ac:cxnSpMkLst>
            <pc:docMk/>
            <pc:sldMk cId="2291479401" sldId="634"/>
            <ac:cxnSpMk id="35" creationId="{E6533FF0-3293-76AB-6A47-32752D0FFE0B}"/>
          </ac:cxnSpMkLst>
        </pc:cxnChg>
        <pc:cxnChg chg="add del mod">
          <ac:chgData name="Zoran Ivanov" userId="3257bc60-8b15-45e0-9fec-be5ff963ac34" providerId="ADAL" clId="{7C0CD1BE-D803-490F-B92D-C0E1DD5B8E48}" dt="2024-02-09T16:05:32.439" v="2264" actId="478"/>
          <ac:cxnSpMkLst>
            <pc:docMk/>
            <pc:sldMk cId="2291479401" sldId="634"/>
            <ac:cxnSpMk id="38" creationId="{B1F9F5CB-741E-7E5A-1EE4-D5C4F1C89B2D}"/>
          </ac:cxnSpMkLst>
        </pc:cxnChg>
        <pc:cxnChg chg="add del mod">
          <ac:chgData name="Zoran Ivanov" userId="3257bc60-8b15-45e0-9fec-be5ff963ac34" providerId="ADAL" clId="{7C0CD1BE-D803-490F-B92D-C0E1DD5B8E48}" dt="2024-02-09T16:03:59.841" v="2210" actId="478"/>
          <ac:cxnSpMkLst>
            <pc:docMk/>
            <pc:sldMk cId="2291479401" sldId="634"/>
            <ac:cxnSpMk id="46" creationId="{C9E288AA-01C0-74DC-895C-90A1F2222244}"/>
          </ac:cxnSpMkLst>
        </pc:cxnChg>
        <pc:cxnChg chg="add mod">
          <ac:chgData name="Zoran Ivanov" userId="3257bc60-8b15-45e0-9fec-be5ff963ac34" providerId="ADAL" clId="{7C0CD1BE-D803-490F-B92D-C0E1DD5B8E48}" dt="2024-02-09T16:10:16.879" v="2433" actId="14100"/>
          <ac:cxnSpMkLst>
            <pc:docMk/>
            <pc:sldMk cId="2291479401" sldId="634"/>
            <ac:cxnSpMk id="50" creationId="{86938D2C-7596-0C55-56C9-1C1D46549725}"/>
          </ac:cxnSpMkLst>
        </pc:cxnChg>
        <pc:cxnChg chg="add mod">
          <ac:chgData name="Zoran Ivanov" userId="3257bc60-8b15-45e0-9fec-be5ff963ac34" providerId="ADAL" clId="{7C0CD1BE-D803-490F-B92D-C0E1DD5B8E48}" dt="2024-02-09T16:05:10.785" v="2258" actId="14100"/>
          <ac:cxnSpMkLst>
            <pc:docMk/>
            <pc:sldMk cId="2291479401" sldId="634"/>
            <ac:cxnSpMk id="58" creationId="{416627CC-1B9E-E313-F465-0EEF303DE55E}"/>
          </ac:cxnSpMkLst>
        </pc:cxnChg>
        <pc:cxnChg chg="add mod">
          <ac:chgData name="Zoran Ivanov" userId="3257bc60-8b15-45e0-9fec-be5ff963ac34" providerId="ADAL" clId="{7C0CD1BE-D803-490F-B92D-C0E1DD5B8E48}" dt="2024-02-09T16:14:07.458" v="2485" actId="14100"/>
          <ac:cxnSpMkLst>
            <pc:docMk/>
            <pc:sldMk cId="2291479401" sldId="634"/>
            <ac:cxnSpMk id="60" creationId="{D5121BF2-9966-2068-B33A-05419D648F71}"/>
          </ac:cxnSpMkLst>
        </pc:cxnChg>
        <pc:cxnChg chg="add mod">
          <ac:chgData name="Zoran Ivanov" userId="3257bc60-8b15-45e0-9fec-be5ff963ac34" providerId="ADAL" clId="{7C0CD1BE-D803-490F-B92D-C0E1DD5B8E48}" dt="2024-02-09T16:07:43.526" v="2373" actId="12788"/>
          <ac:cxnSpMkLst>
            <pc:docMk/>
            <pc:sldMk cId="2291479401" sldId="634"/>
            <ac:cxnSpMk id="65" creationId="{7CA15C6A-28F7-C375-3155-C66FE2EC1E49}"/>
          </ac:cxnSpMkLst>
        </pc:cxnChg>
        <pc:cxnChg chg="add mod">
          <ac:chgData name="Zoran Ivanov" userId="3257bc60-8b15-45e0-9fec-be5ff963ac34" providerId="ADAL" clId="{7C0CD1BE-D803-490F-B92D-C0E1DD5B8E48}" dt="2024-02-09T16:10:03.605" v="2431" actId="1036"/>
          <ac:cxnSpMkLst>
            <pc:docMk/>
            <pc:sldMk cId="2291479401" sldId="634"/>
            <ac:cxnSpMk id="68" creationId="{F572B541-51A8-E416-89F2-39B1C5EF35EF}"/>
          </ac:cxnSpMkLst>
        </pc:cxnChg>
        <pc:cxnChg chg="add mod">
          <ac:chgData name="Zoran Ivanov" userId="3257bc60-8b15-45e0-9fec-be5ff963ac34" providerId="ADAL" clId="{7C0CD1BE-D803-490F-B92D-C0E1DD5B8E48}" dt="2024-02-09T16:10:26.306" v="2436" actId="14100"/>
          <ac:cxnSpMkLst>
            <pc:docMk/>
            <pc:sldMk cId="2291479401" sldId="634"/>
            <ac:cxnSpMk id="79" creationId="{46A217EC-10B3-3FCE-5411-4DC37FEC5783}"/>
          </ac:cxnSpMkLst>
        </pc:cxnChg>
        <pc:cxnChg chg="add del mod">
          <ac:chgData name="Zoran Ivanov" userId="3257bc60-8b15-45e0-9fec-be5ff963ac34" providerId="ADAL" clId="{7C0CD1BE-D803-490F-B92D-C0E1DD5B8E48}" dt="2024-02-09T16:10:41.212" v="2440" actId="478"/>
          <ac:cxnSpMkLst>
            <pc:docMk/>
            <pc:sldMk cId="2291479401" sldId="634"/>
            <ac:cxnSpMk id="82" creationId="{64F90A2D-1DFE-58A2-CCAE-EF33D0EB890F}"/>
          </ac:cxnSpMkLst>
        </pc:cxnChg>
        <pc:cxnChg chg="add del">
          <ac:chgData name="Zoran Ivanov" userId="3257bc60-8b15-45e0-9fec-be5ff963ac34" providerId="ADAL" clId="{7C0CD1BE-D803-490F-B92D-C0E1DD5B8E48}" dt="2024-02-09T16:10:40.419" v="2439" actId="478"/>
          <ac:cxnSpMkLst>
            <pc:docMk/>
            <pc:sldMk cId="2291479401" sldId="634"/>
            <ac:cxnSpMk id="84" creationId="{2B13587D-24EB-B86B-0243-02F2A88436DF}"/>
          </ac:cxnSpMkLst>
        </pc:cxnChg>
        <pc:cxnChg chg="add del mod">
          <ac:chgData name="Zoran Ivanov" userId="3257bc60-8b15-45e0-9fec-be5ff963ac34" providerId="ADAL" clId="{7C0CD1BE-D803-490F-B92D-C0E1DD5B8E48}" dt="2024-02-09T16:11:03.324" v="2445" actId="478"/>
          <ac:cxnSpMkLst>
            <pc:docMk/>
            <pc:sldMk cId="2291479401" sldId="634"/>
            <ac:cxnSpMk id="85" creationId="{F9DC77F9-5A20-8A6B-78A8-6DF24512357C}"/>
          </ac:cxnSpMkLst>
        </pc:cxnChg>
        <pc:cxnChg chg="del mod">
          <ac:chgData name="Zoran Ivanov" userId="3257bc60-8b15-45e0-9fec-be5ff963ac34" providerId="ADAL" clId="{7C0CD1BE-D803-490F-B92D-C0E1DD5B8E48}" dt="2024-02-06T15:47:38.846" v="1929" actId="478"/>
          <ac:cxnSpMkLst>
            <pc:docMk/>
            <pc:sldMk cId="2291479401" sldId="634"/>
            <ac:cxnSpMk id="90" creationId="{00000000-0000-0000-0000-000000000000}"/>
          </ac:cxnSpMkLst>
        </pc:cxnChg>
        <pc:cxnChg chg="del mod">
          <ac:chgData name="Zoran Ivanov" userId="3257bc60-8b15-45e0-9fec-be5ff963ac34" providerId="ADAL" clId="{7C0CD1BE-D803-490F-B92D-C0E1DD5B8E48}" dt="2024-02-09T16:02:25.228" v="2186" actId="478"/>
          <ac:cxnSpMkLst>
            <pc:docMk/>
            <pc:sldMk cId="2291479401" sldId="634"/>
            <ac:cxnSpMk id="94" creationId="{00000000-0000-0000-0000-000000000000}"/>
          </ac:cxnSpMkLst>
        </pc:cxnChg>
        <pc:cxnChg chg="del mod">
          <ac:chgData name="Zoran Ivanov" userId="3257bc60-8b15-45e0-9fec-be5ff963ac34" providerId="ADAL" clId="{7C0CD1BE-D803-490F-B92D-C0E1DD5B8E48}" dt="2024-02-09T16:03:04.649" v="2193" actId="478"/>
          <ac:cxnSpMkLst>
            <pc:docMk/>
            <pc:sldMk cId="2291479401" sldId="634"/>
            <ac:cxnSpMk id="111" creationId="{00000000-0000-0000-0000-000000000000}"/>
          </ac:cxnSpMkLst>
        </pc:cxnChg>
      </pc:sldChg>
      <pc:sldChg chg="del">
        <pc:chgData name="Zoran Ivanov" userId="3257bc60-8b15-45e0-9fec-be5ff963ac34" providerId="ADAL" clId="{7C0CD1BE-D803-490F-B92D-C0E1DD5B8E48}" dt="2024-02-07T16:51:53.138" v="1989" actId="47"/>
        <pc:sldMkLst>
          <pc:docMk/>
          <pc:sldMk cId="1773466453" sldId="1183"/>
        </pc:sldMkLst>
      </pc:sldChg>
      <pc:sldChg chg="del">
        <pc:chgData name="Zoran Ivanov" userId="3257bc60-8b15-45e0-9fec-be5ff963ac34" providerId="ADAL" clId="{7C0CD1BE-D803-490F-B92D-C0E1DD5B8E48}" dt="2024-02-07T16:51:53.138" v="1989" actId="47"/>
        <pc:sldMkLst>
          <pc:docMk/>
          <pc:sldMk cId="2030395921" sldId="1190"/>
        </pc:sldMkLst>
      </pc:sldChg>
      <pc:sldChg chg="del mod modShow">
        <pc:chgData name="Zoran Ivanov" userId="3257bc60-8b15-45e0-9fec-be5ff963ac34" providerId="ADAL" clId="{7C0CD1BE-D803-490F-B92D-C0E1DD5B8E48}" dt="2024-02-07T16:51:53.138" v="1989" actId="47"/>
        <pc:sldMkLst>
          <pc:docMk/>
          <pc:sldMk cId="2849567544" sldId="1192"/>
        </pc:sldMkLst>
      </pc:sldChg>
      <pc:sldChg chg="del">
        <pc:chgData name="Zoran Ivanov" userId="3257bc60-8b15-45e0-9fec-be5ff963ac34" providerId="ADAL" clId="{7C0CD1BE-D803-490F-B92D-C0E1DD5B8E48}" dt="2024-02-07T16:51:53.138" v="1989" actId="47"/>
        <pc:sldMkLst>
          <pc:docMk/>
          <pc:sldMk cId="4044001791" sldId="1201"/>
        </pc:sldMkLst>
      </pc:sldChg>
      <pc:sldChg chg="del">
        <pc:chgData name="Zoran Ivanov" userId="3257bc60-8b15-45e0-9fec-be5ff963ac34" providerId="ADAL" clId="{7C0CD1BE-D803-490F-B92D-C0E1DD5B8E48}" dt="2024-02-07T16:51:53.138" v="1989" actId="47"/>
        <pc:sldMkLst>
          <pc:docMk/>
          <pc:sldMk cId="723929292" sldId="1202"/>
        </pc:sldMkLst>
      </pc:sldChg>
      <pc:sldChg chg="addSp delSp modSp add del mod">
        <pc:chgData name="Zoran Ivanov" userId="3257bc60-8b15-45e0-9fec-be5ff963ac34" providerId="ADAL" clId="{7C0CD1BE-D803-490F-B92D-C0E1DD5B8E48}" dt="2024-02-09T16:35:16.374" v="2593" actId="47"/>
        <pc:sldMkLst>
          <pc:docMk/>
          <pc:sldMk cId="2191014025" sldId="1203"/>
        </pc:sldMkLst>
        <pc:spChg chg="del">
          <ac:chgData name="Zoran Ivanov" userId="3257bc60-8b15-45e0-9fec-be5ff963ac34" providerId="ADAL" clId="{7C0CD1BE-D803-490F-B92D-C0E1DD5B8E48}" dt="2024-01-30T13:59:47.337" v="123" actId="478"/>
          <ac:spMkLst>
            <pc:docMk/>
            <pc:sldMk cId="2191014025" sldId="1203"/>
            <ac:spMk id="3" creationId="{2FBA2652-BFAD-4577-815D-F0F6A885A9C5}"/>
          </ac:spMkLst>
        </pc:spChg>
        <pc:spChg chg="del">
          <ac:chgData name="Zoran Ivanov" userId="3257bc60-8b15-45e0-9fec-be5ff963ac34" providerId="ADAL" clId="{7C0CD1BE-D803-490F-B92D-C0E1DD5B8E48}" dt="2024-01-30T13:59:47.337" v="123" actId="478"/>
          <ac:spMkLst>
            <pc:docMk/>
            <pc:sldMk cId="2191014025" sldId="1203"/>
            <ac:spMk id="16" creationId="{AC3B396A-1364-4585-91A3-7F6F804FEDAB}"/>
          </ac:spMkLst>
        </pc:spChg>
        <pc:spChg chg="del">
          <ac:chgData name="Zoran Ivanov" userId="3257bc60-8b15-45e0-9fec-be5ff963ac34" providerId="ADAL" clId="{7C0CD1BE-D803-490F-B92D-C0E1DD5B8E48}" dt="2024-01-30T13:59:47.337" v="123" actId="478"/>
          <ac:spMkLst>
            <pc:docMk/>
            <pc:sldMk cId="2191014025" sldId="1203"/>
            <ac:spMk id="17" creationId="{92B15FBE-C212-47F4-A645-B609D31B90D4}"/>
          </ac:spMkLst>
        </pc:spChg>
        <pc:spChg chg="del">
          <ac:chgData name="Zoran Ivanov" userId="3257bc60-8b15-45e0-9fec-be5ff963ac34" providerId="ADAL" clId="{7C0CD1BE-D803-490F-B92D-C0E1DD5B8E48}" dt="2024-01-30T13:59:47.337" v="123" actId="478"/>
          <ac:spMkLst>
            <pc:docMk/>
            <pc:sldMk cId="2191014025" sldId="1203"/>
            <ac:spMk id="18" creationId="{1B6872E7-093A-4175-BB95-646530D791AE}"/>
          </ac:spMkLst>
        </pc:spChg>
        <pc:spChg chg="del">
          <ac:chgData name="Zoran Ivanov" userId="3257bc60-8b15-45e0-9fec-be5ff963ac34" providerId="ADAL" clId="{7C0CD1BE-D803-490F-B92D-C0E1DD5B8E48}" dt="2024-01-30T13:59:47.337" v="123" actId="478"/>
          <ac:spMkLst>
            <pc:docMk/>
            <pc:sldMk cId="2191014025" sldId="1203"/>
            <ac:spMk id="31" creationId="{8A47D7CE-2F64-41A7-A743-9B00256D1A01}"/>
          </ac:spMkLst>
        </pc:spChg>
        <pc:spChg chg="del">
          <ac:chgData name="Zoran Ivanov" userId="3257bc60-8b15-45e0-9fec-be5ff963ac34" providerId="ADAL" clId="{7C0CD1BE-D803-490F-B92D-C0E1DD5B8E48}" dt="2024-01-30T13:59:47.337" v="123" actId="478"/>
          <ac:spMkLst>
            <pc:docMk/>
            <pc:sldMk cId="2191014025" sldId="1203"/>
            <ac:spMk id="32" creationId="{1229DB43-0FE6-4E70-9D12-FDD9F171969C}"/>
          </ac:spMkLst>
        </pc:spChg>
        <pc:spChg chg="del">
          <ac:chgData name="Zoran Ivanov" userId="3257bc60-8b15-45e0-9fec-be5ff963ac34" providerId="ADAL" clId="{7C0CD1BE-D803-490F-B92D-C0E1DD5B8E48}" dt="2024-01-30T13:59:47.337" v="123" actId="478"/>
          <ac:spMkLst>
            <pc:docMk/>
            <pc:sldMk cId="2191014025" sldId="1203"/>
            <ac:spMk id="33" creationId="{9F0F8B20-F7E5-4BD3-B6E2-53AB34814527}"/>
          </ac:spMkLst>
        </pc:spChg>
        <pc:spChg chg="del">
          <ac:chgData name="Zoran Ivanov" userId="3257bc60-8b15-45e0-9fec-be5ff963ac34" providerId="ADAL" clId="{7C0CD1BE-D803-490F-B92D-C0E1DD5B8E48}" dt="2024-01-30T13:59:47.337" v="123" actId="478"/>
          <ac:spMkLst>
            <pc:docMk/>
            <pc:sldMk cId="2191014025" sldId="1203"/>
            <ac:spMk id="40" creationId="{54001017-9BBD-4355-BE27-94576B817762}"/>
          </ac:spMkLst>
        </pc:spChg>
        <pc:spChg chg="del">
          <ac:chgData name="Zoran Ivanov" userId="3257bc60-8b15-45e0-9fec-be5ff963ac34" providerId="ADAL" clId="{7C0CD1BE-D803-490F-B92D-C0E1DD5B8E48}" dt="2024-01-30T13:59:47.337" v="123" actId="478"/>
          <ac:spMkLst>
            <pc:docMk/>
            <pc:sldMk cId="2191014025" sldId="1203"/>
            <ac:spMk id="41" creationId="{6046368E-A999-49AD-AA06-F239CA560344}"/>
          </ac:spMkLst>
        </pc:spChg>
        <pc:spChg chg="del">
          <ac:chgData name="Zoran Ivanov" userId="3257bc60-8b15-45e0-9fec-be5ff963ac34" providerId="ADAL" clId="{7C0CD1BE-D803-490F-B92D-C0E1DD5B8E48}" dt="2024-01-30T13:59:47.337" v="123" actId="478"/>
          <ac:spMkLst>
            <pc:docMk/>
            <pc:sldMk cId="2191014025" sldId="1203"/>
            <ac:spMk id="44" creationId="{8AB443A0-D2CA-4A4A-B08E-914571E785D4}"/>
          </ac:spMkLst>
        </pc:spChg>
        <pc:spChg chg="del">
          <ac:chgData name="Zoran Ivanov" userId="3257bc60-8b15-45e0-9fec-be5ff963ac34" providerId="ADAL" clId="{7C0CD1BE-D803-490F-B92D-C0E1DD5B8E48}" dt="2024-01-30T13:59:47.337" v="123" actId="478"/>
          <ac:spMkLst>
            <pc:docMk/>
            <pc:sldMk cId="2191014025" sldId="1203"/>
            <ac:spMk id="45" creationId="{B3F28EE0-E8C6-4E6B-8FF2-3CAC0D8B1E9D}"/>
          </ac:spMkLst>
        </pc:spChg>
        <pc:spChg chg="del">
          <ac:chgData name="Zoran Ivanov" userId="3257bc60-8b15-45e0-9fec-be5ff963ac34" providerId="ADAL" clId="{7C0CD1BE-D803-490F-B92D-C0E1DD5B8E48}" dt="2024-01-30T13:59:47.337" v="123" actId="478"/>
          <ac:spMkLst>
            <pc:docMk/>
            <pc:sldMk cId="2191014025" sldId="1203"/>
            <ac:spMk id="48" creationId="{317CE506-0984-423F-8DD6-97FD297835B5}"/>
          </ac:spMkLst>
        </pc:spChg>
        <pc:spChg chg="del">
          <ac:chgData name="Zoran Ivanov" userId="3257bc60-8b15-45e0-9fec-be5ff963ac34" providerId="ADAL" clId="{7C0CD1BE-D803-490F-B92D-C0E1DD5B8E48}" dt="2024-01-30T13:59:47.337" v="123" actId="478"/>
          <ac:spMkLst>
            <pc:docMk/>
            <pc:sldMk cId="2191014025" sldId="1203"/>
            <ac:spMk id="49" creationId="{BE11A671-5AE8-429C-BD81-6F8DD539E7EF}"/>
          </ac:spMkLst>
        </pc:spChg>
        <pc:spChg chg="del">
          <ac:chgData name="Zoran Ivanov" userId="3257bc60-8b15-45e0-9fec-be5ff963ac34" providerId="ADAL" clId="{7C0CD1BE-D803-490F-B92D-C0E1DD5B8E48}" dt="2024-01-30T13:59:47.337" v="123" actId="478"/>
          <ac:spMkLst>
            <pc:docMk/>
            <pc:sldMk cId="2191014025" sldId="1203"/>
            <ac:spMk id="50" creationId="{D5D58198-2413-486D-99AA-6B3F22BFEF55}"/>
          </ac:spMkLst>
        </pc:spChg>
        <pc:spChg chg="del">
          <ac:chgData name="Zoran Ivanov" userId="3257bc60-8b15-45e0-9fec-be5ff963ac34" providerId="ADAL" clId="{7C0CD1BE-D803-490F-B92D-C0E1DD5B8E48}" dt="2024-01-30T13:59:47.337" v="123" actId="478"/>
          <ac:spMkLst>
            <pc:docMk/>
            <pc:sldMk cId="2191014025" sldId="1203"/>
            <ac:spMk id="58" creationId="{0BC0DA50-52D8-47C0-8410-74310DE82239}"/>
          </ac:spMkLst>
        </pc:spChg>
        <pc:spChg chg="mod">
          <ac:chgData name="Zoran Ivanov" userId="3257bc60-8b15-45e0-9fec-be5ff963ac34" providerId="ADAL" clId="{7C0CD1BE-D803-490F-B92D-C0E1DD5B8E48}" dt="2024-01-30T14:00:02.026" v="131" actId="20577"/>
          <ac:spMkLst>
            <pc:docMk/>
            <pc:sldMk cId="2191014025" sldId="1203"/>
            <ac:spMk id="71684" creationId="{00000000-0000-0000-0000-000000000000}"/>
          </ac:spMkLst>
        </pc:spChg>
        <pc:grpChg chg="del">
          <ac:chgData name="Zoran Ivanov" userId="3257bc60-8b15-45e0-9fec-be5ff963ac34" providerId="ADAL" clId="{7C0CD1BE-D803-490F-B92D-C0E1DD5B8E48}" dt="2024-01-30T13:59:47.337" v="123" actId="478"/>
          <ac:grpSpMkLst>
            <pc:docMk/>
            <pc:sldMk cId="2191014025" sldId="1203"/>
            <ac:grpSpMk id="9" creationId="{843C26F8-A5EA-FA9E-0218-8785F74EBCA6}"/>
          </ac:grpSpMkLst>
        </pc:grpChg>
        <pc:grpChg chg="del">
          <ac:chgData name="Zoran Ivanov" userId="3257bc60-8b15-45e0-9fec-be5ff963ac34" providerId="ADAL" clId="{7C0CD1BE-D803-490F-B92D-C0E1DD5B8E48}" dt="2024-01-30T13:59:47.337" v="123" actId="478"/>
          <ac:grpSpMkLst>
            <pc:docMk/>
            <pc:sldMk cId="2191014025" sldId="1203"/>
            <ac:grpSpMk id="11" creationId="{55ABB420-D5EA-8868-D08C-5867C53CB673}"/>
          </ac:grpSpMkLst>
        </pc:grpChg>
        <pc:graphicFrameChg chg="add del mod modGraphic">
          <ac:chgData name="Zoran Ivanov" userId="3257bc60-8b15-45e0-9fec-be5ff963ac34" providerId="ADAL" clId="{7C0CD1BE-D803-490F-B92D-C0E1DD5B8E48}" dt="2024-02-06T15:49:23.794" v="1952" actId="6549"/>
          <ac:graphicFrameMkLst>
            <pc:docMk/>
            <pc:sldMk cId="2191014025" sldId="1203"/>
            <ac:graphicFrameMk id="15" creationId="{98A1E2CC-BA82-4167-88CF-71FF2822963C}"/>
          </ac:graphicFrameMkLst>
        </pc:graphicFrameChg>
        <pc:picChg chg="del">
          <ac:chgData name="Zoran Ivanov" userId="3257bc60-8b15-45e0-9fec-be5ff963ac34" providerId="ADAL" clId="{7C0CD1BE-D803-490F-B92D-C0E1DD5B8E48}" dt="2024-01-30T13:59:47.337" v="123" actId="478"/>
          <ac:picMkLst>
            <pc:docMk/>
            <pc:sldMk cId="2191014025" sldId="1203"/>
            <ac:picMk id="14" creationId="{56DF7A07-C52F-8824-D70E-8F39A96C0E52}"/>
          </ac:picMkLst>
        </pc:picChg>
        <pc:cxnChg chg="del">
          <ac:chgData name="Zoran Ivanov" userId="3257bc60-8b15-45e0-9fec-be5ff963ac34" providerId="ADAL" clId="{7C0CD1BE-D803-490F-B92D-C0E1DD5B8E48}" dt="2024-01-30T13:59:47.337" v="123" actId="478"/>
          <ac:cxnSpMkLst>
            <pc:docMk/>
            <pc:sldMk cId="2191014025" sldId="1203"/>
            <ac:cxnSpMk id="34" creationId="{66C85E18-5D5F-47D4-8479-17D4EF643778}"/>
          </ac:cxnSpMkLst>
        </pc:cxnChg>
        <pc:cxnChg chg="del">
          <ac:chgData name="Zoran Ivanov" userId="3257bc60-8b15-45e0-9fec-be5ff963ac34" providerId="ADAL" clId="{7C0CD1BE-D803-490F-B92D-C0E1DD5B8E48}" dt="2024-01-30T13:59:47.337" v="123" actId="478"/>
          <ac:cxnSpMkLst>
            <pc:docMk/>
            <pc:sldMk cId="2191014025" sldId="1203"/>
            <ac:cxnSpMk id="35" creationId="{DEAF664F-387D-40C9-9C23-40208E94D4F3}"/>
          </ac:cxnSpMkLst>
        </pc:cxnChg>
        <pc:cxnChg chg="del">
          <ac:chgData name="Zoran Ivanov" userId="3257bc60-8b15-45e0-9fec-be5ff963ac34" providerId="ADAL" clId="{7C0CD1BE-D803-490F-B92D-C0E1DD5B8E48}" dt="2024-01-30T13:59:47.337" v="123" actId="478"/>
          <ac:cxnSpMkLst>
            <pc:docMk/>
            <pc:sldMk cId="2191014025" sldId="1203"/>
            <ac:cxnSpMk id="36" creationId="{37CC3BE7-F906-4F0C-8D0B-3A47BDB7AE13}"/>
          </ac:cxnSpMkLst>
        </pc:cxnChg>
        <pc:cxnChg chg="del">
          <ac:chgData name="Zoran Ivanov" userId="3257bc60-8b15-45e0-9fec-be5ff963ac34" providerId="ADAL" clId="{7C0CD1BE-D803-490F-B92D-C0E1DD5B8E48}" dt="2024-01-30T13:59:47.337" v="123" actId="478"/>
          <ac:cxnSpMkLst>
            <pc:docMk/>
            <pc:sldMk cId="2191014025" sldId="1203"/>
            <ac:cxnSpMk id="42" creationId="{1E472004-962C-4AE4-AF0F-18D6C97CECE2}"/>
          </ac:cxnSpMkLst>
        </pc:cxnChg>
        <pc:cxnChg chg="del">
          <ac:chgData name="Zoran Ivanov" userId="3257bc60-8b15-45e0-9fec-be5ff963ac34" providerId="ADAL" clId="{7C0CD1BE-D803-490F-B92D-C0E1DD5B8E48}" dt="2024-01-30T13:59:47.337" v="123" actId="478"/>
          <ac:cxnSpMkLst>
            <pc:docMk/>
            <pc:sldMk cId="2191014025" sldId="1203"/>
            <ac:cxnSpMk id="43" creationId="{8492810C-A503-4C97-A4F0-E7E4F10FC51D}"/>
          </ac:cxnSpMkLst>
        </pc:cxnChg>
        <pc:cxnChg chg="del">
          <ac:chgData name="Zoran Ivanov" userId="3257bc60-8b15-45e0-9fec-be5ff963ac34" providerId="ADAL" clId="{7C0CD1BE-D803-490F-B92D-C0E1DD5B8E48}" dt="2024-01-30T13:59:47.337" v="123" actId="478"/>
          <ac:cxnSpMkLst>
            <pc:docMk/>
            <pc:sldMk cId="2191014025" sldId="1203"/>
            <ac:cxnSpMk id="46" creationId="{5E5E30D5-92C1-4AF6-B0C2-E0E69C4E5736}"/>
          </ac:cxnSpMkLst>
        </pc:cxnChg>
        <pc:cxnChg chg="del">
          <ac:chgData name="Zoran Ivanov" userId="3257bc60-8b15-45e0-9fec-be5ff963ac34" providerId="ADAL" clId="{7C0CD1BE-D803-490F-B92D-C0E1DD5B8E48}" dt="2024-01-30T13:59:47.337" v="123" actId="478"/>
          <ac:cxnSpMkLst>
            <pc:docMk/>
            <pc:sldMk cId="2191014025" sldId="1203"/>
            <ac:cxnSpMk id="47" creationId="{03F48F6F-3E2F-48E8-A72A-5D644CC000E3}"/>
          </ac:cxnSpMkLst>
        </pc:cxnChg>
        <pc:cxnChg chg="del">
          <ac:chgData name="Zoran Ivanov" userId="3257bc60-8b15-45e0-9fec-be5ff963ac34" providerId="ADAL" clId="{7C0CD1BE-D803-490F-B92D-C0E1DD5B8E48}" dt="2024-01-30T13:59:47.337" v="123" actId="478"/>
          <ac:cxnSpMkLst>
            <pc:docMk/>
            <pc:sldMk cId="2191014025" sldId="1203"/>
            <ac:cxnSpMk id="54" creationId="{AA359AAB-C9AC-43AD-86EF-08F2E09B8650}"/>
          </ac:cxnSpMkLst>
        </pc:cxnChg>
        <pc:cxnChg chg="del">
          <ac:chgData name="Zoran Ivanov" userId="3257bc60-8b15-45e0-9fec-be5ff963ac34" providerId="ADAL" clId="{7C0CD1BE-D803-490F-B92D-C0E1DD5B8E48}" dt="2024-01-30T13:59:47.337" v="123" actId="478"/>
          <ac:cxnSpMkLst>
            <pc:docMk/>
            <pc:sldMk cId="2191014025" sldId="1203"/>
            <ac:cxnSpMk id="55" creationId="{6D7983E4-6C1A-4BD1-AABB-90432B15B431}"/>
          </ac:cxnSpMkLst>
        </pc:cxnChg>
        <pc:cxnChg chg="del">
          <ac:chgData name="Zoran Ivanov" userId="3257bc60-8b15-45e0-9fec-be5ff963ac34" providerId="ADAL" clId="{7C0CD1BE-D803-490F-B92D-C0E1DD5B8E48}" dt="2024-01-30T13:59:47.337" v="123" actId="478"/>
          <ac:cxnSpMkLst>
            <pc:docMk/>
            <pc:sldMk cId="2191014025" sldId="1203"/>
            <ac:cxnSpMk id="56" creationId="{1C7B8DDB-ACC4-4E7F-823C-CA558E7915BA}"/>
          </ac:cxnSpMkLst>
        </pc:cxnChg>
        <pc:cxnChg chg="del">
          <ac:chgData name="Zoran Ivanov" userId="3257bc60-8b15-45e0-9fec-be5ff963ac34" providerId="ADAL" clId="{7C0CD1BE-D803-490F-B92D-C0E1DD5B8E48}" dt="2024-01-30T13:59:47.337" v="123" actId="478"/>
          <ac:cxnSpMkLst>
            <pc:docMk/>
            <pc:sldMk cId="2191014025" sldId="1203"/>
            <ac:cxnSpMk id="57" creationId="{DC9541E3-4B0D-4DE4-8CF2-D5CD65D91A83}"/>
          </ac:cxnSpMkLst>
        </pc:cxnChg>
        <pc:cxnChg chg="del">
          <ac:chgData name="Zoran Ivanov" userId="3257bc60-8b15-45e0-9fec-be5ff963ac34" providerId="ADAL" clId="{7C0CD1BE-D803-490F-B92D-C0E1DD5B8E48}" dt="2024-01-30T13:59:47.337" v="123" actId="478"/>
          <ac:cxnSpMkLst>
            <pc:docMk/>
            <pc:sldMk cId="2191014025" sldId="1203"/>
            <ac:cxnSpMk id="59" creationId="{18FDC8CD-5041-4C53-913E-ADCBA03AC47F}"/>
          </ac:cxnSpMkLst>
        </pc:cxnChg>
        <pc:cxnChg chg="del">
          <ac:chgData name="Zoran Ivanov" userId="3257bc60-8b15-45e0-9fec-be5ff963ac34" providerId="ADAL" clId="{7C0CD1BE-D803-490F-B92D-C0E1DD5B8E48}" dt="2024-01-30T13:59:47.337" v="123" actId="478"/>
          <ac:cxnSpMkLst>
            <pc:docMk/>
            <pc:sldMk cId="2191014025" sldId="1203"/>
            <ac:cxnSpMk id="60" creationId="{85CDF978-E312-4D50-B2DE-A8BA16DB34D8}"/>
          </ac:cxnSpMkLst>
        </pc:cxnChg>
        <pc:cxnChg chg="del">
          <ac:chgData name="Zoran Ivanov" userId="3257bc60-8b15-45e0-9fec-be5ff963ac34" providerId="ADAL" clId="{7C0CD1BE-D803-490F-B92D-C0E1DD5B8E48}" dt="2024-01-30T13:59:47.337" v="123" actId="478"/>
          <ac:cxnSpMkLst>
            <pc:docMk/>
            <pc:sldMk cId="2191014025" sldId="1203"/>
            <ac:cxnSpMk id="61" creationId="{00939CFB-1EC4-4B1F-8A91-CCDF7663CED8}"/>
          </ac:cxnSpMkLst>
        </pc:cxnChg>
      </pc:sldChg>
      <pc:sldMasterChg chg="delSldLayout">
        <pc:chgData name="Zoran Ivanov" userId="3257bc60-8b15-45e0-9fec-be5ff963ac34" providerId="ADAL" clId="{7C0CD1BE-D803-490F-B92D-C0E1DD5B8E48}" dt="2024-02-09T16:35:16.374" v="2593" actId="47"/>
        <pc:sldMasterMkLst>
          <pc:docMk/>
          <pc:sldMasterMk cId="3796655026" sldId="2147483682"/>
        </pc:sldMasterMkLst>
        <pc:sldLayoutChg chg="del">
          <pc:chgData name="Zoran Ivanov" userId="3257bc60-8b15-45e0-9fec-be5ff963ac34" providerId="ADAL" clId="{7C0CD1BE-D803-490F-B92D-C0E1DD5B8E48}" dt="2024-02-09T16:35:16.374" v="2593" actId="47"/>
          <pc:sldLayoutMkLst>
            <pc:docMk/>
            <pc:sldMasterMk cId="3796655026" sldId="2147483682"/>
            <pc:sldLayoutMk cId="3803844550" sldId="2147483740"/>
          </pc:sldLayoutMkLst>
        </pc:sldLayoutChg>
      </pc:sldMasterChg>
      <pc:sldMasterChg chg="del delSldLayout">
        <pc:chgData name="Zoran Ivanov" userId="3257bc60-8b15-45e0-9fec-be5ff963ac34" providerId="ADAL" clId="{7C0CD1BE-D803-490F-B92D-C0E1DD5B8E48}" dt="2024-02-07T16:51:53.138" v="1989" actId="47"/>
        <pc:sldMasterMkLst>
          <pc:docMk/>
          <pc:sldMasterMk cId="3986470938" sldId="2147483723"/>
        </pc:sldMasterMkLst>
        <pc:sldLayoutChg chg="del">
          <pc:chgData name="Zoran Ivanov" userId="3257bc60-8b15-45e0-9fec-be5ff963ac34" providerId="ADAL" clId="{7C0CD1BE-D803-490F-B92D-C0E1DD5B8E48}" dt="2024-02-07T16:51:53.138" v="1989" actId="47"/>
          <pc:sldLayoutMkLst>
            <pc:docMk/>
            <pc:sldMasterMk cId="3986470938" sldId="2147483723"/>
            <pc:sldLayoutMk cId="2723617662" sldId="214748373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77140-CEAB-49C5-A0E6-F8EF1B88EE1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1E35E74D-FA62-4394-BFDB-946706D062A4}">
      <dgm:prSet custT="1"/>
      <dgm:spPr/>
      <dgm:t>
        <a:bodyPr/>
        <a:lstStyle/>
        <a:p>
          <a:r>
            <a:rPr lang="fr-FR" sz="1200"/>
            <a:t>Sales main features:</a:t>
          </a:r>
          <a:endParaRPr lang="en-US" sz="1200"/>
        </a:p>
      </dgm:t>
    </dgm:pt>
    <dgm:pt modelId="{5F0CEE97-6303-4CA1-9DB5-C8C66CE95787}" type="parTrans" cxnId="{0D087B52-13FD-4772-8A8C-C608A002F49B}">
      <dgm:prSet/>
      <dgm:spPr/>
      <dgm:t>
        <a:bodyPr/>
        <a:lstStyle/>
        <a:p>
          <a:endParaRPr lang="fr-FR" sz="1100"/>
        </a:p>
      </dgm:t>
    </dgm:pt>
    <dgm:pt modelId="{A12C3E73-C549-472C-BC91-C96F4E6ACF84}" type="sibTrans" cxnId="{0D087B52-13FD-4772-8A8C-C608A002F49B}">
      <dgm:prSet/>
      <dgm:spPr/>
      <dgm:t>
        <a:bodyPr/>
        <a:lstStyle/>
        <a:p>
          <a:endParaRPr lang="fr-FR" sz="1100"/>
        </a:p>
      </dgm:t>
    </dgm:pt>
    <dgm:pt modelId="{E745F63B-2357-4518-83A5-03C87737179C}">
      <dgm:prSet custT="1"/>
      <dgm:spPr/>
      <dgm:t>
        <a:bodyPr/>
        <a:lstStyle/>
        <a:p>
          <a:r>
            <a:rPr lang="fr-FR" sz="1200"/>
            <a:t>Customer Lifecycle</a:t>
          </a:r>
          <a:endParaRPr lang="en-US" sz="1200"/>
        </a:p>
      </dgm:t>
    </dgm:pt>
    <dgm:pt modelId="{C6EA88C7-5075-493E-A641-BDD9A19AE5BE}" type="parTrans" cxnId="{75111277-9C9C-477A-8C0A-054EEBE0E48C}">
      <dgm:prSet/>
      <dgm:spPr/>
      <dgm:t>
        <a:bodyPr/>
        <a:lstStyle/>
        <a:p>
          <a:endParaRPr lang="fr-FR" sz="1100"/>
        </a:p>
      </dgm:t>
    </dgm:pt>
    <dgm:pt modelId="{E135C64A-82E6-4D8B-9FCB-1CAF7001F396}" type="sibTrans" cxnId="{75111277-9C9C-477A-8C0A-054EEBE0E48C}">
      <dgm:prSet/>
      <dgm:spPr/>
      <dgm:t>
        <a:bodyPr/>
        <a:lstStyle/>
        <a:p>
          <a:endParaRPr lang="fr-FR" sz="1100"/>
        </a:p>
      </dgm:t>
    </dgm:pt>
    <dgm:pt modelId="{47D5E8E3-6DA9-43EF-B864-49954CD8B6E5}">
      <dgm:prSet custT="1"/>
      <dgm:spPr/>
      <dgm:t>
        <a:bodyPr/>
        <a:lstStyle/>
        <a:p>
          <a:r>
            <a:rPr lang="fr-FR" sz="1200"/>
            <a:t>Household</a:t>
          </a:r>
          <a:endParaRPr lang="en-US" sz="1200"/>
        </a:p>
      </dgm:t>
    </dgm:pt>
    <dgm:pt modelId="{D55EBD09-A8C8-4113-9A04-B8E9A637A9F6}" type="parTrans" cxnId="{B780B35C-F78D-4424-9686-B07EEBC53E9F}">
      <dgm:prSet/>
      <dgm:spPr/>
      <dgm:t>
        <a:bodyPr/>
        <a:lstStyle/>
        <a:p>
          <a:endParaRPr lang="fr-FR" sz="1100"/>
        </a:p>
      </dgm:t>
    </dgm:pt>
    <dgm:pt modelId="{7169AAED-A05C-4481-88A5-341048F5628A}" type="sibTrans" cxnId="{B780B35C-F78D-4424-9686-B07EEBC53E9F}">
      <dgm:prSet/>
      <dgm:spPr/>
      <dgm:t>
        <a:bodyPr/>
        <a:lstStyle/>
        <a:p>
          <a:endParaRPr lang="fr-FR" sz="1100"/>
        </a:p>
      </dgm:t>
    </dgm:pt>
    <dgm:pt modelId="{251FF452-5BEF-412E-936A-976FA6332CC8}">
      <dgm:prSet custT="1"/>
      <dgm:spPr/>
      <dgm:t>
        <a:bodyPr/>
        <a:lstStyle/>
        <a:p>
          <a:r>
            <a:rPr lang="fr-FR" sz="1200"/>
            <a:t>Customer</a:t>
          </a:r>
          <a:endParaRPr lang="en-US" sz="1200"/>
        </a:p>
      </dgm:t>
    </dgm:pt>
    <dgm:pt modelId="{20EA51E2-09B2-4891-AFB1-1832D846E6DE}" type="parTrans" cxnId="{F7A54D05-D35D-4329-B127-CFB8DCDB133C}">
      <dgm:prSet/>
      <dgm:spPr/>
      <dgm:t>
        <a:bodyPr/>
        <a:lstStyle/>
        <a:p>
          <a:endParaRPr lang="fr-FR" sz="1100"/>
        </a:p>
      </dgm:t>
    </dgm:pt>
    <dgm:pt modelId="{E87C5191-82DA-4F7E-B756-2840AB4F6D83}" type="sibTrans" cxnId="{F7A54D05-D35D-4329-B127-CFB8DCDB133C}">
      <dgm:prSet/>
      <dgm:spPr/>
      <dgm:t>
        <a:bodyPr/>
        <a:lstStyle/>
        <a:p>
          <a:endParaRPr lang="fr-FR" sz="1100"/>
        </a:p>
      </dgm:t>
    </dgm:pt>
    <dgm:pt modelId="{ADBBAEE4-9C9C-4C71-992D-038509D14CF1}">
      <dgm:prSet custT="1"/>
      <dgm:spPr/>
      <dgm:t>
        <a:bodyPr/>
        <a:lstStyle/>
        <a:p>
          <a:r>
            <a:rPr lang="fr-FR" sz="1200"/>
            <a:t>Loyalty program</a:t>
          </a:r>
          <a:endParaRPr lang="en-US" sz="1200"/>
        </a:p>
      </dgm:t>
    </dgm:pt>
    <dgm:pt modelId="{487876B7-5293-4364-A9AC-6CDC9603F6B6}" type="parTrans" cxnId="{3F5F583F-E13F-49BF-AA6A-F31BA61B9993}">
      <dgm:prSet/>
      <dgm:spPr/>
      <dgm:t>
        <a:bodyPr/>
        <a:lstStyle/>
        <a:p>
          <a:endParaRPr lang="fr-FR" sz="1100"/>
        </a:p>
      </dgm:t>
    </dgm:pt>
    <dgm:pt modelId="{A2A7743E-A8CC-494A-A810-2065A464375D}" type="sibTrans" cxnId="{3F5F583F-E13F-49BF-AA6A-F31BA61B9993}">
      <dgm:prSet/>
      <dgm:spPr/>
      <dgm:t>
        <a:bodyPr/>
        <a:lstStyle/>
        <a:p>
          <a:endParaRPr lang="fr-FR" sz="1100"/>
        </a:p>
      </dgm:t>
    </dgm:pt>
    <dgm:pt modelId="{2F566A92-A5DA-432A-9AEF-BF55949C54C0}">
      <dgm:prSet custT="1"/>
      <dgm:spPr/>
      <dgm:t>
        <a:bodyPr/>
        <a:lstStyle/>
        <a:p>
          <a:r>
            <a:rPr lang="fr-FR" sz="1200"/>
            <a:t>Travel History</a:t>
          </a:r>
          <a:endParaRPr lang="en-US" sz="1200"/>
        </a:p>
      </dgm:t>
    </dgm:pt>
    <dgm:pt modelId="{3367C9B1-60F5-459F-B8D6-22ACC0FFE5DC}" type="parTrans" cxnId="{162A23DF-0572-45EB-AEC6-6625ED65CD29}">
      <dgm:prSet/>
      <dgm:spPr/>
      <dgm:t>
        <a:bodyPr/>
        <a:lstStyle/>
        <a:p>
          <a:endParaRPr lang="fr-FR" sz="1100"/>
        </a:p>
      </dgm:t>
    </dgm:pt>
    <dgm:pt modelId="{9536EB7B-070C-4AB9-86A5-6CD580C9C078}" type="sibTrans" cxnId="{162A23DF-0572-45EB-AEC6-6625ED65CD29}">
      <dgm:prSet/>
      <dgm:spPr/>
      <dgm:t>
        <a:bodyPr/>
        <a:lstStyle/>
        <a:p>
          <a:endParaRPr lang="fr-FR" sz="1100"/>
        </a:p>
      </dgm:t>
    </dgm:pt>
    <dgm:pt modelId="{FB8BCBD2-E83F-411B-A7EF-B955BEE74BFB}">
      <dgm:prSet custT="1"/>
      <dgm:spPr/>
      <dgm:t>
        <a:bodyPr/>
        <a:lstStyle/>
        <a:p>
          <a:r>
            <a:rPr lang="fr-FR" sz="1200"/>
            <a:t>Reservations</a:t>
          </a:r>
          <a:endParaRPr lang="en-US" sz="1200"/>
        </a:p>
      </dgm:t>
    </dgm:pt>
    <dgm:pt modelId="{F5E59767-70DB-4F10-B1BF-FEC0BB72E4FB}" type="parTrans" cxnId="{90CD5F59-12D6-4966-8294-CA095E135D24}">
      <dgm:prSet/>
      <dgm:spPr/>
      <dgm:t>
        <a:bodyPr/>
        <a:lstStyle/>
        <a:p>
          <a:endParaRPr lang="fr-FR" sz="1100"/>
        </a:p>
      </dgm:t>
    </dgm:pt>
    <dgm:pt modelId="{6BB57B36-C665-4097-9F7D-A226A37BDC48}" type="sibTrans" cxnId="{90CD5F59-12D6-4966-8294-CA095E135D24}">
      <dgm:prSet/>
      <dgm:spPr/>
      <dgm:t>
        <a:bodyPr/>
        <a:lstStyle/>
        <a:p>
          <a:endParaRPr lang="fr-FR" sz="1100"/>
        </a:p>
      </dgm:t>
    </dgm:pt>
    <dgm:pt modelId="{C88ACBC1-E4E8-410D-AD36-9D8839432DFD}">
      <dgm:prSet custT="1"/>
      <dgm:spPr/>
      <dgm:t>
        <a:bodyPr/>
        <a:lstStyle/>
        <a:p>
          <a:r>
            <a:rPr lang="fr-FR" sz="1200"/>
            <a:t>Agencies</a:t>
          </a:r>
          <a:endParaRPr lang="en-US" sz="1200"/>
        </a:p>
      </dgm:t>
    </dgm:pt>
    <dgm:pt modelId="{FEFD659E-4EB5-4714-9157-E8DFA5250583}" type="parTrans" cxnId="{1239D2C7-D621-4F46-B369-8B4B3BBB455E}">
      <dgm:prSet/>
      <dgm:spPr/>
      <dgm:t>
        <a:bodyPr/>
        <a:lstStyle/>
        <a:p>
          <a:endParaRPr lang="fr-FR" sz="1100"/>
        </a:p>
      </dgm:t>
    </dgm:pt>
    <dgm:pt modelId="{D9304C48-629A-43E8-9B7D-447F9F7E7E5B}" type="sibTrans" cxnId="{1239D2C7-D621-4F46-B369-8B4B3BBB455E}">
      <dgm:prSet/>
      <dgm:spPr/>
      <dgm:t>
        <a:bodyPr/>
        <a:lstStyle/>
        <a:p>
          <a:endParaRPr lang="fr-FR" sz="1100"/>
        </a:p>
      </dgm:t>
    </dgm:pt>
    <dgm:pt modelId="{ACD39F86-CC20-4630-96D5-F1B928657C74}">
      <dgm:prSet custT="1"/>
      <dgm:spPr/>
      <dgm:t>
        <a:bodyPr/>
        <a:lstStyle/>
        <a:p>
          <a:r>
            <a:rPr lang="fr-FR" sz="1200"/>
            <a:t>Quotes</a:t>
          </a:r>
          <a:endParaRPr lang="en-US" sz="1200"/>
        </a:p>
      </dgm:t>
    </dgm:pt>
    <dgm:pt modelId="{0AD00769-541C-4EE6-8F1D-0712188244E2}" type="parTrans" cxnId="{F5302193-CF2E-4E8C-B6DE-6ECCFE94FF80}">
      <dgm:prSet/>
      <dgm:spPr/>
      <dgm:t>
        <a:bodyPr/>
        <a:lstStyle/>
        <a:p>
          <a:endParaRPr lang="fr-FR" sz="1100"/>
        </a:p>
      </dgm:t>
    </dgm:pt>
    <dgm:pt modelId="{EC849272-05B8-4D4E-9903-E13787FD43D1}" type="sibTrans" cxnId="{F5302193-CF2E-4E8C-B6DE-6ECCFE94FF80}">
      <dgm:prSet/>
      <dgm:spPr/>
      <dgm:t>
        <a:bodyPr/>
        <a:lstStyle/>
        <a:p>
          <a:endParaRPr lang="fr-FR" sz="1100"/>
        </a:p>
      </dgm:t>
    </dgm:pt>
    <dgm:pt modelId="{7F5A3981-98D1-4BFD-9562-554A4E2C45CB}">
      <dgm:prSet custT="1"/>
      <dgm:spPr/>
      <dgm:t>
        <a:bodyPr/>
        <a:lstStyle/>
        <a:p>
          <a:r>
            <a:rPr lang="fr-FR" sz="1200"/>
            <a:t>Orders</a:t>
          </a:r>
          <a:endParaRPr lang="en-US" sz="1200"/>
        </a:p>
      </dgm:t>
    </dgm:pt>
    <dgm:pt modelId="{5E299982-10FF-43AC-B880-46436B161279}" type="parTrans" cxnId="{EF63B7FE-0D2A-4C70-A6A9-FFBC5D712E78}">
      <dgm:prSet/>
      <dgm:spPr/>
      <dgm:t>
        <a:bodyPr/>
        <a:lstStyle/>
        <a:p>
          <a:endParaRPr lang="fr-FR" sz="1100"/>
        </a:p>
      </dgm:t>
    </dgm:pt>
    <dgm:pt modelId="{A49BB857-492B-4F50-9689-A886BD17A1C7}" type="sibTrans" cxnId="{EF63B7FE-0D2A-4C70-A6A9-FFBC5D712E78}">
      <dgm:prSet/>
      <dgm:spPr/>
      <dgm:t>
        <a:bodyPr/>
        <a:lstStyle/>
        <a:p>
          <a:endParaRPr lang="fr-FR" sz="1100"/>
        </a:p>
      </dgm:t>
    </dgm:pt>
    <dgm:pt modelId="{9ED75C8F-CC2D-4947-AAEB-5E1B19EE1DCD}">
      <dgm:prSet custT="1"/>
      <dgm:spPr/>
      <dgm:t>
        <a:bodyPr/>
        <a:lstStyle/>
        <a:p>
          <a:r>
            <a:rPr lang="fr-FR" sz="1200"/>
            <a:t>Customer Service main features:</a:t>
          </a:r>
          <a:endParaRPr lang="en-US" sz="1200"/>
        </a:p>
      </dgm:t>
    </dgm:pt>
    <dgm:pt modelId="{CFFA7D85-09ED-4DE6-A654-173E7AFE6E55}" type="parTrans" cxnId="{B894D4AD-6BFB-4399-996D-47788186E726}">
      <dgm:prSet/>
      <dgm:spPr/>
      <dgm:t>
        <a:bodyPr/>
        <a:lstStyle/>
        <a:p>
          <a:endParaRPr lang="fr-FR" sz="1100"/>
        </a:p>
      </dgm:t>
    </dgm:pt>
    <dgm:pt modelId="{519FCF8D-951C-457F-BEF5-9471A0B56F89}" type="sibTrans" cxnId="{B894D4AD-6BFB-4399-996D-47788186E726}">
      <dgm:prSet/>
      <dgm:spPr/>
      <dgm:t>
        <a:bodyPr/>
        <a:lstStyle/>
        <a:p>
          <a:endParaRPr lang="fr-FR" sz="1100"/>
        </a:p>
      </dgm:t>
    </dgm:pt>
    <dgm:pt modelId="{502C6E41-F83D-4C88-8761-7AA259D2EF5C}">
      <dgm:prSet custT="1"/>
      <dgm:spPr/>
      <dgm:t>
        <a:bodyPr/>
        <a:lstStyle/>
        <a:p>
          <a:r>
            <a:rPr lang="fr-FR" sz="1200"/>
            <a:t>Incidents</a:t>
          </a:r>
          <a:endParaRPr lang="en-US" sz="1200"/>
        </a:p>
      </dgm:t>
    </dgm:pt>
    <dgm:pt modelId="{14B258FE-18A4-4DB2-8402-9527E63B5E38}" type="parTrans" cxnId="{9E423F9A-36DE-4C6B-BA25-AD480409406A}">
      <dgm:prSet/>
      <dgm:spPr/>
      <dgm:t>
        <a:bodyPr/>
        <a:lstStyle/>
        <a:p>
          <a:endParaRPr lang="fr-FR" sz="1100"/>
        </a:p>
      </dgm:t>
    </dgm:pt>
    <dgm:pt modelId="{3F6812AD-F462-4DE2-9B56-CE225B34AA7C}" type="sibTrans" cxnId="{9E423F9A-36DE-4C6B-BA25-AD480409406A}">
      <dgm:prSet/>
      <dgm:spPr/>
      <dgm:t>
        <a:bodyPr/>
        <a:lstStyle/>
        <a:p>
          <a:endParaRPr lang="fr-FR" sz="1100"/>
        </a:p>
      </dgm:t>
    </dgm:pt>
    <dgm:pt modelId="{9D733C97-C972-43A3-B3B4-A2BA97AF5DC3}">
      <dgm:prSet custT="1"/>
      <dgm:spPr/>
      <dgm:t>
        <a:bodyPr/>
        <a:lstStyle/>
        <a:p>
          <a:r>
            <a:rPr lang="fr-FR" sz="1200"/>
            <a:t>Litigation Management </a:t>
          </a:r>
          <a:endParaRPr lang="en-US" sz="1200"/>
        </a:p>
      </dgm:t>
    </dgm:pt>
    <dgm:pt modelId="{F0AB5743-E43C-4732-82E8-9946656010F9}" type="parTrans" cxnId="{906C2102-54F4-47E2-9D13-2E3C6A22DA6B}">
      <dgm:prSet/>
      <dgm:spPr/>
      <dgm:t>
        <a:bodyPr/>
        <a:lstStyle/>
        <a:p>
          <a:endParaRPr lang="fr-FR" sz="1100"/>
        </a:p>
      </dgm:t>
    </dgm:pt>
    <dgm:pt modelId="{27E47794-4A89-417D-8EC2-E32F87E46C3A}" type="sibTrans" cxnId="{906C2102-54F4-47E2-9D13-2E3C6A22DA6B}">
      <dgm:prSet/>
      <dgm:spPr/>
      <dgm:t>
        <a:bodyPr/>
        <a:lstStyle/>
        <a:p>
          <a:endParaRPr lang="fr-FR" sz="1100"/>
        </a:p>
      </dgm:t>
    </dgm:pt>
    <dgm:pt modelId="{EC0EBFF4-B153-40DE-8E13-C6BCDBD3D924}">
      <dgm:prSet custT="1"/>
      <dgm:spPr/>
      <dgm:t>
        <a:bodyPr/>
        <a:lstStyle/>
        <a:p>
          <a:r>
            <a:rPr lang="fr-FR" sz="1200"/>
            <a:t>Task Management</a:t>
          </a:r>
          <a:endParaRPr lang="en-US" sz="1200"/>
        </a:p>
      </dgm:t>
    </dgm:pt>
    <dgm:pt modelId="{5C127B7B-B452-48CB-8E13-C698314C7E29}" type="parTrans" cxnId="{1FF62261-D752-40A3-AE2A-28D7DBE07DBD}">
      <dgm:prSet/>
      <dgm:spPr/>
      <dgm:t>
        <a:bodyPr/>
        <a:lstStyle/>
        <a:p>
          <a:endParaRPr lang="fr-FR" sz="1100"/>
        </a:p>
      </dgm:t>
    </dgm:pt>
    <dgm:pt modelId="{4ACFFE8E-71A3-4DCA-B96A-B69C097BFEA0}" type="sibTrans" cxnId="{1FF62261-D752-40A3-AE2A-28D7DBE07DBD}">
      <dgm:prSet/>
      <dgm:spPr/>
      <dgm:t>
        <a:bodyPr/>
        <a:lstStyle/>
        <a:p>
          <a:endParaRPr lang="fr-FR" sz="1100"/>
        </a:p>
      </dgm:t>
    </dgm:pt>
    <dgm:pt modelId="{5C2E583E-923E-445D-B3F4-19375111154C}">
      <dgm:prSet custT="1"/>
      <dgm:spPr/>
      <dgm:t>
        <a:bodyPr/>
        <a:lstStyle/>
        <a:p>
          <a:r>
            <a:rPr lang="fr-FR" sz="1200"/>
            <a:t>Marketing main features:</a:t>
          </a:r>
          <a:endParaRPr lang="en-US" sz="1200"/>
        </a:p>
      </dgm:t>
    </dgm:pt>
    <dgm:pt modelId="{84E41BAE-3731-4679-B5AA-5E4F5DD1B8EF}" type="parTrans" cxnId="{0EFE8BF3-77B7-4D22-99C9-A29E8E0DAB3F}">
      <dgm:prSet/>
      <dgm:spPr/>
      <dgm:t>
        <a:bodyPr/>
        <a:lstStyle/>
        <a:p>
          <a:endParaRPr lang="fr-FR" sz="1100"/>
        </a:p>
      </dgm:t>
    </dgm:pt>
    <dgm:pt modelId="{F9F9173D-30F7-42E2-9013-918A3BFD6E02}" type="sibTrans" cxnId="{0EFE8BF3-77B7-4D22-99C9-A29E8E0DAB3F}">
      <dgm:prSet/>
      <dgm:spPr/>
      <dgm:t>
        <a:bodyPr/>
        <a:lstStyle/>
        <a:p>
          <a:endParaRPr lang="fr-FR" sz="1100"/>
        </a:p>
      </dgm:t>
    </dgm:pt>
    <dgm:pt modelId="{5E344632-20B9-4F7B-B810-CFA0B72DD031}">
      <dgm:prSet custT="1"/>
      <dgm:spPr/>
      <dgm:t>
        <a:bodyPr/>
        <a:lstStyle/>
        <a:p>
          <a:r>
            <a:rPr lang="fr-FR" sz="1200"/>
            <a:t>Marketing Campaigns</a:t>
          </a:r>
          <a:endParaRPr lang="en-US" sz="1200"/>
        </a:p>
      </dgm:t>
    </dgm:pt>
    <dgm:pt modelId="{7F206F7C-0471-4C59-8C34-48BFD2FCBDB4}" type="parTrans" cxnId="{C802AECF-810B-432F-8285-03760669CDEB}">
      <dgm:prSet/>
      <dgm:spPr/>
      <dgm:t>
        <a:bodyPr/>
        <a:lstStyle/>
        <a:p>
          <a:endParaRPr lang="fr-FR" sz="1100"/>
        </a:p>
      </dgm:t>
    </dgm:pt>
    <dgm:pt modelId="{707BFE33-21DC-40EF-ACA3-33FCF06DCE92}" type="sibTrans" cxnId="{C802AECF-810B-432F-8285-03760669CDEB}">
      <dgm:prSet/>
      <dgm:spPr/>
      <dgm:t>
        <a:bodyPr/>
        <a:lstStyle/>
        <a:p>
          <a:endParaRPr lang="fr-FR" sz="1100"/>
        </a:p>
      </dgm:t>
    </dgm:pt>
    <dgm:pt modelId="{570846CE-FBDF-4213-847A-34FEFC7AC611}">
      <dgm:prSet custT="1"/>
      <dgm:spPr/>
      <dgm:t>
        <a:bodyPr/>
        <a:lstStyle/>
        <a:p>
          <a:r>
            <a:rPr lang="fr-FR" sz="1200"/>
            <a:t>CDP</a:t>
          </a:r>
          <a:endParaRPr lang="en-US" sz="1200"/>
        </a:p>
      </dgm:t>
    </dgm:pt>
    <dgm:pt modelId="{21189BB1-F34A-40A3-ADAC-67FC4620807D}" type="parTrans" cxnId="{E76CF0C1-5BBC-4211-933E-09284D4176F8}">
      <dgm:prSet/>
      <dgm:spPr/>
      <dgm:t>
        <a:bodyPr/>
        <a:lstStyle/>
        <a:p>
          <a:endParaRPr lang="fr-FR" sz="1100"/>
        </a:p>
      </dgm:t>
    </dgm:pt>
    <dgm:pt modelId="{5CC7CA89-5948-42AE-9575-AA24AD767905}" type="sibTrans" cxnId="{E76CF0C1-5BBC-4211-933E-09284D4176F8}">
      <dgm:prSet/>
      <dgm:spPr/>
      <dgm:t>
        <a:bodyPr/>
        <a:lstStyle/>
        <a:p>
          <a:endParaRPr lang="fr-FR" sz="1100"/>
        </a:p>
      </dgm:t>
    </dgm:pt>
    <dgm:pt modelId="{B17E426E-8E98-41D8-AC44-13236F8A3B29}">
      <dgm:prSet custT="1"/>
      <dgm:spPr/>
      <dgm:t>
        <a:bodyPr/>
        <a:lstStyle/>
        <a:p>
          <a:r>
            <a:rPr lang="fr-FR" sz="1200"/>
            <a:t>Analytics</a:t>
          </a:r>
          <a:endParaRPr lang="en-US" sz="1200"/>
        </a:p>
      </dgm:t>
    </dgm:pt>
    <dgm:pt modelId="{5B7E106A-9CD5-4767-99A4-017C86D31AA4}" type="parTrans" cxnId="{7E0C6AA8-F06C-49DC-B77B-6308D6E5F4D5}">
      <dgm:prSet/>
      <dgm:spPr/>
      <dgm:t>
        <a:bodyPr/>
        <a:lstStyle/>
        <a:p>
          <a:endParaRPr lang="fr-FR" sz="1100"/>
        </a:p>
      </dgm:t>
    </dgm:pt>
    <dgm:pt modelId="{D93205E8-339C-43C1-BB99-B6DD75CA51B3}" type="sibTrans" cxnId="{7E0C6AA8-F06C-49DC-B77B-6308D6E5F4D5}">
      <dgm:prSet/>
      <dgm:spPr/>
      <dgm:t>
        <a:bodyPr/>
        <a:lstStyle/>
        <a:p>
          <a:endParaRPr lang="fr-FR" sz="1100"/>
        </a:p>
      </dgm:t>
    </dgm:pt>
    <dgm:pt modelId="{CA69AF74-2863-466C-B2C7-4F5EFC955C2F}" type="pres">
      <dgm:prSet presAssocID="{7AC77140-CEAB-49C5-A0E6-F8EF1B88EE1C}" presName="Name0" presStyleCnt="0">
        <dgm:presLayoutVars>
          <dgm:dir/>
          <dgm:animLvl val="lvl"/>
          <dgm:resizeHandles val="exact"/>
        </dgm:presLayoutVars>
      </dgm:prSet>
      <dgm:spPr/>
    </dgm:pt>
    <dgm:pt modelId="{731287B9-3869-43ED-AD94-F5EE1B8AC0B9}" type="pres">
      <dgm:prSet presAssocID="{1E35E74D-FA62-4394-BFDB-946706D062A4}" presName="composite" presStyleCnt="0"/>
      <dgm:spPr/>
    </dgm:pt>
    <dgm:pt modelId="{76609A59-0E7F-4842-849B-40A607BB9199}" type="pres">
      <dgm:prSet presAssocID="{1E35E74D-FA62-4394-BFDB-946706D062A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1410E40-D420-4F98-A6B8-1A5C03C4E6CE}" type="pres">
      <dgm:prSet presAssocID="{1E35E74D-FA62-4394-BFDB-946706D062A4}" presName="desTx" presStyleLbl="alignAccFollowNode1" presStyleIdx="0" presStyleCnt="3">
        <dgm:presLayoutVars>
          <dgm:bulletEnabled val="1"/>
        </dgm:presLayoutVars>
      </dgm:prSet>
      <dgm:spPr/>
    </dgm:pt>
    <dgm:pt modelId="{9BA999C5-0F06-4714-82F5-DD91777CDB5C}" type="pres">
      <dgm:prSet presAssocID="{A12C3E73-C549-472C-BC91-C96F4E6ACF84}" presName="space" presStyleCnt="0"/>
      <dgm:spPr/>
    </dgm:pt>
    <dgm:pt modelId="{9274BAB9-01B9-4332-8AB6-7A39636CA6C1}" type="pres">
      <dgm:prSet presAssocID="{9ED75C8F-CC2D-4947-AAEB-5E1B19EE1DCD}" presName="composite" presStyleCnt="0"/>
      <dgm:spPr/>
    </dgm:pt>
    <dgm:pt modelId="{65520FEE-DD20-4B9A-B62F-A252634A5D6B}" type="pres">
      <dgm:prSet presAssocID="{9ED75C8F-CC2D-4947-AAEB-5E1B19EE1DC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6C7B7D8-4242-48A9-B25F-3C0C66BC8542}" type="pres">
      <dgm:prSet presAssocID="{9ED75C8F-CC2D-4947-AAEB-5E1B19EE1DCD}" presName="desTx" presStyleLbl="alignAccFollowNode1" presStyleIdx="1" presStyleCnt="3">
        <dgm:presLayoutVars>
          <dgm:bulletEnabled val="1"/>
        </dgm:presLayoutVars>
      </dgm:prSet>
      <dgm:spPr/>
    </dgm:pt>
    <dgm:pt modelId="{8D224DB3-20A5-4AC7-8EE2-B2007A24706F}" type="pres">
      <dgm:prSet presAssocID="{519FCF8D-951C-457F-BEF5-9471A0B56F89}" presName="space" presStyleCnt="0"/>
      <dgm:spPr/>
    </dgm:pt>
    <dgm:pt modelId="{283ADECE-D7F6-48B2-B986-EE84AF744AD4}" type="pres">
      <dgm:prSet presAssocID="{5C2E583E-923E-445D-B3F4-19375111154C}" presName="composite" presStyleCnt="0"/>
      <dgm:spPr/>
    </dgm:pt>
    <dgm:pt modelId="{BDCD76D8-C275-493F-8F6D-264FB680A4B2}" type="pres">
      <dgm:prSet presAssocID="{5C2E583E-923E-445D-B3F4-19375111154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B7E9718-B751-4C90-8013-CE6DB2A78B9E}" type="pres">
      <dgm:prSet presAssocID="{5C2E583E-923E-445D-B3F4-19375111154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06C2102-54F4-47E2-9D13-2E3C6A22DA6B}" srcId="{9ED75C8F-CC2D-4947-AAEB-5E1B19EE1DCD}" destId="{9D733C97-C972-43A3-B3B4-A2BA97AF5DC3}" srcOrd="1" destOrd="0" parTransId="{F0AB5743-E43C-4732-82E8-9946656010F9}" sibTransId="{27E47794-4A89-417D-8EC2-E32F87E46C3A}"/>
    <dgm:cxn modelId="{F7A54D05-D35D-4329-B127-CFB8DCDB133C}" srcId="{1E35E74D-FA62-4394-BFDB-946706D062A4}" destId="{251FF452-5BEF-412E-936A-976FA6332CC8}" srcOrd="2" destOrd="0" parTransId="{20EA51E2-09B2-4891-AFB1-1832D846E6DE}" sibTransId="{E87C5191-82DA-4F7E-B756-2840AB4F6D83}"/>
    <dgm:cxn modelId="{CE6E0B07-DEBD-415F-A24C-CF455AD7A581}" type="presOf" srcId="{47D5E8E3-6DA9-43EF-B864-49954CD8B6E5}" destId="{31410E40-D420-4F98-A6B8-1A5C03C4E6CE}" srcOrd="0" destOrd="1" presId="urn:microsoft.com/office/officeart/2005/8/layout/hList1"/>
    <dgm:cxn modelId="{2D92930A-005B-45A6-808E-1B4312213427}" type="presOf" srcId="{5C2E583E-923E-445D-B3F4-19375111154C}" destId="{BDCD76D8-C275-493F-8F6D-264FB680A4B2}" srcOrd="0" destOrd="0" presId="urn:microsoft.com/office/officeart/2005/8/layout/hList1"/>
    <dgm:cxn modelId="{C0C7A10C-C3F9-4DBA-9A03-340E36320AC5}" type="presOf" srcId="{570846CE-FBDF-4213-847A-34FEFC7AC611}" destId="{9B7E9718-B751-4C90-8013-CE6DB2A78B9E}" srcOrd="0" destOrd="1" presId="urn:microsoft.com/office/officeart/2005/8/layout/hList1"/>
    <dgm:cxn modelId="{B3BAAE0D-A848-47B1-8879-FE88A8D2C63C}" type="presOf" srcId="{B17E426E-8E98-41D8-AC44-13236F8A3B29}" destId="{9B7E9718-B751-4C90-8013-CE6DB2A78B9E}" srcOrd="0" destOrd="2" presId="urn:microsoft.com/office/officeart/2005/8/layout/hList1"/>
    <dgm:cxn modelId="{B0500C32-78D2-463C-A20A-474E06604D0B}" type="presOf" srcId="{EC0EBFF4-B153-40DE-8E13-C6BCDBD3D924}" destId="{B6C7B7D8-4242-48A9-B25F-3C0C66BC8542}" srcOrd="0" destOrd="2" presId="urn:microsoft.com/office/officeart/2005/8/layout/hList1"/>
    <dgm:cxn modelId="{F16AE834-AE70-4157-B817-A70654F94233}" type="presOf" srcId="{E745F63B-2357-4518-83A5-03C87737179C}" destId="{31410E40-D420-4F98-A6B8-1A5C03C4E6CE}" srcOrd="0" destOrd="0" presId="urn:microsoft.com/office/officeart/2005/8/layout/hList1"/>
    <dgm:cxn modelId="{3F5F583F-E13F-49BF-AA6A-F31BA61B9993}" srcId="{1E35E74D-FA62-4394-BFDB-946706D062A4}" destId="{ADBBAEE4-9C9C-4C71-992D-038509D14CF1}" srcOrd="3" destOrd="0" parTransId="{487876B7-5293-4364-A9AC-6CDC9603F6B6}" sibTransId="{A2A7743E-A8CC-494A-A810-2065A464375D}"/>
    <dgm:cxn modelId="{B780B35C-F78D-4424-9686-B07EEBC53E9F}" srcId="{1E35E74D-FA62-4394-BFDB-946706D062A4}" destId="{47D5E8E3-6DA9-43EF-B864-49954CD8B6E5}" srcOrd="1" destOrd="0" parTransId="{D55EBD09-A8C8-4113-9A04-B8E9A637A9F6}" sibTransId="{7169AAED-A05C-4481-88A5-341048F5628A}"/>
    <dgm:cxn modelId="{1FF62261-D752-40A3-AE2A-28D7DBE07DBD}" srcId="{9ED75C8F-CC2D-4947-AAEB-5E1B19EE1DCD}" destId="{EC0EBFF4-B153-40DE-8E13-C6BCDBD3D924}" srcOrd="2" destOrd="0" parTransId="{5C127B7B-B452-48CB-8E13-C698314C7E29}" sibTransId="{4ACFFE8E-71A3-4DCA-B96A-B69C097BFEA0}"/>
    <dgm:cxn modelId="{3D3EAC41-68E3-4500-A61E-C5CD5032AA12}" type="presOf" srcId="{FB8BCBD2-E83F-411B-A7EF-B955BEE74BFB}" destId="{31410E40-D420-4F98-A6B8-1A5C03C4E6CE}" srcOrd="0" destOrd="5" presId="urn:microsoft.com/office/officeart/2005/8/layout/hList1"/>
    <dgm:cxn modelId="{EC97BC4C-E6CB-4D03-8A2C-9E03FF6565C4}" type="presOf" srcId="{1E35E74D-FA62-4394-BFDB-946706D062A4}" destId="{76609A59-0E7F-4842-849B-40A607BB9199}" srcOrd="0" destOrd="0" presId="urn:microsoft.com/office/officeart/2005/8/layout/hList1"/>
    <dgm:cxn modelId="{D9BC5670-BD19-4485-AC26-35D545FF1AFA}" type="presOf" srcId="{7F5A3981-98D1-4BFD-9562-554A4E2C45CB}" destId="{31410E40-D420-4F98-A6B8-1A5C03C4E6CE}" srcOrd="0" destOrd="8" presId="urn:microsoft.com/office/officeart/2005/8/layout/hList1"/>
    <dgm:cxn modelId="{2C474052-24A6-4F05-9C92-23EE71051F10}" type="presOf" srcId="{5E344632-20B9-4F7B-B810-CFA0B72DD031}" destId="{9B7E9718-B751-4C90-8013-CE6DB2A78B9E}" srcOrd="0" destOrd="0" presId="urn:microsoft.com/office/officeart/2005/8/layout/hList1"/>
    <dgm:cxn modelId="{0D087B52-13FD-4772-8A8C-C608A002F49B}" srcId="{7AC77140-CEAB-49C5-A0E6-F8EF1B88EE1C}" destId="{1E35E74D-FA62-4394-BFDB-946706D062A4}" srcOrd="0" destOrd="0" parTransId="{5F0CEE97-6303-4CA1-9DB5-C8C66CE95787}" sibTransId="{A12C3E73-C549-472C-BC91-C96F4E6ACF84}"/>
    <dgm:cxn modelId="{FE1E0E73-B715-4561-BDCA-FEC5CCF2E457}" type="presOf" srcId="{9ED75C8F-CC2D-4947-AAEB-5E1B19EE1DCD}" destId="{65520FEE-DD20-4B9A-B62F-A252634A5D6B}" srcOrd="0" destOrd="0" presId="urn:microsoft.com/office/officeart/2005/8/layout/hList1"/>
    <dgm:cxn modelId="{5F595754-4DE3-47A3-B24C-DF5EAC136A60}" type="presOf" srcId="{251FF452-5BEF-412E-936A-976FA6332CC8}" destId="{31410E40-D420-4F98-A6B8-1A5C03C4E6CE}" srcOrd="0" destOrd="2" presId="urn:microsoft.com/office/officeart/2005/8/layout/hList1"/>
    <dgm:cxn modelId="{75111277-9C9C-477A-8C0A-054EEBE0E48C}" srcId="{1E35E74D-FA62-4394-BFDB-946706D062A4}" destId="{E745F63B-2357-4518-83A5-03C87737179C}" srcOrd="0" destOrd="0" parTransId="{C6EA88C7-5075-493E-A641-BDD9A19AE5BE}" sibTransId="{E135C64A-82E6-4D8B-9FCB-1CAF7001F396}"/>
    <dgm:cxn modelId="{90CD5F59-12D6-4966-8294-CA095E135D24}" srcId="{1E35E74D-FA62-4394-BFDB-946706D062A4}" destId="{FB8BCBD2-E83F-411B-A7EF-B955BEE74BFB}" srcOrd="5" destOrd="0" parTransId="{F5E59767-70DB-4F10-B1BF-FEC0BB72E4FB}" sibTransId="{6BB57B36-C665-4097-9F7D-A226A37BDC48}"/>
    <dgm:cxn modelId="{F5302193-CF2E-4E8C-B6DE-6ECCFE94FF80}" srcId="{1E35E74D-FA62-4394-BFDB-946706D062A4}" destId="{ACD39F86-CC20-4630-96D5-F1B928657C74}" srcOrd="7" destOrd="0" parTransId="{0AD00769-541C-4EE6-8F1D-0712188244E2}" sibTransId="{EC849272-05B8-4D4E-9903-E13787FD43D1}"/>
    <dgm:cxn modelId="{6F06C499-D747-4CF3-81FA-C3F770A62B3B}" type="presOf" srcId="{7AC77140-CEAB-49C5-A0E6-F8EF1B88EE1C}" destId="{CA69AF74-2863-466C-B2C7-4F5EFC955C2F}" srcOrd="0" destOrd="0" presId="urn:microsoft.com/office/officeart/2005/8/layout/hList1"/>
    <dgm:cxn modelId="{9E423F9A-36DE-4C6B-BA25-AD480409406A}" srcId="{9ED75C8F-CC2D-4947-AAEB-5E1B19EE1DCD}" destId="{502C6E41-F83D-4C88-8761-7AA259D2EF5C}" srcOrd="0" destOrd="0" parTransId="{14B258FE-18A4-4DB2-8402-9527E63B5E38}" sibTransId="{3F6812AD-F462-4DE2-9B56-CE225B34AA7C}"/>
    <dgm:cxn modelId="{273B8EA1-3A2B-4AC3-A8C4-BCD653D93D5A}" type="presOf" srcId="{2F566A92-A5DA-432A-9AEF-BF55949C54C0}" destId="{31410E40-D420-4F98-A6B8-1A5C03C4E6CE}" srcOrd="0" destOrd="4" presId="urn:microsoft.com/office/officeart/2005/8/layout/hList1"/>
    <dgm:cxn modelId="{7E0C6AA8-F06C-49DC-B77B-6308D6E5F4D5}" srcId="{5C2E583E-923E-445D-B3F4-19375111154C}" destId="{B17E426E-8E98-41D8-AC44-13236F8A3B29}" srcOrd="2" destOrd="0" parTransId="{5B7E106A-9CD5-4767-99A4-017C86D31AA4}" sibTransId="{D93205E8-339C-43C1-BB99-B6DD75CA51B3}"/>
    <dgm:cxn modelId="{B894D4AD-6BFB-4399-996D-47788186E726}" srcId="{7AC77140-CEAB-49C5-A0E6-F8EF1B88EE1C}" destId="{9ED75C8F-CC2D-4947-AAEB-5E1B19EE1DCD}" srcOrd="1" destOrd="0" parTransId="{CFFA7D85-09ED-4DE6-A654-173E7AFE6E55}" sibTransId="{519FCF8D-951C-457F-BEF5-9471A0B56F89}"/>
    <dgm:cxn modelId="{E76CF0C1-5BBC-4211-933E-09284D4176F8}" srcId="{5C2E583E-923E-445D-B3F4-19375111154C}" destId="{570846CE-FBDF-4213-847A-34FEFC7AC611}" srcOrd="1" destOrd="0" parTransId="{21189BB1-F34A-40A3-ADAC-67FC4620807D}" sibTransId="{5CC7CA89-5948-42AE-9575-AA24AD767905}"/>
    <dgm:cxn modelId="{1239D2C7-D621-4F46-B369-8B4B3BBB455E}" srcId="{1E35E74D-FA62-4394-BFDB-946706D062A4}" destId="{C88ACBC1-E4E8-410D-AD36-9D8839432DFD}" srcOrd="6" destOrd="0" parTransId="{FEFD659E-4EB5-4714-9157-E8DFA5250583}" sibTransId="{D9304C48-629A-43E8-9B7D-447F9F7E7E5B}"/>
    <dgm:cxn modelId="{1B9ACCCD-4AE9-4F66-8C28-7E363ABF7872}" type="presOf" srcId="{ADBBAEE4-9C9C-4C71-992D-038509D14CF1}" destId="{31410E40-D420-4F98-A6B8-1A5C03C4E6CE}" srcOrd="0" destOrd="3" presId="urn:microsoft.com/office/officeart/2005/8/layout/hList1"/>
    <dgm:cxn modelId="{C802AECF-810B-432F-8285-03760669CDEB}" srcId="{5C2E583E-923E-445D-B3F4-19375111154C}" destId="{5E344632-20B9-4F7B-B810-CFA0B72DD031}" srcOrd="0" destOrd="0" parTransId="{7F206F7C-0471-4C59-8C34-48BFD2FCBDB4}" sibTransId="{707BFE33-21DC-40EF-ACA3-33FCF06DCE92}"/>
    <dgm:cxn modelId="{44F758D4-DF3F-4386-AC0B-0AE1A6BBD99A}" type="presOf" srcId="{502C6E41-F83D-4C88-8761-7AA259D2EF5C}" destId="{B6C7B7D8-4242-48A9-B25F-3C0C66BC8542}" srcOrd="0" destOrd="0" presId="urn:microsoft.com/office/officeart/2005/8/layout/hList1"/>
    <dgm:cxn modelId="{162A23DF-0572-45EB-AEC6-6625ED65CD29}" srcId="{1E35E74D-FA62-4394-BFDB-946706D062A4}" destId="{2F566A92-A5DA-432A-9AEF-BF55949C54C0}" srcOrd="4" destOrd="0" parTransId="{3367C9B1-60F5-459F-B8D6-22ACC0FFE5DC}" sibTransId="{9536EB7B-070C-4AB9-86A5-6CD580C9C078}"/>
    <dgm:cxn modelId="{EC276FE3-B40E-4C70-B11F-C6B907FC38EA}" type="presOf" srcId="{9D733C97-C972-43A3-B3B4-A2BA97AF5DC3}" destId="{B6C7B7D8-4242-48A9-B25F-3C0C66BC8542}" srcOrd="0" destOrd="1" presId="urn:microsoft.com/office/officeart/2005/8/layout/hList1"/>
    <dgm:cxn modelId="{D6C289EB-E838-4F11-B116-84032FC26E6A}" type="presOf" srcId="{C88ACBC1-E4E8-410D-AD36-9D8839432DFD}" destId="{31410E40-D420-4F98-A6B8-1A5C03C4E6CE}" srcOrd="0" destOrd="6" presId="urn:microsoft.com/office/officeart/2005/8/layout/hList1"/>
    <dgm:cxn modelId="{0EFE8BF3-77B7-4D22-99C9-A29E8E0DAB3F}" srcId="{7AC77140-CEAB-49C5-A0E6-F8EF1B88EE1C}" destId="{5C2E583E-923E-445D-B3F4-19375111154C}" srcOrd="2" destOrd="0" parTransId="{84E41BAE-3731-4679-B5AA-5E4F5DD1B8EF}" sibTransId="{F9F9173D-30F7-42E2-9013-918A3BFD6E02}"/>
    <dgm:cxn modelId="{EFD97BFA-681A-410E-9B23-51FF0CBF08FD}" type="presOf" srcId="{ACD39F86-CC20-4630-96D5-F1B928657C74}" destId="{31410E40-D420-4F98-A6B8-1A5C03C4E6CE}" srcOrd="0" destOrd="7" presId="urn:microsoft.com/office/officeart/2005/8/layout/hList1"/>
    <dgm:cxn modelId="{EF63B7FE-0D2A-4C70-A6A9-FFBC5D712E78}" srcId="{1E35E74D-FA62-4394-BFDB-946706D062A4}" destId="{7F5A3981-98D1-4BFD-9562-554A4E2C45CB}" srcOrd="8" destOrd="0" parTransId="{5E299982-10FF-43AC-B880-46436B161279}" sibTransId="{A49BB857-492B-4F50-9689-A886BD17A1C7}"/>
    <dgm:cxn modelId="{75344ED7-A803-426B-B5D5-47C5B21B1CB3}" type="presParOf" srcId="{CA69AF74-2863-466C-B2C7-4F5EFC955C2F}" destId="{731287B9-3869-43ED-AD94-F5EE1B8AC0B9}" srcOrd="0" destOrd="0" presId="urn:microsoft.com/office/officeart/2005/8/layout/hList1"/>
    <dgm:cxn modelId="{EEA83BCE-3C74-46C1-B57F-CC83B9679514}" type="presParOf" srcId="{731287B9-3869-43ED-AD94-F5EE1B8AC0B9}" destId="{76609A59-0E7F-4842-849B-40A607BB9199}" srcOrd="0" destOrd="0" presId="urn:microsoft.com/office/officeart/2005/8/layout/hList1"/>
    <dgm:cxn modelId="{5C4F9548-D67E-4400-B9F2-12683CEB1F1E}" type="presParOf" srcId="{731287B9-3869-43ED-AD94-F5EE1B8AC0B9}" destId="{31410E40-D420-4F98-A6B8-1A5C03C4E6CE}" srcOrd="1" destOrd="0" presId="urn:microsoft.com/office/officeart/2005/8/layout/hList1"/>
    <dgm:cxn modelId="{EDB5BB51-3CD6-4137-AB54-25EBECE45914}" type="presParOf" srcId="{CA69AF74-2863-466C-B2C7-4F5EFC955C2F}" destId="{9BA999C5-0F06-4714-82F5-DD91777CDB5C}" srcOrd="1" destOrd="0" presId="urn:microsoft.com/office/officeart/2005/8/layout/hList1"/>
    <dgm:cxn modelId="{BE18BD2F-9CAF-4ADD-80EA-9D6766C888B5}" type="presParOf" srcId="{CA69AF74-2863-466C-B2C7-4F5EFC955C2F}" destId="{9274BAB9-01B9-4332-8AB6-7A39636CA6C1}" srcOrd="2" destOrd="0" presId="urn:microsoft.com/office/officeart/2005/8/layout/hList1"/>
    <dgm:cxn modelId="{09A7AEE2-DFEB-43A9-9A64-ABECCB5ED457}" type="presParOf" srcId="{9274BAB9-01B9-4332-8AB6-7A39636CA6C1}" destId="{65520FEE-DD20-4B9A-B62F-A252634A5D6B}" srcOrd="0" destOrd="0" presId="urn:microsoft.com/office/officeart/2005/8/layout/hList1"/>
    <dgm:cxn modelId="{D4A183A0-1D01-4C09-91CD-1BA82DBA0A70}" type="presParOf" srcId="{9274BAB9-01B9-4332-8AB6-7A39636CA6C1}" destId="{B6C7B7D8-4242-48A9-B25F-3C0C66BC8542}" srcOrd="1" destOrd="0" presId="urn:microsoft.com/office/officeart/2005/8/layout/hList1"/>
    <dgm:cxn modelId="{CBA86325-6234-480E-8720-B5D4BF5B0609}" type="presParOf" srcId="{CA69AF74-2863-466C-B2C7-4F5EFC955C2F}" destId="{8D224DB3-20A5-4AC7-8EE2-B2007A24706F}" srcOrd="3" destOrd="0" presId="urn:microsoft.com/office/officeart/2005/8/layout/hList1"/>
    <dgm:cxn modelId="{EF7D1B1A-B6DF-4EA4-8EE2-84D0819EBF36}" type="presParOf" srcId="{CA69AF74-2863-466C-B2C7-4F5EFC955C2F}" destId="{283ADECE-D7F6-48B2-B986-EE84AF744AD4}" srcOrd="4" destOrd="0" presId="urn:microsoft.com/office/officeart/2005/8/layout/hList1"/>
    <dgm:cxn modelId="{07F0FC35-91BD-453A-B4C5-2CD264DB056A}" type="presParOf" srcId="{283ADECE-D7F6-48B2-B986-EE84AF744AD4}" destId="{BDCD76D8-C275-493F-8F6D-264FB680A4B2}" srcOrd="0" destOrd="0" presId="urn:microsoft.com/office/officeart/2005/8/layout/hList1"/>
    <dgm:cxn modelId="{F366C16C-C139-4FD6-9A18-9F9CD2391832}" type="presParOf" srcId="{283ADECE-D7F6-48B2-B986-EE84AF744AD4}" destId="{9B7E9718-B751-4C90-8013-CE6DB2A78B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B7554B-E48A-44D9-8D01-379D495CC83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5F905349-C988-4B6A-A276-85693D074695}">
      <dgm:prSet/>
      <dgm:spPr/>
      <dgm:t>
        <a:bodyPr/>
        <a:lstStyle/>
        <a:p>
          <a:r>
            <a:rPr lang="fr-FR"/>
            <a:t>Stays catalog</a:t>
          </a:r>
          <a:endParaRPr lang="en-US"/>
        </a:p>
      </dgm:t>
    </dgm:pt>
    <dgm:pt modelId="{65D622E2-A377-4A6E-B842-24C6A90123C7}" type="parTrans" cxnId="{EFDA85FF-DFEC-46C2-B624-A423B57A26BA}">
      <dgm:prSet/>
      <dgm:spPr/>
      <dgm:t>
        <a:bodyPr/>
        <a:lstStyle/>
        <a:p>
          <a:endParaRPr lang="fr-FR"/>
        </a:p>
      </dgm:t>
    </dgm:pt>
    <dgm:pt modelId="{603F7284-2D01-4C37-9C62-9143A3D07B46}" type="sibTrans" cxnId="{EFDA85FF-DFEC-46C2-B624-A423B57A26BA}">
      <dgm:prSet/>
      <dgm:spPr/>
      <dgm:t>
        <a:bodyPr/>
        <a:lstStyle/>
        <a:p>
          <a:endParaRPr lang="fr-FR"/>
        </a:p>
      </dgm:t>
    </dgm:pt>
    <dgm:pt modelId="{754B5B87-E1F4-48F2-B310-5A63D254C1DC}">
      <dgm:prSet/>
      <dgm:spPr/>
      <dgm:t>
        <a:bodyPr/>
        <a:lstStyle/>
        <a:p>
          <a:r>
            <a:rPr lang="fr-FR"/>
            <a:t>leisures offerings</a:t>
          </a:r>
          <a:endParaRPr lang="en-US"/>
        </a:p>
      </dgm:t>
    </dgm:pt>
    <dgm:pt modelId="{9C79D9D8-32AE-4743-B911-4812335DA2A4}" type="parTrans" cxnId="{0BDE989B-C085-42BB-8549-B46877713010}">
      <dgm:prSet/>
      <dgm:spPr/>
      <dgm:t>
        <a:bodyPr/>
        <a:lstStyle/>
        <a:p>
          <a:endParaRPr lang="fr-FR"/>
        </a:p>
      </dgm:t>
    </dgm:pt>
    <dgm:pt modelId="{852C2857-041D-4C8C-A63F-6F15D1EE7EA6}" type="sibTrans" cxnId="{0BDE989B-C085-42BB-8549-B46877713010}">
      <dgm:prSet/>
      <dgm:spPr/>
      <dgm:t>
        <a:bodyPr/>
        <a:lstStyle/>
        <a:p>
          <a:endParaRPr lang="fr-FR"/>
        </a:p>
      </dgm:t>
    </dgm:pt>
    <dgm:pt modelId="{145062B1-B436-4A5F-A956-38BDD4A5BF45}">
      <dgm:prSet/>
      <dgm:spPr/>
      <dgm:t>
        <a:bodyPr/>
        <a:lstStyle/>
        <a:p>
          <a:r>
            <a:rPr lang="fr-FR"/>
            <a:t>distribution channel</a:t>
          </a:r>
          <a:endParaRPr lang="en-US"/>
        </a:p>
      </dgm:t>
    </dgm:pt>
    <dgm:pt modelId="{2752E375-9FA5-4511-80A7-2D5C0732340D}" type="parTrans" cxnId="{D1F7515E-5E39-400C-B9D8-A8589A910636}">
      <dgm:prSet/>
      <dgm:spPr/>
      <dgm:t>
        <a:bodyPr/>
        <a:lstStyle/>
        <a:p>
          <a:endParaRPr lang="fr-FR"/>
        </a:p>
      </dgm:t>
    </dgm:pt>
    <dgm:pt modelId="{E37A3344-0FA0-4FA4-B8CE-33E87C14FC7E}" type="sibTrans" cxnId="{D1F7515E-5E39-400C-B9D8-A8589A910636}">
      <dgm:prSet/>
      <dgm:spPr/>
      <dgm:t>
        <a:bodyPr/>
        <a:lstStyle/>
        <a:p>
          <a:endParaRPr lang="fr-FR"/>
        </a:p>
      </dgm:t>
    </dgm:pt>
    <dgm:pt modelId="{D2DAC58F-C124-4C1F-AC30-1E6E399815E2}" type="pres">
      <dgm:prSet presAssocID="{20B7554B-E48A-44D9-8D01-379D495CC83F}" presName="Name0" presStyleCnt="0">
        <dgm:presLayoutVars>
          <dgm:dir/>
          <dgm:animLvl val="lvl"/>
          <dgm:resizeHandles val="exact"/>
        </dgm:presLayoutVars>
      </dgm:prSet>
      <dgm:spPr/>
    </dgm:pt>
    <dgm:pt modelId="{2F697642-FCEB-4F59-8349-E645C13C5258}" type="pres">
      <dgm:prSet presAssocID="{5F905349-C988-4B6A-A276-85693D074695}" presName="composite" presStyleCnt="0"/>
      <dgm:spPr/>
    </dgm:pt>
    <dgm:pt modelId="{632472FE-7C8F-45A1-ABD6-1611506720A1}" type="pres">
      <dgm:prSet presAssocID="{5F905349-C988-4B6A-A276-85693D07469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0FCE94F-A6B9-4064-B53A-54763B7C00DF}" type="pres">
      <dgm:prSet presAssocID="{5F905349-C988-4B6A-A276-85693D07469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1F7515E-5E39-400C-B9D8-A8589A910636}" srcId="{5F905349-C988-4B6A-A276-85693D074695}" destId="{145062B1-B436-4A5F-A956-38BDD4A5BF45}" srcOrd="1" destOrd="0" parTransId="{2752E375-9FA5-4511-80A7-2D5C0732340D}" sibTransId="{E37A3344-0FA0-4FA4-B8CE-33E87C14FC7E}"/>
    <dgm:cxn modelId="{0BDE989B-C085-42BB-8549-B46877713010}" srcId="{5F905349-C988-4B6A-A276-85693D074695}" destId="{754B5B87-E1F4-48F2-B310-5A63D254C1DC}" srcOrd="0" destOrd="0" parTransId="{9C79D9D8-32AE-4743-B911-4812335DA2A4}" sibTransId="{852C2857-041D-4C8C-A63F-6F15D1EE7EA6}"/>
    <dgm:cxn modelId="{EF45C7AA-1B32-461B-977B-6CECF8D4A860}" type="presOf" srcId="{5F905349-C988-4B6A-A276-85693D074695}" destId="{632472FE-7C8F-45A1-ABD6-1611506720A1}" srcOrd="0" destOrd="0" presId="urn:microsoft.com/office/officeart/2005/8/layout/hList1"/>
    <dgm:cxn modelId="{340085AD-52C4-445A-A79B-EEB97550E364}" type="presOf" srcId="{20B7554B-E48A-44D9-8D01-379D495CC83F}" destId="{D2DAC58F-C124-4C1F-AC30-1E6E399815E2}" srcOrd="0" destOrd="0" presId="urn:microsoft.com/office/officeart/2005/8/layout/hList1"/>
    <dgm:cxn modelId="{03FA1BB3-B54B-40F8-A8C4-6B6350E22AC1}" type="presOf" srcId="{754B5B87-E1F4-48F2-B310-5A63D254C1DC}" destId="{C0FCE94F-A6B9-4064-B53A-54763B7C00DF}" srcOrd="0" destOrd="0" presId="urn:microsoft.com/office/officeart/2005/8/layout/hList1"/>
    <dgm:cxn modelId="{BE2F96C7-81EE-4690-BA38-4AF7E7B7F339}" type="presOf" srcId="{145062B1-B436-4A5F-A956-38BDD4A5BF45}" destId="{C0FCE94F-A6B9-4064-B53A-54763B7C00DF}" srcOrd="0" destOrd="1" presId="urn:microsoft.com/office/officeart/2005/8/layout/hList1"/>
    <dgm:cxn modelId="{EFDA85FF-DFEC-46C2-B624-A423B57A26BA}" srcId="{20B7554B-E48A-44D9-8D01-379D495CC83F}" destId="{5F905349-C988-4B6A-A276-85693D074695}" srcOrd="0" destOrd="0" parTransId="{65D622E2-A377-4A6E-B842-24C6A90123C7}" sibTransId="{603F7284-2D01-4C37-9C62-9143A3D07B46}"/>
    <dgm:cxn modelId="{CC6BB5E2-8B3D-4B6E-A2E1-607E7FA1DC1A}" type="presParOf" srcId="{D2DAC58F-C124-4C1F-AC30-1E6E399815E2}" destId="{2F697642-FCEB-4F59-8349-E645C13C5258}" srcOrd="0" destOrd="0" presId="urn:microsoft.com/office/officeart/2005/8/layout/hList1"/>
    <dgm:cxn modelId="{EC8DFAEA-34D0-41E4-841D-3D840DF2E754}" type="presParOf" srcId="{2F697642-FCEB-4F59-8349-E645C13C5258}" destId="{632472FE-7C8F-45A1-ABD6-1611506720A1}" srcOrd="0" destOrd="0" presId="urn:microsoft.com/office/officeart/2005/8/layout/hList1"/>
    <dgm:cxn modelId="{AE8B553F-709A-44CE-9D22-43F16C067531}" type="presParOf" srcId="{2F697642-FCEB-4F59-8349-E645C13C5258}" destId="{C0FCE94F-A6B9-4064-B53A-54763B7C00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B7554B-E48A-44D9-8D01-379D495CC83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F905349-C988-4B6A-A276-85693D074695}">
      <dgm:prSet/>
      <dgm:spPr/>
      <dgm:t>
        <a:bodyPr/>
        <a:lstStyle/>
        <a:p>
          <a:r>
            <a:rPr lang="fr-FR" dirty="0"/>
            <a:t>DQM </a:t>
          </a:r>
          <a:r>
            <a:rPr lang="fr-FR" dirty="0" err="1"/>
            <a:t>object</a:t>
          </a:r>
          <a:endParaRPr lang="en-US" dirty="0"/>
        </a:p>
      </dgm:t>
    </dgm:pt>
    <dgm:pt modelId="{65D622E2-A377-4A6E-B842-24C6A90123C7}" type="parTrans" cxnId="{EFDA85FF-DFEC-46C2-B624-A423B57A26BA}">
      <dgm:prSet/>
      <dgm:spPr/>
      <dgm:t>
        <a:bodyPr/>
        <a:lstStyle/>
        <a:p>
          <a:endParaRPr lang="fr-FR"/>
        </a:p>
      </dgm:t>
    </dgm:pt>
    <dgm:pt modelId="{603F7284-2D01-4C37-9C62-9143A3D07B46}" type="sibTrans" cxnId="{EFDA85FF-DFEC-46C2-B624-A423B57A26BA}">
      <dgm:prSet/>
      <dgm:spPr/>
      <dgm:t>
        <a:bodyPr/>
        <a:lstStyle/>
        <a:p>
          <a:endParaRPr lang="fr-FR"/>
        </a:p>
      </dgm:t>
    </dgm:pt>
    <dgm:pt modelId="{754B5B87-E1F4-48F2-B310-5A63D254C1DC}">
      <dgm:prSet/>
      <dgm:spPr/>
      <dgm:t>
        <a:bodyPr/>
        <a:lstStyle/>
        <a:p>
          <a:r>
            <a:rPr lang="fr-FR" dirty="0"/>
            <a:t>Postal </a:t>
          </a:r>
          <a:r>
            <a:rPr lang="fr-FR" dirty="0" err="1"/>
            <a:t>address</a:t>
          </a:r>
          <a:r>
            <a:rPr lang="fr-FR" dirty="0"/>
            <a:t> validation</a:t>
          </a:r>
          <a:endParaRPr lang="en-US" dirty="0"/>
        </a:p>
      </dgm:t>
    </dgm:pt>
    <dgm:pt modelId="{9C79D9D8-32AE-4743-B911-4812335DA2A4}" type="parTrans" cxnId="{0BDE989B-C085-42BB-8549-B46877713010}">
      <dgm:prSet/>
      <dgm:spPr/>
      <dgm:t>
        <a:bodyPr/>
        <a:lstStyle/>
        <a:p>
          <a:endParaRPr lang="fr-FR"/>
        </a:p>
      </dgm:t>
    </dgm:pt>
    <dgm:pt modelId="{852C2857-041D-4C8C-A63F-6F15D1EE7EA6}" type="sibTrans" cxnId="{0BDE989B-C085-42BB-8549-B46877713010}">
      <dgm:prSet/>
      <dgm:spPr/>
      <dgm:t>
        <a:bodyPr/>
        <a:lstStyle/>
        <a:p>
          <a:endParaRPr lang="fr-FR"/>
        </a:p>
      </dgm:t>
    </dgm:pt>
    <dgm:pt modelId="{D02082BE-A565-40B6-9EAE-5F5C9948D73F}">
      <dgm:prSet/>
      <dgm:spPr/>
      <dgm:t>
        <a:bodyPr/>
        <a:lstStyle/>
        <a:p>
          <a:r>
            <a:rPr lang="en-US" dirty="0"/>
            <a:t>Phone numbers validation</a:t>
          </a:r>
        </a:p>
      </dgm:t>
    </dgm:pt>
    <dgm:pt modelId="{A229658A-6301-45A8-93C6-F4A3824DCAC8}" type="parTrans" cxnId="{CBDCCF19-4845-49F9-8960-8982F85996CF}">
      <dgm:prSet/>
      <dgm:spPr/>
      <dgm:t>
        <a:bodyPr/>
        <a:lstStyle/>
        <a:p>
          <a:endParaRPr lang="fr-FR"/>
        </a:p>
      </dgm:t>
    </dgm:pt>
    <dgm:pt modelId="{9C0562AD-83D5-4F79-8A8E-D6029903A167}" type="sibTrans" cxnId="{CBDCCF19-4845-49F9-8960-8982F85996CF}">
      <dgm:prSet/>
      <dgm:spPr/>
      <dgm:t>
        <a:bodyPr/>
        <a:lstStyle/>
        <a:p>
          <a:endParaRPr lang="fr-FR"/>
        </a:p>
      </dgm:t>
    </dgm:pt>
    <dgm:pt modelId="{2F9EB067-BBC7-4B6C-A990-68500409517B}">
      <dgm:prSet/>
      <dgm:spPr/>
      <dgm:t>
        <a:bodyPr/>
        <a:lstStyle/>
        <a:p>
          <a:r>
            <a:rPr lang="en-US" dirty="0"/>
            <a:t>Email address validation</a:t>
          </a:r>
        </a:p>
      </dgm:t>
    </dgm:pt>
    <dgm:pt modelId="{9FD72635-DA4C-4365-A4BC-D94DAE303210}" type="parTrans" cxnId="{BDF1C172-D51D-4734-83A0-7AD0AA1676B5}">
      <dgm:prSet/>
      <dgm:spPr/>
      <dgm:t>
        <a:bodyPr/>
        <a:lstStyle/>
        <a:p>
          <a:endParaRPr lang="fr-FR"/>
        </a:p>
      </dgm:t>
    </dgm:pt>
    <dgm:pt modelId="{2443A523-C512-4916-8926-D9384C99E74B}" type="sibTrans" cxnId="{BDF1C172-D51D-4734-83A0-7AD0AA1676B5}">
      <dgm:prSet/>
      <dgm:spPr/>
      <dgm:t>
        <a:bodyPr/>
        <a:lstStyle/>
        <a:p>
          <a:endParaRPr lang="fr-FR"/>
        </a:p>
      </dgm:t>
    </dgm:pt>
    <dgm:pt modelId="{D2DAC58F-C124-4C1F-AC30-1E6E399815E2}" type="pres">
      <dgm:prSet presAssocID="{20B7554B-E48A-44D9-8D01-379D495CC83F}" presName="Name0" presStyleCnt="0">
        <dgm:presLayoutVars>
          <dgm:dir/>
          <dgm:animLvl val="lvl"/>
          <dgm:resizeHandles val="exact"/>
        </dgm:presLayoutVars>
      </dgm:prSet>
      <dgm:spPr/>
    </dgm:pt>
    <dgm:pt modelId="{2F697642-FCEB-4F59-8349-E645C13C5258}" type="pres">
      <dgm:prSet presAssocID="{5F905349-C988-4B6A-A276-85693D074695}" presName="composite" presStyleCnt="0"/>
      <dgm:spPr/>
    </dgm:pt>
    <dgm:pt modelId="{632472FE-7C8F-45A1-ABD6-1611506720A1}" type="pres">
      <dgm:prSet presAssocID="{5F905349-C988-4B6A-A276-85693D07469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0FCE94F-A6B9-4064-B53A-54763B7C00DF}" type="pres">
      <dgm:prSet presAssocID="{5F905349-C988-4B6A-A276-85693D07469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CBDCCF19-4845-49F9-8960-8982F85996CF}" srcId="{5F905349-C988-4B6A-A276-85693D074695}" destId="{D02082BE-A565-40B6-9EAE-5F5C9948D73F}" srcOrd="1" destOrd="0" parTransId="{A229658A-6301-45A8-93C6-F4A3824DCAC8}" sibTransId="{9C0562AD-83D5-4F79-8A8E-D6029903A167}"/>
    <dgm:cxn modelId="{26A16430-2812-4EF2-AFDE-C00CC68C6D01}" type="presOf" srcId="{2F9EB067-BBC7-4B6C-A990-68500409517B}" destId="{C0FCE94F-A6B9-4064-B53A-54763B7C00DF}" srcOrd="0" destOrd="2" presId="urn:microsoft.com/office/officeart/2005/8/layout/hList1"/>
    <dgm:cxn modelId="{BDF1C172-D51D-4734-83A0-7AD0AA1676B5}" srcId="{5F905349-C988-4B6A-A276-85693D074695}" destId="{2F9EB067-BBC7-4B6C-A990-68500409517B}" srcOrd="2" destOrd="0" parTransId="{9FD72635-DA4C-4365-A4BC-D94DAE303210}" sibTransId="{2443A523-C512-4916-8926-D9384C99E74B}"/>
    <dgm:cxn modelId="{0BDE989B-C085-42BB-8549-B46877713010}" srcId="{5F905349-C988-4B6A-A276-85693D074695}" destId="{754B5B87-E1F4-48F2-B310-5A63D254C1DC}" srcOrd="0" destOrd="0" parTransId="{9C79D9D8-32AE-4743-B911-4812335DA2A4}" sibTransId="{852C2857-041D-4C8C-A63F-6F15D1EE7EA6}"/>
    <dgm:cxn modelId="{EF45C7AA-1B32-461B-977B-6CECF8D4A860}" type="presOf" srcId="{5F905349-C988-4B6A-A276-85693D074695}" destId="{632472FE-7C8F-45A1-ABD6-1611506720A1}" srcOrd="0" destOrd="0" presId="urn:microsoft.com/office/officeart/2005/8/layout/hList1"/>
    <dgm:cxn modelId="{340085AD-52C4-445A-A79B-EEB97550E364}" type="presOf" srcId="{20B7554B-E48A-44D9-8D01-379D495CC83F}" destId="{D2DAC58F-C124-4C1F-AC30-1E6E399815E2}" srcOrd="0" destOrd="0" presId="urn:microsoft.com/office/officeart/2005/8/layout/hList1"/>
    <dgm:cxn modelId="{03FA1BB3-B54B-40F8-A8C4-6B6350E22AC1}" type="presOf" srcId="{754B5B87-E1F4-48F2-B310-5A63D254C1DC}" destId="{C0FCE94F-A6B9-4064-B53A-54763B7C00DF}" srcOrd="0" destOrd="0" presId="urn:microsoft.com/office/officeart/2005/8/layout/hList1"/>
    <dgm:cxn modelId="{CBFBF6B6-9739-4895-B20C-DAD87980A39D}" type="presOf" srcId="{D02082BE-A565-40B6-9EAE-5F5C9948D73F}" destId="{C0FCE94F-A6B9-4064-B53A-54763B7C00DF}" srcOrd="0" destOrd="1" presId="urn:microsoft.com/office/officeart/2005/8/layout/hList1"/>
    <dgm:cxn modelId="{EFDA85FF-DFEC-46C2-B624-A423B57A26BA}" srcId="{20B7554B-E48A-44D9-8D01-379D495CC83F}" destId="{5F905349-C988-4B6A-A276-85693D074695}" srcOrd="0" destOrd="0" parTransId="{65D622E2-A377-4A6E-B842-24C6A90123C7}" sibTransId="{603F7284-2D01-4C37-9C62-9143A3D07B46}"/>
    <dgm:cxn modelId="{CC6BB5E2-8B3D-4B6E-A2E1-607E7FA1DC1A}" type="presParOf" srcId="{D2DAC58F-C124-4C1F-AC30-1E6E399815E2}" destId="{2F697642-FCEB-4F59-8349-E645C13C5258}" srcOrd="0" destOrd="0" presId="urn:microsoft.com/office/officeart/2005/8/layout/hList1"/>
    <dgm:cxn modelId="{EC8DFAEA-34D0-41E4-841D-3D840DF2E754}" type="presParOf" srcId="{2F697642-FCEB-4F59-8349-E645C13C5258}" destId="{632472FE-7C8F-45A1-ABD6-1611506720A1}" srcOrd="0" destOrd="0" presId="urn:microsoft.com/office/officeart/2005/8/layout/hList1"/>
    <dgm:cxn modelId="{AE8B553F-709A-44CE-9D22-43F16C067531}" type="presParOf" srcId="{2F697642-FCEB-4F59-8349-E645C13C5258}" destId="{C0FCE94F-A6B9-4064-B53A-54763B7C00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09A59-0E7F-4842-849B-40A607BB9199}">
      <dsp:nvSpPr>
        <dsp:cNvPr id="0" name=""/>
        <dsp:cNvSpPr/>
      </dsp:nvSpPr>
      <dsp:spPr>
        <a:xfrm>
          <a:off x="1986" y="15055"/>
          <a:ext cx="193670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Sales main features:</a:t>
          </a:r>
          <a:endParaRPr lang="en-US" sz="1200" kern="1200"/>
        </a:p>
      </dsp:txBody>
      <dsp:txXfrm>
        <a:off x="1986" y="15055"/>
        <a:ext cx="1936706" cy="691200"/>
      </dsp:txXfrm>
    </dsp:sp>
    <dsp:sp modelId="{31410E40-D420-4F98-A6B8-1A5C03C4E6CE}">
      <dsp:nvSpPr>
        <dsp:cNvPr id="0" name=""/>
        <dsp:cNvSpPr/>
      </dsp:nvSpPr>
      <dsp:spPr>
        <a:xfrm>
          <a:off x="1986" y="706255"/>
          <a:ext cx="1936706" cy="1910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Customer Lifecycle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Household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Customer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Loyalty program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Travel History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Reservations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Agencies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Quotes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Orders</a:t>
          </a:r>
          <a:endParaRPr lang="en-US" sz="1200" kern="1200"/>
        </a:p>
      </dsp:txBody>
      <dsp:txXfrm>
        <a:off x="1986" y="706255"/>
        <a:ext cx="1936706" cy="1910520"/>
      </dsp:txXfrm>
    </dsp:sp>
    <dsp:sp modelId="{65520FEE-DD20-4B9A-B62F-A252634A5D6B}">
      <dsp:nvSpPr>
        <dsp:cNvPr id="0" name=""/>
        <dsp:cNvSpPr/>
      </dsp:nvSpPr>
      <dsp:spPr>
        <a:xfrm>
          <a:off x="2209831" y="15055"/>
          <a:ext cx="193670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Customer Service main features:</a:t>
          </a:r>
          <a:endParaRPr lang="en-US" sz="1200" kern="1200"/>
        </a:p>
      </dsp:txBody>
      <dsp:txXfrm>
        <a:off x="2209831" y="15055"/>
        <a:ext cx="1936706" cy="691200"/>
      </dsp:txXfrm>
    </dsp:sp>
    <dsp:sp modelId="{B6C7B7D8-4242-48A9-B25F-3C0C66BC8542}">
      <dsp:nvSpPr>
        <dsp:cNvPr id="0" name=""/>
        <dsp:cNvSpPr/>
      </dsp:nvSpPr>
      <dsp:spPr>
        <a:xfrm>
          <a:off x="2209831" y="706255"/>
          <a:ext cx="1936706" cy="1910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Incidents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Litigation Management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Task Management</a:t>
          </a:r>
          <a:endParaRPr lang="en-US" sz="1200" kern="1200"/>
        </a:p>
      </dsp:txBody>
      <dsp:txXfrm>
        <a:off x="2209831" y="706255"/>
        <a:ext cx="1936706" cy="1910520"/>
      </dsp:txXfrm>
    </dsp:sp>
    <dsp:sp modelId="{BDCD76D8-C275-493F-8F6D-264FB680A4B2}">
      <dsp:nvSpPr>
        <dsp:cNvPr id="0" name=""/>
        <dsp:cNvSpPr/>
      </dsp:nvSpPr>
      <dsp:spPr>
        <a:xfrm>
          <a:off x="4417677" y="15055"/>
          <a:ext cx="1936706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/>
            <a:t>Marketing main features:</a:t>
          </a:r>
          <a:endParaRPr lang="en-US" sz="1200" kern="1200"/>
        </a:p>
      </dsp:txBody>
      <dsp:txXfrm>
        <a:off x="4417677" y="15055"/>
        <a:ext cx="1936706" cy="691200"/>
      </dsp:txXfrm>
    </dsp:sp>
    <dsp:sp modelId="{9B7E9718-B751-4C90-8013-CE6DB2A78B9E}">
      <dsp:nvSpPr>
        <dsp:cNvPr id="0" name=""/>
        <dsp:cNvSpPr/>
      </dsp:nvSpPr>
      <dsp:spPr>
        <a:xfrm>
          <a:off x="4417677" y="706255"/>
          <a:ext cx="1936706" cy="19105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Marketing Campaigns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CDP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/>
            <a:t>Analytics</a:t>
          </a:r>
          <a:endParaRPr lang="en-US" sz="1200" kern="1200"/>
        </a:p>
      </dsp:txBody>
      <dsp:txXfrm>
        <a:off x="4417677" y="706255"/>
        <a:ext cx="1936706" cy="1910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472FE-7C8F-45A1-ABD6-1611506720A1}">
      <dsp:nvSpPr>
        <dsp:cNvPr id="0" name=""/>
        <dsp:cNvSpPr/>
      </dsp:nvSpPr>
      <dsp:spPr>
        <a:xfrm>
          <a:off x="0" y="5732"/>
          <a:ext cx="1390766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/>
            <a:t>Stays catalog</a:t>
          </a:r>
          <a:endParaRPr lang="en-US" sz="1000" kern="1200"/>
        </a:p>
      </dsp:txBody>
      <dsp:txXfrm>
        <a:off x="0" y="5732"/>
        <a:ext cx="1390766" cy="288000"/>
      </dsp:txXfrm>
    </dsp:sp>
    <dsp:sp modelId="{C0FCE94F-A6B9-4064-B53A-54763B7C00DF}">
      <dsp:nvSpPr>
        <dsp:cNvPr id="0" name=""/>
        <dsp:cNvSpPr/>
      </dsp:nvSpPr>
      <dsp:spPr>
        <a:xfrm>
          <a:off x="0" y="293732"/>
          <a:ext cx="1390766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leisures offerings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distribution channel</a:t>
          </a:r>
          <a:endParaRPr lang="en-US" sz="1000" kern="1200"/>
        </a:p>
      </dsp:txBody>
      <dsp:txXfrm>
        <a:off x="0" y="293732"/>
        <a:ext cx="1390766" cy="439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472FE-7C8F-45A1-ABD6-1611506720A1}">
      <dsp:nvSpPr>
        <dsp:cNvPr id="0" name=""/>
        <dsp:cNvSpPr/>
      </dsp:nvSpPr>
      <dsp:spPr>
        <a:xfrm>
          <a:off x="0" y="12571"/>
          <a:ext cx="1390766" cy="23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32512" rIns="56896" bIns="32512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DQM </a:t>
          </a:r>
          <a:r>
            <a:rPr lang="fr-FR" sz="800" kern="1200" dirty="0" err="1"/>
            <a:t>object</a:t>
          </a:r>
          <a:endParaRPr lang="en-US" sz="800" kern="1200" dirty="0"/>
        </a:p>
      </dsp:txBody>
      <dsp:txXfrm>
        <a:off x="0" y="12571"/>
        <a:ext cx="1390766" cy="230400"/>
      </dsp:txXfrm>
    </dsp:sp>
    <dsp:sp modelId="{C0FCE94F-A6B9-4064-B53A-54763B7C00DF}">
      <dsp:nvSpPr>
        <dsp:cNvPr id="0" name=""/>
        <dsp:cNvSpPr/>
      </dsp:nvSpPr>
      <dsp:spPr>
        <a:xfrm>
          <a:off x="0" y="242972"/>
          <a:ext cx="1390766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56896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800" kern="1200" dirty="0"/>
            <a:t>Postal </a:t>
          </a:r>
          <a:r>
            <a:rPr lang="fr-FR" sz="800" kern="1200" dirty="0" err="1"/>
            <a:t>address</a:t>
          </a:r>
          <a:r>
            <a:rPr lang="fr-FR" sz="800" kern="1200" dirty="0"/>
            <a:t> validation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Phone numbers validation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Email address validation</a:t>
          </a:r>
        </a:p>
      </dsp:txBody>
      <dsp:txXfrm>
        <a:off x="0" y="242972"/>
        <a:ext cx="1390766" cy="483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8A7050D-0ACD-814A-1C57-75A632EBE2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735DDA-55CE-A84C-0021-F8DC6784D0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55061-0070-4A0D-9D2E-5999B80595FD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51D128-DA72-38B3-01A9-E567608775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9F82BE-11D3-A80C-3310-A8FBFABC7D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7BFA6-4EA6-4939-9562-ADC5D0802D6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2419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7F4ED-11EC-440A-AF97-103D358DA468}" type="datetimeFigureOut">
              <a:rPr lang="fr-FR" smtClean="0"/>
              <a:t>09/02/2024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EF0B0-1F38-4CD9-86CA-2E4EA2B8A0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92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EF0B0-1F38-4CD9-86CA-2E4EA2B8A0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130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EF0B0-1F38-4CD9-86CA-2E4EA2B8A0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09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7532" y="2032000"/>
            <a:ext cx="3720042" cy="3725333"/>
          </a:xfrm>
        </p:spPr>
        <p:txBody>
          <a:bodyPr>
            <a:noAutofit/>
          </a:bodyPr>
          <a:lstStyle>
            <a:lvl1pPr>
              <a:defRPr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79138" y="2032000"/>
            <a:ext cx="7674238" cy="3725333"/>
          </a:xfrm>
          <a:prstGeom prst="rect">
            <a:avLst/>
          </a:prstGeom>
          <a:noFill/>
        </p:spPr>
        <p:txBody>
          <a:bodyPr rtlCol="0" anchor="ctr" anchorCtr="1">
            <a:normAutofit/>
          </a:bodyPr>
          <a:lstStyle>
            <a:lvl1pPr marL="0" marR="0" indent="0" algn="ctr" defTabSz="1219133" rtl="0" eaLnBrk="1" fontAlgn="auto" latinLnBrk="0" hangingPunct="1">
              <a:lnSpc>
                <a:spcPts val="11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1934"/>
                </a:solidFill>
                <a:latin typeface="HelvNeue Roman for IBM"/>
                <a:cs typeface="HelvNeue Roman for IBM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7460" y="160618"/>
            <a:ext cx="7674238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9138" y="1375833"/>
            <a:ext cx="7674237" cy="381000"/>
          </a:xfrm>
          <a:prstGeom prst="rect">
            <a:avLst/>
          </a:prstGeom>
          <a:ln>
            <a:noFill/>
          </a:ln>
          <a:effectLst/>
        </p:spPr>
        <p:txBody>
          <a:bodyPr>
            <a:noAutofit/>
          </a:bodyPr>
          <a:lstStyle>
            <a:lvl1pPr marL="0" indent="0">
              <a:lnSpc>
                <a:spcPts val="3333"/>
              </a:lnSpc>
              <a:spcBef>
                <a:spcPts val="0"/>
              </a:spcBef>
              <a:buNone/>
              <a:defRPr sz="3000">
                <a:solidFill>
                  <a:srgbClr val="00B2EF"/>
                </a:solidFill>
                <a:latin typeface="+mn-lt"/>
                <a:cs typeface="Lubalin Book for IBM"/>
              </a:defRPr>
            </a:lvl1pPr>
            <a:lvl2pPr marL="0" indent="0">
              <a:lnSpc>
                <a:spcPts val="3333"/>
              </a:lnSpc>
              <a:spcBef>
                <a:spcPts val="0"/>
              </a:spcBef>
              <a:buNone/>
              <a:defRPr sz="3333">
                <a:latin typeface="Lubalin Extra Light for IBM"/>
                <a:cs typeface="Lubalin Extra Light for IBM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0477501" y="95250"/>
            <a:ext cx="1430074" cy="444500"/>
          </a:xfrm>
        </p:spPr>
        <p:txBody>
          <a:bodyPr rtlCol="0">
            <a:noAutofit/>
          </a:bodyPr>
          <a:lstStyle>
            <a:lvl1pPr>
              <a:defRPr sz="1501"/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0390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7532" y="2032000"/>
            <a:ext cx="3720042" cy="3725333"/>
          </a:xfrm>
        </p:spPr>
        <p:txBody>
          <a:bodyPr>
            <a:noAutofit/>
          </a:bodyPr>
          <a:lstStyle>
            <a:lvl1pPr>
              <a:defRPr baseline="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79138" y="2032000"/>
            <a:ext cx="7674238" cy="3725333"/>
          </a:xfrm>
          <a:prstGeom prst="rect">
            <a:avLst/>
          </a:prstGeom>
          <a:noFill/>
        </p:spPr>
        <p:txBody>
          <a:bodyPr rtlCol="0" anchor="ctr" anchorCtr="1">
            <a:normAutofit/>
          </a:bodyPr>
          <a:lstStyle>
            <a:lvl1pPr marL="0" marR="0" indent="0" algn="ctr" defTabSz="1219182" rtl="0" eaLnBrk="1" fontAlgn="auto" latinLnBrk="0" hangingPunct="1">
              <a:lnSpc>
                <a:spcPts val="11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1934"/>
                </a:solidFill>
                <a:latin typeface="HelvNeue Roman for IBM"/>
                <a:cs typeface="HelvNeue Roman for IBM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7460" y="160618"/>
            <a:ext cx="7674238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9138" y="1375833"/>
            <a:ext cx="7674237" cy="381000"/>
          </a:xfrm>
          <a:prstGeom prst="rect">
            <a:avLst/>
          </a:prstGeom>
          <a:ln>
            <a:noFill/>
          </a:ln>
          <a:effectLst/>
        </p:spPr>
        <p:txBody>
          <a:bodyPr>
            <a:noAutofit/>
          </a:bodyPr>
          <a:lstStyle>
            <a:lvl1pPr marL="0" indent="0">
              <a:lnSpc>
                <a:spcPts val="3333"/>
              </a:lnSpc>
              <a:spcBef>
                <a:spcPts val="0"/>
              </a:spcBef>
              <a:buNone/>
              <a:defRPr sz="3000">
                <a:solidFill>
                  <a:srgbClr val="00B2EF"/>
                </a:solidFill>
                <a:latin typeface="+mn-lt"/>
                <a:cs typeface="Lubalin Book for IBM"/>
              </a:defRPr>
            </a:lvl1pPr>
            <a:lvl2pPr marL="0" indent="0">
              <a:lnSpc>
                <a:spcPts val="3333"/>
              </a:lnSpc>
              <a:spcBef>
                <a:spcPts val="0"/>
              </a:spcBef>
              <a:buNone/>
              <a:defRPr sz="3333">
                <a:latin typeface="Lubalin Extra Light for IBM"/>
                <a:cs typeface="Lubalin Extra Light for IBM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0477500" y="95250"/>
            <a:ext cx="1430074" cy="444500"/>
          </a:xfrm>
        </p:spPr>
        <p:txBody>
          <a:bodyPr rtlCol="0">
            <a:noAutofit/>
          </a:bodyPr>
          <a:lstStyle>
            <a:lvl1pPr>
              <a:defRPr sz="1501"/>
            </a:lvl1pPr>
          </a:lstStyle>
          <a:p>
            <a:pPr lvl="0"/>
            <a:r>
              <a:rPr lang="en-US" noProof="0" dirty="0"/>
              <a:t>Click icon to add picture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6413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065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44501" y="142875"/>
            <a:ext cx="1102783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499" y="1464472"/>
            <a:ext cx="3710783" cy="4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44501" y="624417"/>
            <a:ext cx="11027834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5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defTabSz="1218340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2000" kern="1200">
          <a:solidFill>
            <a:srgbClr val="001934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defTabSz="1218340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2333">
          <a:solidFill>
            <a:srgbClr val="001934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2pPr>
      <a:lvl3pPr algn="l" defTabSz="1218340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2333">
          <a:solidFill>
            <a:srgbClr val="001934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3pPr>
      <a:lvl4pPr algn="l" defTabSz="1218340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2333">
          <a:solidFill>
            <a:srgbClr val="001934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4pPr>
      <a:lvl5pPr algn="l" defTabSz="1218340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2333">
          <a:solidFill>
            <a:srgbClr val="001934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5pPr>
      <a:lvl6pPr marL="380980" algn="l" defTabSz="1218340" rtl="0" fontAlgn="base">
        <a:lnSpc>
          <a:spcPts val="3333"/>
        </a:lnSpc>
        <a:spcBef>
          <a:spcPct val="0"/>
        </a:spcBef>
        <a:spcAft>
          <a:spcPct val="0"/>
        </a:spcAft>
        <a:defRPr sz="3000">
          <a:solidFill>
            <a:srgbClr val="001934"/>
          </a:solidFill>
          <a:latin typeface="Lubalin Demi for IBM"/>
          <a:ea typeface="Lubalin Demi for IBM"/>
          <a:cs typeface="Lubalin Demi for IBM"/>
        </a:defRPr>
      </a:lvl6pPr>
      <a:lvl7pPr marL="761959" algn="l" defTabSz="1218340" rtl="0" fontAlgn="base">
        <a:lnSpc>
          <a:spcPts val="3333"/>
        </a:lnSpc>
        <a:spcBef>
          <a:spcPct val="0"/>
        </a:spcBef>
        <a:spcAft>
          <a:spcPct val="0"/>
        </a:spcAft>
        <a:defRPr sz="3000">
          <a:solidFill>
            <a:srgbClr val="001934"/>
          </a:solidFill>
          <a:latin typeface="Lubalin Demi for IBM"/>
          <a:ea typeface="Lubalin Demi for IBM"/>
          <a:cs typeface="Lubalin Demi for IBM"/>
        </a:defRPr>
      </a:lvl7pPr>
      <a:lvl8pPr marL="1142938" algn="l" defTabSz="1218340" rtl="0" fontAlgn="base">
        <a:lnSpc>
          <a:spcPts val="3333"/>
        </a:lnSpc>
        <a:spcBef>
          <a:spcPct val="0"/>
        </a:spcBef>
        <a:spcAft>
          <a:spcPct val="0"/>
        </a:spcAft>
        <a:defRPr sz="3000">
          <a:solidFill>
            <a:srgbClr val="001934"/>
          </a:solidFill>
          <a:latin typeface="Lubalin Demi for IBM"/>
          <a:ea typeface="Lubalin Demi for IBM"/>
          <a:cs typeface="Lubalin Demi for IBM"/>
        </a:defRPr>
      </a:lvl8pPr>
      <a:lvl9pPr marL="1523916" algn="l" defTabSz="1218340" rtl="0" fontAlgn="base">
        <a:lnSpc>
          <a:spcPts val="3333"/>
        </a:lnSpc>
        <a:spcBef>
          <a:spcPct val="0"/>
        </a:spcBef>
        <a:spcAft>
          <a:spcPct val="0"/>
        </a:spcAft>
        <a:defRPr sz="3000">
          <a:solidFill>
            <a:srgbClr val="001934"/>
          </a:solidFill>
          <a:latin typeface="Lubalin Demi for IBM"/>
          <a:ea typeface="Lubalin Demi for IBM"/>
          <a:cs typeface="Lubalin Demi for IBM"/>
        </a:defRPr>
      </a:lvl9pPr>
    </p:titleStyle>
    <p:bodyStyle>
      <a:lvl1pPr marL="126993" algn="l" defTabSz="1218340" rtl="0" eaLnBrk="0" fontAlgn="base" hangingPunct="0">
        <a:lnSpc>
          <a:spcPts val="1167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000" kern="1200">
          <a:solidFill>
            <a:srgbClr val="00B2EF"/>
          </a:solidFill>
          <a:latin typeface="+mn-lt"/>
          <a:ea typeface="Lubalin Demi for IBM"/>
          <a:cs typeface="Lubalin Demi for IBM"/>
        </a:defRPr>
      </a:lvl1pPr>
      <a:lvl2pPr marL="126993" indent="-126993" algn="l" defTabSz="1218340" rtl="0" eaLnBrk="0" fontAlgn="base" hangingPunct="0">
        <a:lnSpc>
          <a:spcPts val="1167"/>
        </a:lnSpc>
        <a:spcBef>
          <a:spcPts val="583"/>
        </a:spcBef>
        <a:spcAft>
          <a:spcPct val="0"/>
        </a:spcAft>
        <a:buClr>
          <a:srgbClr val="00B2EF"/>
        </a:buClr>
        <a:buFont typeface="Wingdings" panose="05000000000000000000" pitchFamily="2" charset="2"/>
        <a:buChar char="§"/>
        <a:defRPr sz="1000" kern="1200">
          <a:solidFill>
            <a:srgbClr val="001934"/>
          </a:solidFill>
          <a:latin typeface="+mn-lt"/>
          <a:ea typeface="Lubalin Book for IBM"/>
          <a:cs typeface="Lubalin Book for IBM"/>
        </a:defRPr>
      </a:lvl2pPr>
      <a:lvl3pPr marL="126993" algn="l" defTabSz="1218340" rtl="0" eaLnBrk="0" fontAlgn="base" hangingPunct="0">
        <a:lnSpc>
          <a:spcPts val="1167"/>
        </a:lnSpc>
        <a:spcBef>
          <a:spcPct val="0"/>
        </a:spcBef>
        <a:spcAft>
          <a:spcPct val="0"/>
        </a:spcAft>
        <a:buFont typeface="Arial" panose="020B0604020202020204" pitchFamily="34" charset="0"/>
        <a:defRPr sz="917" kern="1200">
          <a:solidFill>
            <a:srgbClr val="001934"/>
          </a:solidFill>
          <a:latin typeface="+mn-lt"/>
          <a:ea typeface="HelvNeue Roman for IBM"/>
          <a:cs typeface="HelvNeue Roman for IBM"/>
        </a:defRPr>
      </a:lvl3pPr>
      <a:lvl4pPr marL="2132426" indent="-304254" algn="l" defTabSz="121834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33" kern="1200">
          <a:solidFill>
            <a:schemeClr val="tx1"/>
          </a:solidFill>
          <a:latin typeface="HelvNeue Roman for IBM"/>
          <a:ea typeface="HelvNeue Roman for IBM"/>
          <a:cs typeface="HelvNeue Roman for IBM"/>
        </a:defRPr>
      </a:lvl4pPr>
      <a:lvl5pPr marL="2742256" indent="-304254" algn="l" defTabSz="121834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333" kern="1200">
          <a:solidFill>
            <a:schemeClr val="tx1"/>
          </a:solidFill>
          <a:latin typeface="HelvNeue Roman for IBM"/>
          <a:ea typeface="HelvNeue Roman for IBM"/>
          <a:cs typeface="HelvNeue Roman for IBM"/>
        </a:defRPr>
      </a:lvl5pPr>
      <a:lvl6pPr marL="3352615" indent="-304784" algn="l" defTabSz="1219133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82" indent="-304784" algn="l" defTabSz="1219133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49" indent="-304784" algn="l" defTabSz="1219133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16" indent="-304784" algn="l" defTabSz="1219133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3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1pPr>
      <a:lvl2pPr marL="609566" algn="l" defTabSz="1219133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3" algn="l" defTabSz="1219133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0" algn="l" defTabSz="1219133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38267" algn="l" defTabSz="1219133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3047833" algn="l" defTabSz="1219133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657399" algn="l" defTabSz="1219133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266965" algn="l" defTabSz="1219133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876532" algn="l" defTabSz="1219133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44500" y="142875"/>
            <a:ext cx="1102783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499" y="1464471"/>
            <a:ext cx="3710783" cy="4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44500" y="624417"/>
            <a:ext cx="11027834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65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</p:sldLayoutIdLst>
  <p:hf hdr="0" ftr="0" dt="0"/>
  <p:txStyles>
    <p:titleStyle>
      <a:lvl1pPr algn="l" defTabSz="1218389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2000" kern="1200">
          <a:solidFill>
            <a:srgbClr val="001934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defTabSz="1218389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2333">
          <a:solidFill>
            <a:srgbClr val="001934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2pPr>
      <a:lvl3pPr algn="l" defTabSz="1218389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2333">
          <a:solidFill>
            <a:srgbClr val="001934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3pPr>
      <a:lvl4pPr algn="l" defTabSz="1218389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2333">
          <a:solidFill>
            <a:srgbClr val="001934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4pPr>
      <a:lvl5pPr algn="l" defTabSz="1218389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2333">
          <a:solidFill>
            <a:srgbClr val="001934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5pPr>
      <a:lvl6pPr marL="380995" algn="l" defTabSz="1218389" rtl="0" fontAlgn="base">
        <a:lnSpc>
          <a:spcPts val="3333"/>
        </a:lnSpc>
        <a:spcBef>
          <a:spcPct val="0"/>
        </a:spcBef>
        <a:spcAft>
          <a:spcPct val="0"/>
        </a:spcAft>
        <a:defRPr sz="3000">
          <a:solidFill>
            <a:srgbClr val="001934"/>
          </a:solidFill>
          <a:latin typeface="Lubalin Demi for IBM"/>
          <a:ea typeface="Lubalin Demi for IBM"/>
          <a:cs typeface="Lubalin Demi for IBM"/>
        </a:defRPr>
      </a:lvl6pPr>
      <a:lvl7pPr marL="761989" algn="l" defTabSz="1218389" rtl="0" fontAlgn="base">
        <a:lnSpc>
          <a:spcPts val="3333"/>
        </a:lnSpc>
        <a:spcBef>
          <a:spcPct val="0"/>
        </a:spcBef>
        <a:spcAft>
          <a:spcPct val="0"/>
        </a:spcAft>
        <a:defRPr sz="3000">
          <a:solidFill>
            <a:srgbClr val="001934"/>
          </a:solidFill>
          <a:latin typeface="Lubalin Demi for IBM"/>
          <a:ea typeface="Lubalin Demi for IBM"/>
          <a:cs typeface="Lubalin Demi for IBM"/>
        </a:defRPr>
      </a:lvl7pPr>
      <a:lvl8pPr marL="1142983" algn="l" defTabSz="1218389" rtl="0" fontAlgn="base">
        <a:lnSpc>
          <a:spcPts val="3333"/>
        </a:lnSpc>
        <a:spcBef>
          <a:spcPct val="0"/>
        </a:spcBef>
        <a:spcAft>
          <a:spcPct val="0"/>
        </a:spcAft>
        <a:defRPr sz="3000">
          <a:solidFill>
            <a:srgbClr val="001934"/>
          </a:solidFill>
          <a:latin typeface="Lubalin Demi for IBM"/>
          <a:ea typeface="Lubalin Demi for IBM"/>
          <a:cs typeface="Lubalin Demi for IBM"/>
        </a:defRPr>
      </a:lvl8pPr>
      <a:lvl9pPr marL="1523977" algn="l" defTabSz="1218389" rtl="0" fontAlgn="base">
        <a:lnSpc>
          <a:spcPts val="3333"/>
        </a:lnSpc>
        <a:spcBef>
          <a:spcPct val="0"/>
        </a:spcBef>
        <a:spcAft>
          <a:spcPct val="0"/>
        </a:spcAft>
        <a:defRPr sz="3000">
          <a:solidFill>
            <a:srgbClr val="001934"/>
          </a:solidFill>
          <a:latin typeface="Lubalin Demi for IBM"/>
          <a:ea typeface="Lubalin Demi for IBM"/>
          <a:cs typeface="Lubalin Demi for IBM"/>
        </a:defRPr>
      </a:lvl9pPr>
    </p:titleStyle>
    <p:bodyStyle>
      <a:lvl1pPr marL="126998" algn="l" defTabSz="1218389" rtl="0" eaLnBrk="0" fontAlgn="base" hangingPunct="0">
        <a:lnSpc>
          <a:spcPts val="1167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000" kern="1200">
          <a:solidFill>
            <a:srgbClr val="00B2EF"/>
          </a:solidFill>
          <a:latin typeface="+mn-lt"/>
          <a:ea typeface="Lubalin Demi for IBM"/>
          <a:cs typeface="Lubalin Demi for IBM"/>
        </a:defRPr>
      </a:lvl1pPr>
      <a:lvl2pPr marL="126998" indent="-126998" algn="l" defTabSz="1218389" rtl="0" eaLnBrk="0" fontAlgn="base" hangingPunct="0">
        <a:lnSpc>
          <a:spcPts val="1167"/>
        </a:lnSpc>
        <a:spcBef>
          <a:spcPts val="583"/>
        </a:spcBef>
        <a:spcAft>
          <a:spcPct val="0"/>
        </a:spcAft>
        <a:buClr>
          <a:srgbClr val="00B2EF"/>
        </a:buClr>
        <a:buFont typeface="Wingdings" panose="05000000000000000000" pitchFamily="2" charset="2"/>
        <a:buChar char="§"/>
        <a:defRPr sz="1000" kern="1200">
          <a:solidFill>
            <a:srgbClr val="001934"/>
          </a:solidFill>
          <a:latin typeface="+mn-lt"/>
          <a:ea typeface="Lubalin Book for IBM"/>
          <a:cs typeface="Lubalin Book for IBM"/>
        </a:defRPr>
      </a:lvl2pPr>
      <a:lvl3pPr marL="126998" algn="l" defTabSz="1218389" rtl="0" eaLnBrk="0" fontAlgn="base" hangingPunct="0">
        <a:lnSpc>
          <a:spcPts val="1167"/>
        </a:lnSpc>
        <a:spcBef>
          <a:spcPct val="0"/>
        </a:spcBef>
        <a:spcAft>
          <a:spcPct val="0"/>
        </a:spcAft>
        <a:buFont typeface="Arial" panose="020B0604020202020204" pitchFamily="34" charset="0"/>
        <a:defRPr sz="917" kern="1200">
          <a:solidFill>
            <a:srgbClr val="001934"/>
          </a:solidFill>
          <a:latin typeface="+mn-lt"/>
          <a:ea typeface="HelvNeue Roman for IBM"/>
          <a:cs typeface="HelvNeue Roman for IBM"/>
        </a:defRPr>
      </a:lvl3pPr>
      <a:lvl4pPr marL="2132511" indent="-304267" algn="l" defTabSz="121838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33" kern="1200">
          <a:solidFill>
            <a:schemeClr val="tx1"/>
          </a:solidFill>
          <a:latin typeface="HelvNeue Roman for IBM"/>
          <a:ea typeface="HelvNeue Roman for IBM"/>
          <a:cs typeface="HelvNeue Roman for IBM"/>
        </a:defRPr>
      </a:lvl4pPr>
      <a:lvl5pPr marL="2742366" indent="-304267" algn="l" defTabSz="121838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333" kern="1200">
          <a:solidFill>
            <a:schemeClr val="tx1"/>
          </a:solidFill>
          <a:latin typeface="HelvNeue Roman for IBM"/>
          <a:ea typeface="HelvNeue Roman for IBM"/>
          <a:cs typeface="HelvNeue Roman for IBM"/>
        </a:defRPr>
      </a:lvl5pPr>
      <a:lvl6pPr marL="3352749" indent="-304796" algn="l" defTabSz="12191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41" indent="-304796" algn="l" defTabSz="12191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932" indent="-304796" algn="l" defTabSz="12191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523" indent="-304796" algn="l" defTabSz="12191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1pPr>
      <a:lvl2pPr marL="609591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2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3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64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3047955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657545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267136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876727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44500" y="142875"/>
            <a:ext cx="11027834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altLang="fr-FR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499" y="1464471"/>
            <a:ext cx="3710783" cy="4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44500" y="624417"/>
            <a:ext cx="11027834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19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</p:sldLayoutIdLst>
  <p:hf hdr="0" ftr="0" dt="0"/>
  <p:txStyles>
    <p:titleStyle>
      <a:lvl1pPr algn="l" defTabSz="1218389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2000" kern="1200">
          <a:solidFill>
            <a:srgbClr val="001934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1pPr>
      <a:lvl2pPr algn="l" defTabSz="1218389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2333">
          <a:solidFill>
            <a:srgbClr val="001934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2pPr>
      <a:lvl3pPr algn="l" defTabSz="1218389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2333">
          <a:solidFill>
            <a:srgbClr val="001934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3pPr>
      <a:lvl4pPr algn="l" defTabSz="1218389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2333">
          <a:solidFill>
            <a:srgbClr val="001934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4pPr>
      <a:lvl5pPr algn="l" defTabSz="1218389" rtl="0" eaLnBrk="0" fontAlgn="base" hangingPunct="0">
        <a:lnSpc>
          <a:spcPts val="3333"/>
        </a:lnSpc>
        <a:spcBef>
          <a:spcPct val="0"/>
        </a:spcBef>
        <a:spcAft>
          <a:spcPct val="0"/>
        </a:spcAft>
        <a:defRPr sz="2333">
          <a:solidFill>
            <a:srgbClr val="001934"/>
          </a:solidFill>
          <a:latin typeface="Century Gothic" panose="020B0502020202020204" pitchFamily="34" charset="0"/>
          <a:ea typeface="Century Gothic" panose="020B0502020202020204" pitchFamily="34" charset="0"/>
          <a:cs typeface="Century Gothic" panose="020B0502020202020204" pitchFamily="34" charset="0"/>
        </a:defRPr>
      </a:lvl5pPr>
      <a:lvl6pPr marL="380995" algn="l" defTabSz="1218389" rtl="0" fontAlgn="base">
        <a:lnSpc>
          <a:spcPts val="3333"/>
        </a:lnSpc>
        <a:spcBef>
          <a:spcPct val="0"/>
        </a:spcBef>
        <a:spcAft>
          <a:spcPct val="0"/>
        </a:spcAft>
        <a:defRPr sz="3000">
          <a:solidFill>
            <a:srgbClr val="001934"/>
          </a:solidFill>
          <a:latin typeface="Lubalin Demi for IBM"/>
          <a:ea typeface="Lubalin Demi for IBM"/>
          <a:cs typeface="Lubalin Demi for IBM"/>
        </a:defRPr>
      </a:lvl6pPr>
      <a:lvl7pPr marL="761989" algn="l" defTabSz="1218389" rtl="0" fontAlgn="base">
        <a:lnSpc>
          <a:spcPts val="3333"/>
        </a:lnSpc>
        <a:spcBef>
          <a:spcPct val="0"/>
        </a:spcBef>
        <a:spcAft>
          <a:spcPct val="0"/>
        </a:spcAft>
        <a:defRPr sz="3000">
          <a:solidFill>
            <a:srgbClr val="001934"/>
          </a:solidFill>
          <a:latin typeface="Lubalin Demi for IBM"/>
          <a:ea typeface="Lubalin Demi for IBM"/>
          <a:cs typeface="Lubalin Demi for IBM"/>
        </a:defRPr>
      </a:lvl7pPr>
      <a:lvl8pPr marL="1142983" algn="l" defTabSz="1218389" rtl="0" fontAlgn="base">
        <a:lnSpc>
          <a:spcPts val="3333"/>
        </a:lnSpc>
        <a:spcBef>
          <a:spcPct val="0"/>
        </a:spcBef>
        <a:spcAft>
          <a:spcPct val="0"/>
        </a:spcAft>
        <a:defRPr sz="3000">
          <a:solidFill>
            <a:srgbClr val="001934"/>
          </a:solidFill>
          <a:latin typeface="Lubalin Demi for IBM"/>
          <a:ea typeface="Lubalin Demi for IBM"/>
          <a:cs typeface="Lubalin Demi for IBM"/>
        </a:defRPr>
      </a:lvl8pPr>
      <a:lvl9pPr marL="1523977" algn="l" defTabSz="1218389" rtl="0" fontAlgn="base">
        <a:lnSpc>
          <a:spcPts val="3333"/>
        </a:lnSpc>
        <a:spcBef>
          <a:spcPct val="0"/>
        </a:spcBef>
        <a:spcAft>
          <a:spcPct val="0"/>
        </a:spcAft>
        <a:defRPr sz="3000">
          <a:solidFill>
            <a:srgbClr val="001934"/>
          </a:solidFill>
          <a:latin typeface="Lubalin Demi for IBM"/>
          <a:ea typeface="Lubalin Demi for IBM"/>
          <a:cs typeface="Lubalin Demi for IBM"/>
        </a:defRPr>
      </a:lvl9pPr>
    </p:titleStyle>
    <p:bodyStyle>
      <a:lvl1pPr marL="126998" algn="l" defTabSz="1218389" rtl="0" eaLnBrk="0" fontAlgn="base" hangingPunct="0">
        <a:lnSpc>
          <a:spcPts val="1167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000" kern="1200">
          <a:solidFill>
            <a:srgbClr val="00B2EF"/>
          </a:solidFill>
          <a:latin typeface="+mn-lt"/>
          <a:ea typeface="Lubalin Demi for IBM"/>
          <a:cs typeface="Lubalin Demi for IBM"/>
        </a:defRPr>
      </a:lvl1pPr>
      <a:lvl2pPr marL="126998" indent="-126998" algn="l" defTabSz="1218389" rtl="0" eaLnBrk="0" fontAlgn="base" hangingPunct="0">
        <a:lnSpc>
          <a:spcPts val="1167"/>
        </a:lnSpc>
        <a:spcBef>
          <a:spcPts val="583"/>
        </a:spcBef>
        <a:spcAft>
          <a:spcPct val="0"/>
        </a:spcAft>
        <a:buClr>
          <a:srgbClr val="00B2EF"/>
        </a:buClr>
        <a:buFont typeface="Wingdings" panose="05000000000000000000" pitchFamily="2" charset="2"/>
        <a:buChar char="§"/>
        <a:defRPr sz="1000" kern="1200">
          <a:solidFill>
            <a:srgbClr val="001934"/>
          </a:solidFill>
          <a:latin typeface="+mn-lt"/>
          <a:ea typeface="Lubalin Book for IBM"/>
          <a:cs typeface="Lubalin Book for IBM"/>
        </a:defRPr>
      </a:lvl2pPr>
      <a:lvl3pPr marL="126998" algn="l" defTabSz="1218389" rtl="0" eaLnBrk="0" fontAlgn="base" hangingPunct="0">
        <a:lnSpc>
          <a:spcPts val="1167"/>
        </a:lnSpc>
        <a:spcBef>
          <a:spcPct val="0"/>
        </a:spcBef>
        <a:spcAft>
          <a:spcPct val="0"/>
        </a:spcAft>
        <a:buFont typeface="Arial" panose="020B0604020202020204" pitchFamily="34" charset="0"/>
        <a:defRPr sz="917" kern="1200">
          <a:solidFill>
            <a:srgbClr val="001934"/>
          </a:solidFill>
          <a:latin typeface="+mn-lt"/>
          <a:ea typeface="HelvNeue Roman for IBM"/>
          <a:cs typeface="HelvNeue Roman for IBM"/>
        </a:defRPr>
      </a:lvl3pPr>
      <a:lvl4pPr marL="2132511" indent="-304267" algn="l" defTabSz="121838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33" kern="1200">
          <a:solidFill>
            <a:schemeClr val="tx1"/>
          </a:solidFill>
          <a:latin typeface="HelvNeue Roman for IBM"/>
          <a:ea typeface="HelvNeue Roman for IBM"/>
          <a:cs typeface="HelvNeue Roman for IBM"/>
        </a:defRPr>
      </a:lvl4pPr>
      <a:lvl5pPr marL="2742366" indent="-304267" algn="l" defTabSz="1218389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333" kern="1200">
          <a:solidFill>
            <a:schemeClr val="tx1"/>
          </a:solidFill>
          <a:latin typeface="HelvNeue Roman for IBM"/>
          <a:ea typeface="HelvNeue Roman for IBM"/>
          <a:cs typeface="HelvNeue Roman for IBM"/>
        </a:defRPr>
      </a:lvl5pPr>
      <a:lvl6pPr marL="3352749" indent="-304796" algn="l" defTabSz="12191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41" indent="-304796" algn="l" defTabSz="12191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932" indent="-304796" algn="l" defTabSz="12191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523" indent="-304796" algn="l" defTabSz="1219182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1pPr>
      <a:lvl2pPr marL="609591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2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3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64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3047955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657545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267136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876727" algn="l" defTabSz="1219182" rtl="0" eaLnBrk="1" latinLnBrk="0" hangingPunct="1"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diagramQuickStyle" Target="../diagrams/quickStyle1.xml"/><Relationship Id="rId18" Type="http://schemas.openxmlformats.org/officeDocument/2006/relationships/diagramQuickStyle" Target="../diagrams/quickStyle2.xml"/><Relationship Id="rId3" Type="http://schemas.openxmlformats.org/officeDocument/2006/relationships/image" Target="../media/image1.tiff"/><Relationship Id="rId21" Type="http://schemas.openxmlformats.org/officeDocument/2006/relationships/diagramData" Target="../diagrams/data3.xml"/><Relationship Id="rId7" Type="http://schemas.openxmlformats.org/officeDocument/2006/relationships/image" Target="../media/image5.png"/><Relationship Id="rId12" Type="http://schemas.openxmlformats.org/officeDocument/2006/relationships/diagramLayout" Target="../diagrams/layout1.xml"/><Relationship Id="rId17" Type="http://schemas.openxmlformats.org/officeDocument/2006/relationships/diagramLayout" Target="../diagrams/layout2.xml"/><Relationship Id="rId25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Data" Target="../diagrams/data2.xml"/><Relationship Id="rId20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diagramData" Target="../diagrams/data1.xml"/><Relationship Id="rId24" Type="http://schemas.openxmlformats.org/officeDocument/2006/relationships/diagramColors" Target="../diagrams/colors3.xml"/><Relationship Id="rId5" Type="http://schemas.openxmlformats.org/officeDocument/2006/relationships/image" Target="../media/image3.png"/><Relationship Id="rId15" Type="http://schemas.microsoft.com/office/2007/relationships/diagramDrawing" Target="../diagrams/drawing1.xml"/><Relationship Id="rId23" Type="http://schemas.openxmlformats.org/officeDocument/2006/relationships/diagramQuickStyle" Target="../diagrams/quickStyle3.xml"/><Relationship Id="rId10" Type="http://schemas.openxmlformats.org/officeDocument/2006/relationships/image" Target="../media/image8.svg"/><Relationship Id="rId19" Type="http://schemas.openxmlformats.org/officeDocument/2006/relationships/diagramColors" Target="../diagrams/colors2.xm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diagramColors" Target="../diagrams/colors1.xml"/><Relationship Id="rId22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.sv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4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3"/>
          <p:cNvSpPr>
            <a:spLocks noGrp="1"/>
          </p:cNvSpPr>
          <p:nvPr>
            <p:ph type="title"/>
          </p:nvPr>
        </p:nvSpPr>
        <p:spPr>
          <a:xfrm>
            <a:off x="407457" y="160075"/>
            <a:ext cx="8775453" cy="381000"/>
          </a:xfrm>
        </p:spPr>
        <p:txBody>
          <a:bodyPr/>
          <a:lstStyle/>
          <a:p>
            <a:r>
              <a:rPr lang="fr-FR" altLang="fr-FR" dirty="0" err="1">
                <a:solidFill>
                  <a:schemeClr val="bg1"/>
                </a:solidFill>
              </a:rPr>
              <a:t>Travel</a:t>
            </a:r>
            <a:r>
              <a:rPr lang="fr-FR" altLang="fr-FR" dirty="0">
                <a:solidFill>
                  <a:schemeClr val="bg1"/>
                </a:solidFill>
              </a:rPr>
              <a:t> and </a:t>
            </a:r>
            <a:r>
              <a:rPr lang="fr-FR" altLang="fr-FR" dirty="0" err="1">
                <a:solidFill>
                  <a:schemeClr val="bg1"/>
                </a:solidFill>
              </a:rPr>
              <a:t>Hospitality</a:t>
            </a:r>
            <a:r>
              <a:rPr lang="fr-FR" altLang="fr-FR" dirty="0">
                <a:solidFill>
                  <a:schemeClr val="bg1"/>
                </a:solidFill>
              </a:rPr>
              <a:t> Reference Architecture </a:t>
            </a:r>
            <a:r>
              <a:rPr lang="fr-FR" altLang="fr-FR" dirty="0" err="1">
                <a:solidFill>
                  <a:schemeClr val="bg1"/>
                </a:solidFill>
              </a:rPr>
              <a:t>Functional</a:t>
            </a:r>
            <a:r>
              <a:rPr lang="fr-FR" altLang="fr-FR" dirty="0">
                <a:solidFill>
                  <a:schemeClr val="bg1"/>
                </a:solidFill>
              </a:rPr>
              <a:t> </a:t>
            </a:r>
            <a:r>
              <a:rPr lang="fr-FR" altLang="fr-FR" dirty="0" err="1">
                <a:solidFill>
                  <a:schemeClr val="bg1"/>
                </a:solidFill>
              </a:rPr>
              <a:t>diagram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69" name="Ellipse 30"/>
          <p:cNvSpPr/>
          <p:nvPr/>
        </p:nvSpPr>
        <p:spPr>
          <a:xfrm>
            <a:off x="3487289" y="1486584"/>
            <a:ext cx="7076949" cy="42392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517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17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3" name="Image 3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949119" y="1768937"/>
            <a:ext cx="716575" cy="463384"/>
          </a:xfrm>
          <a:prstGeom prst="rect">
            <a:avLst/>
          </a:prstGeom>
        </p:spPr>
      </p:pic>
      <p:pic>
        <p:nvPicPr>
          <p:cNvPr id="1026" name="Picture 2" descr="Dynamics 365 Logo and symbol, meaning, history, PNG, brand">
            <a:extLst>
              <a:ext uri="{FF2B5EF4-FFF2-40B4-BE49-F238E27FC236}">
                <a16:creationId xmlns:a16="http://schemas.microsoft.com/office/drawing/2014/main" id="{23AEC8B2-A634-F15D-D459-8CB2F0CDF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860" y="1141540"/>
            <a:ext cx="2804762" cy="157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63D4821-7BF6-75FC-0665-3A00DDCF06CD}"/>
              </a:ext>
            </a:extLst>
          </p:cNvPr>
          <p:cNvSpPr/>
          <p:nvPr/>
        </p:nvSpPr>
        <p:spPr>
          <a:xfrm>
            <a:off x="1825874" y="4264341"/>
            <a:ext cx="1439072" cy="6311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60851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67" dirty="0">
                <a:solidFill>
                  <a:srgbClr val="545454"/>
                </a:solidFill>
                <a:latin typeface="Century Gothic" charset="0"/>
              </a:rPr>
              <a:t>Data Quality Management Services</a:t>
            </a:r>
            <a:endParaRPr lang="fr-FR" sz="1167" dirty="0">
              <a:solidFill>
                <a:srgbClr val="545454"/>
              </a:solidFill>
              <a:latin typeface="Century Gothic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185D0F-04D6-D5A4-2FF2-FAB4457F0F60}"/>
              </a:ext>
            </a:extLst>
          </p:cNvPr>
          <p:cNvGrpSpPr/>
          <p:nvPr/>
        </p:nvGrpSpPr>
        <p:grpSpPr>
          <a:xfrm>
            <a:off x="4347512" y="5147858"/>
            <a:ext cx="994900" cy="343700"/>
            <a:chOff x="8457141" y="5153944"/>
            <a:chExt cx="994900" cy="3437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3E2E7B5-D2A1-F0E3-B251-93C488B55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57141" y="5153944"/>
              <a:ext cx="343700" cy="3437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A299A1-8B2C-B4F3-63D6-98CE5178FAFA}"/>
                </a:ext>
              </a:extLst>
            </p:cNvPr>
            <p:cNvSpPr txBox="1"/>
            <p:nvPr/>
          </p:nvSpPr>
          <p:spPr>
            <a:xfrm>
              <a:off x="8800840" y="5171906"/>
              <a:ext cx="651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Sales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7B50EC-11E4-A5B4-2AD4-3ABFEAE74324}"/>
              </a:ext>
            </a:extLst>
          </p:cNvPr>
          <p:cNvGrpSpPr/>
          <p:nvPr/>
        </p:nvGrpSpPr>
        <p:grpSpPr>
          <a:xfrm>
            <a:off x="6163603" y="5183737"/>
            <a:ext cx="1822332" cy="343700"/>
            <a:chOff x="8457141" y="5669013"/>
            <a:chExt cx="1822332" cy="34370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6A9CBEE-9327-925A-9984-D4172A54E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57141" y="5669013"/>
              <a:ext cx="343700" cy="3437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AAF294-A0B0-C3DF-676C-962B41A8B596}"/>
                </a:ext>
              </a:extLst>
            </p:cNvPr>
            <p:cNvSpPr txBox="1"/>
            <p:nvPr/>
          </p:nvSpPr>
          <p:spPr>
            <a:xfrm>
              <a:off x="8800840" y="5686975"/>
              <a:ext cx="1478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Customer Service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5F005D-EE4A-4A78-40F3-DFB6517682CF}"/>
              </a:ext>
            </a:extLst>
          </p:cNvPr>
          <p:cNvGrpSpPr/>
          <p:nvPr/>
        </p:nvGrpSpPr>
        <p:grpSpPr>
          <a:xfrm>
            <a:off x="8430622" y="5183737"/>
            <a:ext cx="1822332" cy="343700"/>
            <a:chOff x="8457141" y="6196669"/>
            <a:chExt cx="1822332" cy="34370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064B4C57-D147-1CB3-64BF-FF40CB372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57141" y="6196669"/>
              <a:ext cx="343700" cy="3437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8D25A8-22C3-2C8D-9346-A4FE2F16DD4E}"/>
                </a:ext>
              </a:extLst>
            </p:cNvPr>
            <p:cNvSpPr txBox="1"/>
            <p:nvPr/>
          </p:nvSpPr>
          <p:spPr>
            <a:xfrm>
              <a:off x="8800840" y="6214631"/>
              <a:ext cx="1478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Marketing</a:t>
              </a:r>
            </a:p>
          </p:txBody>
        </p:sp>
      </p:grp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391DDFF3-D278-34AE-3D18-6D5AE9CE1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247270"/>
              </p:ext>
            </p:extLst>
          </p:nvPr>
        </p:nvGraphicFramePr>
        <p:xfrm>
          <a:off x="3896584" y="2374174"/>
          <a:ext cx="6356370" cy="2631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C77B1C17-0420-DFE1-2FC6-EAE36605ECC3}"/>
              </a:ext>
            </a:extLst>
          </p:cNvPr>
          <p:cNvSpPr/>
          <p:nvPr/>
        </p:nvSpPr>
        <p:spPr>
          <a:xfrm>
            <a:off x="1935641" y="1722782"/>
            <a:ext cx="1326515" cy="6311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60851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67" dirty="0">
                <a:solidFill>
                  <a:srgbClr val="545454"/>
                </a:solidFill>
                <a:latin typeface="Century Gothic" charset="0"/>
                <a:ea typeface="Century Gothic" charset="0"/>
                <a:cs typeface="Century Gothic" charset="0"/>
              </a:rPr>
              <a:t>Travel and Hospitality Platforms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6817E2A6-C371-417A-57ED-339074EFB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4972164"/>
              </p:ext>
            </p:extLst>
          </p:nvPr>
        </p:nvGraphicFramePr>
        <p:xfrm>
          <a:off x="1891877" y="2435204"/>
          <a:ext cx="1390766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A7689992-B768-0F9A-5ADA-B5C98E2FCA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93049"/>
              </p:ext>
            </p:extLst>
          </p:nvPr>
        </p:nvGraphicFramePr>
        <p:xfrm>
          <a:off x="1850027" y="4937017"/>
          <a:ext cx="1390766" cy="738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1" r:lo="rId22" r:qs="rId23" r:cs="rId24"/>
          </a:graphicData>
        </a:graphic>
      </p:graphicFrame>
    </p:spTree>
    <p:extLst>
      <p:ext uri="{BB962C8B-B14F-4D97-AF65-F5344CB8AC3E}">
        <p14:creationId xmlns:p14="http://schemas.microsoft.com/office/powerpoint/2010/main" val="126202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6FCFAF85-3130-76F6-2A20-AFF4941A6AAB}"/>
              </a:ext>
            </a:extLst>
          </p:cNvPr>
          <p:cNvSpPr/>
          <p:nvPr/>
        </p:nvSpPr>
        <p:spPr>
          <a:xfrm>
            <a:off x="6206821" y="5017976"/>
            <a:ext cx="4273481" cy="874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0851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dirty="0" err="1">
                <a:solidFill>
                  <a:schemeClr val="bg1"/>
                </a:solidFill>
                <a:latin typeface="Calibri"/>
              </a:rPr>
              <a:t>Internal</a:t>
            </a:r>
            <a:r>
              <a:rPr lang="fr-FR" sz="1200" dirty="0">
                <a:solidFill>
                  <a:schemeClr val="bg1"/>
                </a:solidFill>
                <a:latin typeface="Calibri"/>
              </a:rPr>
              <a:t> Collaboration</a:t>
            </a:r>
          </a:p>
        </p:txBody>
      </p:sp>
      <p:sp>
        <p:nvSpPr>
          <p:cNvPr id="67" name="Title 3"/>
          <p:cNvSpPr>
            <a:spLocks noGrp="1"/>
          </p:cNvSpPr>
          <p:nvPr>
            <p:ph type="title"/>
          </p:nvPr>
        </p:nvSpPr>
        <p:spPr>
          <a:xfrm>
            <a:off x="407458" y="160075"/>
            <a:ext cx="9060504" cy="381000"/>
          </a:xfrm>
        </p:spPr>
        <p:txBody>
          <a:bodyPr/>
          <a:lstStyle/>
          <a:p>
            <a:r>
              <a:rPr lang="fr-FR" altLang="fr-FR" dirty="0" err="1">
                <a:solidFill>
                  <a:schemeClr val="bg1"/>
                </a:solidFill>
              </a:rPr>
              <a:t>Travel</a:t>
            </a:r>
            <a:r>
              <a:rPr lang="fr-FR" altLang="fr-FR" dirty="0">
                <a:solidFill>
                  <a:schemeClr val="bg1"/>
                </a:solidFill>
              </a:rPr>
              <a:t> and </a:t>
            </a:r>
            <a:r>
              <a:rPr lang="fr-FR" altLang="fr-FR" dirty="0" err="1">
                <a:solidFill>
                  <a:schemeClr val="bg1"/>
                </a:solidFill>
              </a:rPr>
              <a:t>Hospitality</a:t>
            </a:r>
            <a:r>
              <a:rPr lang="fr-FR" altLang="fr-FR" dirty="0">
                <a:solidFill>
                  <a:schemeClr val="bg1"/>
                </a:solidFill>
              </a:rPr>
              <a:t> Reference Architecture Application </a:t>
            </a:r>
            <a:r>
              <a:rPr lang="fr-FR" altLang="fr-FR" dirty="0" err="1">
                <a:solidFill>
                  <a:schemeClr val="bg1"/>
                </a:solidFill>
              </a:rPr>
              <a:t>diagram</a:t>
            </a:r>
            <a:endParaRPr lang="fr-FR" altLang="fr-FR" dirty="0">
              <a:solidFill>
                <a:schemeClr val="bg1"/>
              </a:solidFill>
            </a:endParaRPr>
          </a:p>
        </p:txBody>
      </p:sp>
      <p:sp>
        <p:nvSpPr>
          <p:cNvPr id="69" name="Ellipse 30"/>
          <p:cNvSpPr/>
          <p:nvPr/>
        </p:nvSpPr>
        <p:spPr>
          <a:xfrm>
            <a:off x="4872523" y="1963359"/>
            <a:ext cx="5607779" cy="25811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8517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17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545173" y="814306"/>
            <a:ext cx="1326515" cy="6311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60851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67" dirty="0">
                <a:solidFill>
                  <a:srgbClr val="545454"/>
                </a:solidFill>
                <a:latin typeface="Century Gothic" charset="0"/>
                <a:ea typeface="Century Gothic" charset="0"/>
                <a:cs typeface="Century Gothic" charset="0"/>
              </a:rPr>
              <a:t>Travel and Hospitality Platforms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621798" y="810595"/>
            <a:ext cx="1583412" cy="6311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60851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67" dirty="0">
                <a:solidFill>
                  <a:srgbClr val="545454"/>
                </a:solidFill>
                <a:latin typeface="Century Gothic" charset="0"/>
              </a:rPr>
              <a:t>Content Management &amp; Delivery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953854" y="2055841"/>
            <a:ext cx="1788819" cy="2719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60851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67" b="1" dirty="0">
                <a:solidFill>
                  <a:srgbClr val="545454"/>
                </a:solidFill>
                <a:latin typeface="Century Gothic" charset="0"/>
              </a:rPr>
              <a:t>DCCP</a:t>
            </a:r>
            <a:r>
              <a:rPr lang="fr-FR" sz="1167" dirty="0">
                <a:solidFill>
                  <a:srgbClr val="545454"/>
                </a:solidFill>
                <a:latin typeface="Century Gothic" charset="0"/>
              </a:rPr>
              <a:t> - Omni Channel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215" y="5353054"/>
            <a:ext cx="1212962" cy="473168"/>
          </a:xfrm>
          <a:prstGeom prst="rect">
            <a:avLst/>
          </a:prstGeom>
        </p:spPr>
      </p:pic>
      <p:pic>
        <p:nvPicPr>
          <p:cNvPr id="2" name="Picture 4" descr="powerBI-Logo | ProcessM | Process Mining in Microsoft Power BI">
            <a:extLst>
              <a:ext uri="{FF2B5EF4-FFF2-40B4-BE49-F238E27FC236}">
                <a16:creationId xmlns:a16="http://schemas.microsoft.com/office/drawing/2014/main" id="{2F0FA5AF-A536-C389-6B48-FF6CC86A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99" y="5428880"/>
            <a:ext cx="1329599" cy="35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ynamics 365 Logo and symbol, meaning, history, PNG, brand">
            <a:extLst>
              <a:ext uri="{FF2B5EF4-FFF2-40B4-BE49-F238E27FC236}">
                <a16:creationId xmlns:a16="http://schemas.microsoft.com/office/drawing/2014/main" id="{79471DB6-31E9-DBBE-B6D7-481587D3D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733" y="2184386"/>
            <a:ext cx="3532229" cy="198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168E584D-F007-787E-855C-75974221C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07" y="5399028"/>
            <a:ext cx="372762" cy="34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800E21B5-22AF-5890-5A0B-7D3770B68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787" y="5359823"/>
            <a:ext cx="443888" cy="41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8BA538-528C-9561-881C-E961DA9E5349}"/>
              </a:ext>
            </a:extLst>
          </p:cNvPr>
          <p:cNvSpPr/>
          <p:nvPr/>
        </p:nvSpPr>
        <p:spPr>
          <a:xfrm>
            <a:off x="1545025" y="4526908"/>
            <a:ext cx="1326811" cy="6311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60851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67" dirty="0">
                <a:solidFill>
                  <a:srgbClr val="545454"/>
                </a:solidFill>
                <a:latin typeface="Century Gothic" charset="0"/>
                <a:ea typeface="Century Gothic" charset="0"/>
                <a:cs typeface="Century Gothic" charset="0"/>
              </a:rPr>
              <a:t>Data Quality Management Platforms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7CACB8-0223-75A8-EA10-09DAAE817E09}"/>
              </a:ext>
            </a:extLst>
          </p:cNvPr>
          <p:cNvGrpSpPr/>
          <p:nvPr/>
        </p:nvGrpSpPr>
        <p:grpSpPr>
          <a:xfrm>
            <a:off x="5354499" y="4009914"/>
            <a:ext cx="994900" cy="343700"/>
            <a:chOff x="8457141" y="5153944"/>
            <a:chExt cx="994900" cy="34370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370C3CED-2C61-0C53-4AF3-3A2A279DA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57141" y="5153944"/>
              <a:ext cx="343700" cy="3437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61DC6E-A390-27B3-E4C0-7B61B85164E3}"/>
                </a:ext>
              </a:extLst>
            </p:cNvPr>
            <p:cNvSpPr txBox="1"/>
            <p:nvPr/>
          </p:nvSpPr>
          <p:spPr>
            <a:xfrm>
              <a:off x="8800840" y="5171906"/>
              <a:ext cx="651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Sales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C25D7C-5305-9184-9D32-D1E5DF282393}"/>
              </a:ext>
            </a:extLst>
          </p:cNvPr>
          <p:cNvGrpSpPr/>
          <p:nvPr/>
        </p:nvGrpSpPr>
        <p:grpSpPr>
          <a:xfrm>
            <a:off x="6645928" y="4018229"/>
            <a:ext cx="1822332" cy="343700"/>
            <a:chOff x="8457141" y="5669013"/>
            <a:chExt cx="1822332" cy="34370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159E388D-34A7-B51F-8A88-E283E50FE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457141" y="5669013"/>
              <a:ext cx="343700" cy="3437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343D1D-6F18-D30F-46AA-FD658B7678B2}"/>
                </a:ext>
              </a:extLst>
            </p:cNvPr>
            <p:cNvSpPr txBox="1"/>
            <p:nvPr/>
          </p:nvSpPr>
          <p:spPr>
            <a:xfrm>
              <a:off x="8800840" y="5686975"/>
              <a:ext cx="1478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Customer Service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588B0A-96B0-CE4F-1584-2365F34812C5}"/>
              </a:ext>
            </a:extLst>
          </p:cNvPr>
          <p:cNvGrpSpPr/>
          <p:nvPr/>
        </p:nvGrpSpPr>
        <p:grpSpPr>
          <a:xfrm>
            <a:off x="8671610" y="4027876"/>
            <a:ext cx="1822332" cy="343700"/>
            <a:chOff x="8457141" y="6196669"/>
            <a:chExt cx="1822332" cy="34370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225DD0F-C860-5D41-3E3E-8D8D5383C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57141" y="6196669"/>
              <a:ext cx="343700" cy="3437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2C3A2D-5A16-D3D1-C4BF-D3179ADD5CD4}"/>
                </a:ext>
              </a:extLst>
            </p:cNvPr>
            <p:cNvSpPr txBox="1"/>
            <p:nvPr/>
          </p:nvSpPr>
          <p:spPr>
            <a:xfrm>
              <a:off x="8800840" y="6214631"/>
              <a:ext cx="1478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Marketing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16E0699-286A-8DFC-D0C0-F01276A44B26}"/>
              </a:ext>
            </a:extLst>
          </p:cNvPr>
          <p:cNvGrpSpPr/>
          <p:nvPr/>
        </p:nvGrpSpPr>
        <p:grpSpPr>
          <a:xfrm>
            <a:off x="3682256" y="2623249"/>
            <a:ext cx="1190268" cy="908632"/>
            <a:chOff x="3682256" y="2623249"/>
            <a:chExt cx="1190268" cy="908632"/>
          </a:xfrm>
        </p:grpSpPr>
        <p:pic>
          <p:nvPicPr>
            <p:cNvPr id="1028" name="Picture 4" descr="Azure AD B2C Community · GitHub">
              <a:extLst>
                <a:ext uri="{FF2B5EF4-FFF2-40B4-BE49-F238E27FC236}">
                  <a16:creationId xmlns:a16="http://schemas.microsoft.com/office/drawing/2014/main" id="{C937076A-46B3-9438-D26B-C6EDCD78FE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789" y="2623249"/>
              <a:ext cx="754744" cy="754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7F10B8-48EE-EDAF-B5FD-2F07B38CB053}"/>
                </a:ext>
              </a:extLst>
            </p:cNvPr>
            <p:cNvSpPr txBox="1"/>
            <p:nvPr/>
          </p:nvSpPr>
          <p:spPr>
            <a:xfrm>
              <a:off x="3682256" y="3224104"/>
              <a:ext cx="1190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Azure AD B2C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63BD667-024F-0D99-99CA-3B2F5D09186C}"/>
              </a:ext>
            </a:extLst>
          </p:cNvPr>
          <p:cNvGrpSpPr/>
          <p:nvPr/>
        </p:nvGrpSpPr>
        <p:grpSpPr>
          <a:xfrm>
            <a:off x="4872523" y="5068583"/>
            <a:ext cx="1449692" cy="505286"/>
            <a:chOff x="3806758" y="4204437"/>
            <a:chExt cx="1449692" cy="505286"/>
          </a:xfrm>
        </p:grpSpPr>
        <p:pic>
          <p:nvPicPr>
            <p:cNvPr id="1030" name="Picture 6" descr="Azure Active Directory Logo PNG Transparent – Brands Logos">
              <a:extLst>
                <a:ext uri="{FF2B5EF4-FFF2-40B4-BE49-F238E27FC236}">
                  <a16:creationId xmlns:a16="http://schemas.microsoft.com/office/drawing/2014/main" id="{542A4F64-E794-798F-313E-2E6D2D6FB9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6758" y="4204437"/>
              <a:ext cx="501309" cy="505286"/>
            </a:xfrm>
            <a:prstGeom prst="rect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0FD76D-2F6B-9BF3-6D91-6228270F0133}"/>
                </a:ext>
              </a:extLst>
            </p:cNvPr>
            <p:cNvSpPr txBox="1"/>
            <p:nvPr/>
          </p:nvSpPr>
          <p:spPr>
            <a:xfrm>
              <a:off x="4277246" y="4300014"/>
              <a:ext cx="9792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Azure AD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06B33DD-5A6D-440D-4193-0B585DADED58}"/>
              </a:ext>
            </a:extLst>
          </p:cNvPr>
          <p:cNvGrpSpPr/>
          <p:nvPr/>
        </p:nvGrpSpPr>
        <p:grpSpPr>
          <a:xfrm>
            <a:off x="987058" y="2731186"/>
            <a:ext cx="2442744" cy="793731"/>
            <a:chOff x="987058" y="2731186"/>
            <a:chExt cx="2442744" cy="793731"/>
          </a:xfrm>
        </p:grpSpPr>
        <p:pic>
          <p:nvPicPr>
            <p:cNvPr id="3074" name="Picture 2" descr="Microsoft Power Pages... Power Portals revamped! - risual">
              <a:extLst>
                <a:ext uri="{FF2B5EF4-FFF2-40B4-BE49-F238E27FC236}">
                  <a16:creationId xmlns:a16="http://schemas.microsoft.com/office/drawing/2014/main" id="{A90A217D-1FF5-E78F-7884-ABA5B031FA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058" y="2731186"/>
              <a:ext cx="2442744" cy="734958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D60050-9A8A-8CB1-26CC-052B66B6CF2C}"/>
                </a:ext>
              </a:extLst>
            </p:cNvPr>
            <p:cNvSpPr txBox="1"/>
            <p:nvPr/>
          </p:nvSpPr>
          <p:spPr>
            <a:xfrm>
              <a:off x="1174539" y="3217140"/>
              <a:ext cx="19344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Customer Service Portal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1E1187D-31D2-F90A-DB3F-541B114BDB41}"/>
              </a:ext>
            </a:extLst>
          </p:cNvPr>
          <p:cNvSpPr/>
          <p:nvPr/>
        </p:nvSpPr>
        <p:spPr>
          <a:xfrm>
            <a:off x="2245221" y="1991915"/>
            <a:ext cx="256255" cy="20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9A28CA-0B34-E6FE-1848-81E8ED6FCD0E}"/>
              </a:ext>
            </a:extLst>
          </p:cNvPr>
          <p:cNvSpPr/>
          <p:nvPr/>
        </p:nvSpPr>
        <p:spPr>
          <a:xfrm>
            <a:off x="3208655" y="1168864"/>
            <a:ext cx="256255" cy="20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DEC469-AD7D-441C-FF4D-C4B51F58301F}"/>
              </a:ext>
            </a:extLst>
          </p:cNvPr>
          <p:cNvSpPr/>
          <p:nvPr/>
        </p:nvSpPr>
        <p:spPr>
          <a:xfrm>
            <a:off x="3278837" y="4685487"/>
            <a:ext cx="256255" cy="20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A2B399-3CB6-7F19-43B0-463F554DCCC9}"/>
              </a:ext>
            </a:extLst>
          </p:cNvPr>
          <p:cNvSpPr/>
          <p:nvPr/>
        </p:nvSpPr>
        <p:spPr>
          <a:xfrm>
            <a:off x="2252620" y="3952098"/>
            <a:ext cx="256255" cy="20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308224-49B1-09A8-060D-685B30BFB314}"/>
              </a:ext>
            </a:extLst>
          </p:cNvPr>
          <p:cNvSpPr/>
          <p:nvPr/>
        </p:nvSpPr>
        <p:spPr>
          <a:xfrm>
            <a:off x="8413384" y="4660552"/>
            <a:ext cx="256255" cy="20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4BEC49-9A8A-5F50-3D0F-0A076B903392}"/>
              </a:ext>
            </a:extLst>
          </p:cNvPr>
          <p:cNvSpPr/>
          <p:nvPr/>
        </p:nvSpPr>
        <p:spPr>
          <a:xfrm>
            <a:off x="7474016" y="1579725"/>
            <a:ext cx="256255" cy="2078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9CFCDD-2C11-1A29-966D-D68753AB641D}"/>
              </a:ext>
            </a:extLst>
          </p:cNvPr>
          <p:cNvGrpSpPr/>
          <p:nvPr/>
        </p:nvGrpSpPr>
        <p:grpSpPr>
          <a:xfrm>
            <a:off x="6756314" y="2034543"/>
            <a:ext cx="2002404" cy="365106"/>
            <a:chOff x="5742796" y="2175451"/>
            <a:chExt cx="2002404" cy="365106"/>
          </a:xfrm>
        </p:grpSpPr>
        <p:pic>
          <p:nvPicPr>
            <p:cNvPr id="16" name="Picture 2" descr="Customer Insights customer card add-in (Preview)">
              <a:extLst>
                <a:ext uri="{FF2B5EF4-FFF2-40B4-BE49-F238E27FC236}">
                  <a16:creationId xmlns:a16="http://schemas.microsoft.com/office/drawing/2014/main" id="{A5B94BA9-6FED-71E5-9610-BF21CF9AFD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2796" y="2175451"/>
              <a:ext cx="365106" cy="36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CADD14-D968-0CF0-B978-DE53D1471AFF}"/>
                </a:ext>
              </a:extLst>
            </p:cNvPr>
            <p:cNvSpPr txBox="1"/>
            <p:nvPr/>
          </p:nvSpPr>
          <p:spPr>
            <a:xfrm>
              <a:off x="6100249" y="2192016"/>
              <a:ext cx="1644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Customer Insights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2962131-E068-EF20-A420-C9FB81E8D44F}"/>
              </a:ext>
            </a:extLst>
          </p:cNvPr>
          <p:cNvGrpSpPr/>
          <p:nvPr/>
        </p:nvGrpSpPr>
        <p:grpSpPr>
          <a:xfrm>
            <a:off x="8626463" y="1961151"/>
            <a:ext cx="1940724" cy="510243"/>
            <a:chOff x="7726238" y="2634265"/>
            <a:chExt cx="1940724" cy="510243"/>
          </a:xfrm>
        </p:grpSpPr>
        <p:pic>
          <p:nvPicPr>
            <p:cNvPr id="1026" name="Picture 2" descr="Dynamics 365 Customer Voice">
              <a:extLst>
                <a:ext uri="{FF2B5EF4-FFF2-40B4-BE49-F238E27FC236}">
                  <a16:creationId xmlns:a16="http://schemas.microsoft.com/office/drawing/2014/main" id="{FE48D751-D8D7-CE9D-3533-52A7C257B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6238" y="2634265"/>
              <a:ext cx="510243" cy="510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E8F5C0-BE01-6ADA-C0AA-29A4EE6EFA7E}"/>
                </a:ext>
              </a:extLst>
            </p:cNvPr>
            <p:cNvSpPr txBox="1"/>
            <p:nvPr/>
          </p:nvSpPr>
          <p:spPr>
            <a:xfrm>
              <a:off x="8188329" y="2731663"/>
              <a:ext cx="14786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Customer Voice</a:t>
              </a:r>
            </a:p>
          </p:txBody>
        </p:sp>
      </p:grp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6938D2C-7596-0C55-56C9-1C1D46549725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2871688" y="1129874"/>
            <a:ext cx="2000835" cy="11541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16627CC-1B9E-E313-F465-0EEF303DE55E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413504" y="1441730"/>
            <a:ext cx="0" cy="51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121BF2-9966-2068-B33A-05419D648F71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8343562" y="4553315"/>
            <a:ext cx="0" cy="46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CA15C6A-28F7-C375-3155-C66FE2EC1E49}"/>
              </a:ext>
            </a:extLst>
          </p:cNvPr>
          <p:cNvCxnSpPr>
            <a:cxnSpLocks/>
          </p:cNvCxnSpPr>
          <p:nvPr/>
        </p:nvCxnSpPr>
        <p:spPr>
          <a:xfrm flipH="1">
            <a:off x="2208430" y="1445441"/>
            <a:ext cx="1" cy="128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572B541-51A8-E416-89F2-39B1C5EF35E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190624" y="3524917"/>
            <a:ext cx="17807" cy="100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46A217EC-10B3-3FCE-5411-4DC37FEC5783}"/>
              </a:ext>
            </a:extLst>
          </p:cNvPr>
          <p:cNvCxnSpPr>
            <a:cxnSpLocks/>
          </p:cNvCxnSpPr>
          <p:nvPr/>
        </p:nvCxnSpPr>
        <p:spPr>
          <a:xfrm flipV="1">
            <a:off x="2871687" y="3952177"/>
            <a:ext cx="2000837" cy="10019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479401"/>
      </p:ext>
    </p:extLst>
  </p:cSld>
  <p:clrMapOvr>
    <a:masterClrMapping/>
  </p:clrMapOvr>
</p:sld>
</file>

<file path=ppt/theme/theme1.xml><?xml version="1.0" encoding="utf-8"?>
<a:theme xmlns:a="http://schemas.openxmlformats.org/drawingml/2006/main" name="1_Bullets w/ Photo">
  <a:themeElements>
    <a:clrScheme name="IBM ix">
      <a:dk1>
        <a:srgbClr val="00193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iX de base a completer.potx" id="{73537519-74E5-49B2-BA36-4C79587CCAE9}" vid="{5302FDBD-0ECA-4712-B31C-CE7AEBE687C8}"/>
    </a:ext>
  </a:extLst>
</a:theme>
</file>

<file path=ppt/theme/theme2.xml><?xml version="1.0" encoding="utf-8"?>
<a:theme xmlns:a="http://schemas.openxmlformats.org/drawingml/2006/main" name="Bullets w/ Photo">
  <a:themeElements>
    <a:clrScheme name="IBM ix">
      <a:dk1>
        <a:srgbClr val="00193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iX de base a completer.potx" id="{73537519-74E5-49B2-BA36-4C79587CCAE9}" vid="{5302FDBD-0ECA-4712-B31C-CE7AEBE687C8}"/>
    </a:ext>
  </a:extLst>
</a:theme>
</file>

<file path=ppt/theme/theme3.xml><?xml version="1.0" encoding="utf-8"?>
<a:theme xmlns:a="http://schemas.openxmlformats.org/drawingml/2006/main" name="2_Bullets w/ Photo">
  <a:themeElements>
    <a:clrScheme name="IBM ix">
      <a:dk1>
        <a:srgbClr val="001934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iX de base a completer.potx" id="{73537519-74E5-49B2-BA36-4C79587CCAE9}" vid="{5302FDBD-0ECA-4712-B31C-CE7AEBE687C8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119</Words>
  <Application>Microsoft Office PowerPoint</Application>
  <PresentationFormat>Widescreen</PresentationFormat>
  <Paragraphs>53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Century Gothic</vt:lpstr>
      <vt:lpstr>HelvNeue Roman for IBM</vt:lpstr>
      <vt:lpstr>Lubalin Demi for IBM</vt:lpstr>
      <vt:lpstr>Lubalin Extra Light for IBM</vt:lpstr>
      <vt:lpstr>Wingdings</vt:lpstr>
      <vt:lpstr>1_Bullets w/ Photo</vt:lpstr>
      <vt:lpstr>Bullets w/ Photo</vt:lpstr>
      <vt:lpstr>2_Bullets w/ Photo</vt:lpstr>
      <vt:lpstr>Travel and Hospitality Reference Architecture Functional diagram</vt:lpstr>
      <vt:lpstr>Travel and Hospitality Reference Architecture Application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Cartographie fonctionnelle</dc:title>
  <dc:creator>Zoran</dc:creator>
  <cp:lastModifiedBy>Zoran Ivanov</cp:lastModifiedBy>
  <cp:revision>23</cp:revision>
  <dcterms:created xsi:type="dcterms:W3CDTF">2024-01-11T15:47:15Z</dcterms:created>
  <dcterms:modified xsi:type="dcterms:W3CDTF">2024-02-09T16:35:24Z</dcterms:modified>
</cp:coreProperties>
</file>