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52"/>
  </p:notesMasterIdLst>
  <p:handoutMasterIdLst>
    <p:handoutMasterId r:id="rId53"/>
  </p:handoutMasterIdLst>
  <p:sldIdLst>
    <p:sldId id="3118" r:id="rId5"/>
    <p:sldId id="10219" r:id="rId6"/>
    <p:sldId id="10220" r:id="rId7"/>
    <p:sldId id="2076137943" r:id="rId8"/>
    <p:sldId id="3091" r:id="rId9"/>
    <p:sldId id="3092" r:id="rId10"/>
    <p:sldId id="3093" r:id="rId11"/>
    <p:sldId id="10221" r:id="rId12"/>
    <p:sldId id="3094" r:id="rId13"/>
    <p:sldId id="3095" r:id="rId14"/>
    <p:sldId id="3096" r:id="rId15"/>
    <p:sldId id="3097" r:id="rId16"/>
    <p:sldId id="3098" r:id="rId17"/>
    <p:sldId id="3099" r:id="rId18"/>
    <p:sldId id="10222" r:id="rId19"/>
    <p:sldId id="3100" r:id="rId20"/>
    <p:sldId id="10223" r:id="rId21"/>
    <p:sldId id="10231" r:id="rId22"/>
    <p:sldId id="10215" r:id="rId23"/>
    <p:sldId id="10224" r:id="rId24"/>
    <p:sldId id="10214" r:id="rId25"/>
    <p:sldId id="3102" r:id="rId26"/>
    <p:sldId id="3103" r:id="rId27"/>
    <p:sldId id="3106" r:id="rId28"/>
    <p:sldId id="3104" r:id="rId29"/>
    <p:sldId id="3114" r:id="rId30"/>
    <p:sldId id="2076137945" r:id="rId31"/>
    <p:sldId id="10225" r:id="rId32"/>
    <p:sldId id="10218" r:id="rId33"/>
    <p:sldId id="3111" r:id="rId34"/>
    <p:sldId id="10233" r:id="rId35"/>
    <p:sldId id="10235" r:id="rId36"/>
    <p:sldId id="10226" r:id="rId37"/>
    <p:sldId id="3105" r:id="rId38"/>
    <p:sldId id="10227" r:id="rId39"/>
    <p:sldId id="3112" r:id="rId40"/>
    <p:sldId id="10228" r:id="rId41"/>
    <p:sldId id="3109" r:id="rId42"/>
    <p:sldId id="10234" r:id="rId43"/>
    <p:sldId id="10229" r:id="rId44"/>
    <p:sldId id="3110" r:id="rId45"/>
    <p:sldId id="10230" r:id="rId46"/>
    <p:sldId id="3108" r:id="rId47"/>
    <p:sldId id="3115" r:id="rId48"/>
    <p:sldId id="3116" r:id="rId49"/>
    <p:sldId id="10236" r:id="rId50"/>
    <p:sldId id="257"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A5963E-5446-4069-9B52-59F45DF36CB4}" name="Timo Gossen" initials="TG" userId="S::timogoss@microsoft.com::4ec7f864-84f7-407f-b8f9-5c31d0de008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EC000"/>
    <a:srgbClr val="C00000"/>
    <a:srgbClr val="4CCBED"/>
    <a:srgbClr val="1392B3"/>
    <a:srgbClr val="0078D4"/>
    <a:srgbClr val="0B5569"/>
    <a:srgbClr val="1392B4"/>
    <a:srgbClr val="191919"/>
    <a:srgbClr val="0B55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5AC09F-E0A2-0000-D565-A93D8BE95939}" v="80" dt="2021-04-21T08:09:40.413"/>
    <p1510:client id="{493C8C77-298A-474E-B228-2E85A15A91AE}" v="61" dt="2021-04-07T14:33:56.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2"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Pedro Almeida (JP)" userId="ef4a9cea-9180-44be-901d-7e0fbbcd53f8" providerId="ADAL" clId="{14321B0E-75D3-47BD-8027-A9B74C7FDC10}"/>
    <pc:docChg chg="undo custSel modSld">
      <pc:chgData name="João Pedro Almeida (JP)" userId="ef4a9cea-9180-44be-901d-7e0fbbcd53f8" providerId="ADAL" clId="{14321B0E-75D3-47BD-8027-A9B74C7FDC10}" dt="2021-03-12T14:59:10.663" v="58" actId="6549"/>
      <pc:docMkLst>
        <pc:docMk/>
      </pc:docMkLst>
      <pc:sldChg chg="modSp mod">
        <pc:chgData name="João Pedro Almeida (JP)" userId="ef4a9cea-9180-44be-901d-7e0fbbcd53f8" providerId="ADAL" clId="{14321B0E-75D3-47BD-8027-A9B74C7FDC10}" dt="2021-03-12T14:20:16.710" v="16" actId="20577"/>
        <pc:sldMkLst>
          <pc:docMk/>
          <pc:sldMk cId="2216462522" sldId="3097"/>
        </pc:sldMkLst>
        <pc:spChg chg="mod">
          <ac:chgData name="João Pedro Almeida (JP)" userId="ef4a9cea-9180-44be-901d-7e0fbbcd53f8" providerId="ADAL" clId="{14321B0E-75D3-47BD-8027-A9B74C7FDC10}" dt="2021-03-12T14:20:16.710" v="16" actId="20577"/>
          <ac:spMkLst>
            <pc:docMk/>
            <pc:sldMk cId="2216462522" sldId="3097"/>
            <ac:spMk id="15" creationId="{4105D725-CFF1-4943-A7B2-85A46D1C560C}"/>
          </ac:spMkLst>
        </pc:spChg>
      </pc:sldChg>
      <pc:sldChg chg="addSp modSp mod">
        <pc:chgData name="João Pedro Almeida (JP)" userId="ef4a9cea-9180-44be-901d-7e0fbbcd53f8" providerId="ADAL" clId="{14321B0E-75D3-47BD-8027-A9B74C7FDC10}" dt="2021-03-12T14:48:20.316" v="52" actId="1076"/>
        <pc:sldMkLst>
          <pc:docMk/>
          <pc:sldMk cId="2506490465" sldId="3103"/>
        </pc:sldMkLst>
        <pc:spChg chg="add mod">
          <ac:chgData name="João Pedro Almeida (JP)" userId="ef4a9cea-9180-44be-901d-7e0fbbcd53f8" providerId="ADAL" clId="{14321B0E-75D3-47BD-8027-A9B74C7FDC10}" dt="2021-03-12T14:46:04.910" v="24" actId="207"/>
          <ac:spMkLst>
            <pc:docMk/>
            <pc:sldMk cId="2506490465" sldId="3103"/>
            <ac:spMk id="3" creationId="{A6A8A20C-38C0-4076-B6B6-88B5D53EB81E}"/>
          </ac:spMkLst>
        </pc:spChg>
        <pc:spChg chg="add mod">
          <ac:chgData name="João Pedro Almeida (JP)" userId="ef4a9cea-9180-44be-901d-7e0fbbcd53f8" providerId="ADAL" clId="{14321B0E-75D3-47BD-8027-A9B74C7FDC10}" dt="2021-03-12T14:46:53.738" v="38" actId="1076"/>
          <ac:spMkLst>
            <pc:docMk/>
            <pc:sldMk cId="2506490465" sldId="3103"/>
            <ac:spMk id="4" creationId="{4712FD98-52E7-4946-BFC0-2F0C4BD94095}"/>
          </ac:spMkLst>
        </pc:spChg>
        <pc:spChg chg="add mod">
          <ac:chgData name="João Pedro Almeida (JP)" userId="ef4a9cea-9180-44be-901d-7e0fbbcd53f8" providerId="ADAL" clId="{14321B0E-75D3-47BD-8027-A9B74C7FDC10}" dt="2021-03-12T14:48:02.857" v="47" actId="14100"/>
          <ac:spMkLst>
            <pc:docMk/>
            <pc:sldMk cId="2506490465" sldId="3103"/>
            <ac:spMk id="6" creationId="{48916C1E-4981-47A7-BD66-5E249219BAF4}"/>
          </ac:spMkLst>
        </pc:spChg>
        <pc:spChg chg="add mod">
          <ac:chgData name="João Pedro Almeida (JP)" userId="ef4a9cea-9180-44be-901d-7e0fbbcd53f8" providerId="ADAL" clId="{14321B0E-75D3-47BD-8027-A9B74C7FDC10}" dt="2021-03-12T14:48:20.316" v="52" actId="1076"/>
          <ac:spMkLst>
            <pc:docMk/>
            <pc:sldMk cId="2506490465" sldId="3103"/>
            <ac:spMk id="7" creationId="{5638EC8E-3169-4168-B71E-7156A313D06C}"/>
          </ac:spMkLst>
        </pc:spChg>
        <pc:picChg chg="mod">
          <ac:chgData name="João Pedro Almeida (JP)" userId="ef4a9cea-9180-44be-901d-7e0fbbcd53f8" providerId="ADAL" clId="{14321B0E-75D3-47BD-8027-A9B74C7FDC10}" dt="2021-03-12T14:47:58.281" v="45" actId="1076"/>
          <ac:picMkLst>
            <pc:docMk/>
            <pc:sldMk cId="2506490465" sldId="3103"/>
            <ac:picMk id="12" creationId="{26BA9A90-A9E2-4530-A13C-2A246E83E737}"/>
          </ac:picMkLst>
        </pc:picChg>
      </pc:sldChg>
      <pc:sldChg chg="modSp mod">
        <pc:chgData name="João Pedro Almeida (JP)" userId="ef4a9cea-9180-44be-901d-7e0fbbcd53f8" providerId="ADAL" clId="{14321B0E-75D3-47BD-8027-A9B74C7FDC10}" dt="2021-03-12T14:59:10.663" v="58" actId="6549"/>
        <pc:sldMkLst>
          <pc:docMk/>
          <pc:sldMk cId="982233179" sldId="3104"/>
        </pc:sldMkLst>
        <pc:graphicFrameChg chg="modGraphic">
          <ac:chgData name="João Pedro Almeida (JP)" userId="ef4a9cea-9180-44be-901d-7e0fbbcd53f8" providerId="ADAL" clId="{14321B0E-75D3-47BD-8027-A9B74C7FDC10}" dt="2021-03-12T14:59:10.663" v="58" actId="6549"/>
          <ac:graphicFrameMkLst>
            <pc:docMk/>
            <pc:sldMk cId="982233179" sldId="3104"/>
            <ac:graphicFrameMk id="4" creationId="{1504D83B-2AE6-42C4-BF06-D4C5CB157978}"/>
          </ac:graphicFrameMkLst>
        </pc:graphicFrameChg>
      </pc:sldChg>
      <pc:sldChg chg="modSp mod">
        <pc:chgData name="João Pedro Almeida (JP)" userId="ef4a9cea-9180-44be-901d-7e0fbbcd53f8" providerId="ADAL" clId="{14321B0E-75D3-47BD-8027-A9B74C7FDC10}" dt="2021-03-12T14:56:48.944" v="57" actId="6549"/>
        <pc:sldMkLst>
          <pc:docMk/>
          <pc:sldMk cId="1481025963" sldId="3106"/>
        </pc:sldMkLst>
        <pc:graphicFrameChg chg="modGraphic">
          <ac:chgData name="João Pedro Almeida (JP)" userId="ef4a9cea-9180-44be-901d-7e0fbbcd53f8" providerId="ADAL" clId="{14321B0E-75D3-47BD-8027-A9B74C7FDC10}" dt="2021-03-12T14:56:48.944" v="57" actId="6549"/>
          <ac:graphicFrameMkLst>
            <pc:docMk/>
            <pc:sldMk cId="1481025963" sldId="3106"/>
            <ac:graphicFrameMk id="5" creationId="{0DFCD791-5955-4EFC-A15B-7307BB3173A7}"/>
          </ac:graphicFrameMkLst>
        </pc:graphicFrameChg>
      </pc:sldChg>
    </pc:docChg>
  </pc:docChgLst>
  <pc:docChgLst>
    <pc:chgData name="Alok Singh" userId="e697ffd7-6726-47a9-afd8-4832bc3f8006" providerId="ADAL" clId="{A2704885-4289-4665-8875-479CA2CF7764}"/>
    <pc:docChg chg="undo custSel addSld modSld addSection modSection">
      <pc:chgData name="Alok Singh" userId="e697ffd7-6726-47a9-afd8-4832bc3f8006" providerId="ADAL" clId="{A2704885-4289-4665-8875-479CA2CF7764}" dt="2021-03-12T14:15:11.596" v="10" actId="14100"/>
      <pc:docMkLst>
        <pc:docMk/>
      </pc:docMkLst>
      <pc:sldChg chg="modSp add mod">
        <pc:chgData name="Alok Singh" userId="e697ffd7-6726-47a9-afd8-4832bc3f8006" providerId="ADAL" clId="{A2704885-4289-4665-8875-479CA2CF7764}" dt="2021-03-12T14:15:11.596" v="10" actId="14100"/>
        <pc:sldMkLst>
          <pc:docMk/>
          <pc:sldMk cId="1941599682" sldId="257"/>
        </pc:sldMkLst>
        <pc:spChg chg="mod">
          <ac:chgData name="Alok Singh" userId="e697ffd7-6726-47a9-afd8-4832bc3f8006" providerId="ADAL" clId="{A2704885-4289-4665-8875-479CA2CF7764}" dt="2021-03-12T14:15:11.596" v="10" actId="14100"/>
          <ac:spMkLst>
            <pc:docMk/>
            <pc:sldMk cId="1941599682" sldId="257"/>
            <ac:spMk id="11" creationId="{CF44DDE8-8BA2-4F61-B823-186EF97C2735}"/>
          </ac:spMkLst>
        </pc:spChg>
        <pc:graphicFrameChg chg="mod">
          <ac:chgData name="Alok Singh" userId="e697ffd7-6726-47a9-afd8-4832bc3f8006" providerId="ADAL" clId="{A2704885-4289-4665-8875-479CA2CF7764}" dt="2021-03-12T14:15:02.423" v="8" actId="1076"/>
          <ac:graphicFrameMkLst>
            <pc:docMk/>
            <pc:sldMk cId="1941599682" sldId="257"/>
            <ac:graphicFrameMk id="6" creationId="{6F66B3A2-7463-4805-BBD7-BDEA5B55CEFD}"/>
          </ac:graphicFrameMkLst>
        </pc:graphicFrameChg>
        <pc:graphicFrameChg chg="mod">
          <ac:chgData name="Alok Singh" userId="e697ffd7-6726-47a9-afd8-4832bc3f8006" providerId="ADAL" clId="{A2704885-4289-4665-8875-479CA2CF7764}" dt="2021-03-12T14:15:08.206" v="9" actId="1076"/>
          <ac:graphicFrameMkLst>
            <pc:docMk/>
            <pc:sldMk cId="1941599682" sldId="257"/>
            <ac:graphicFrameMk id="9" creationId="{F841069D-E835-466F-8B19-6B55473BE773}"/>
          </ac:graphicFrameMkLst>
        </pc:graphicFrameChg>
      </pc:sldChg>
    </pc:docChg>
  </pc:docChgLst>
  <pc:docChgLst>
    <pc:chgData name="João Pedro Almeida (JP)" userId="ef4a9cea-9180-44be-901d-7e0fbbcd53f8" providerId="ADAL" clId="{F656A2A3-E604-4E30-86A1-13C894D65431}"/>
    <pc:docChg chg="undo custSel modSld">
      <pc:chgData name="João Pedro Almeida (JP)" userId="ef4a9cea-9180-44be-901d-7e0fbbcd53f8" providerId="ADAL" clId="{F656A2A3-E604-4E30-86A1-13C894D65431}" dt="2021-04-07T13:38:43.966" v="101" actId="20577"/>
      <pc:docMkLst>
        <pc:docMk/>
      </pc:docMkLst>
      <pc:sldChg chg="modSp mod">
        <pc:chgData name="João Pedro Almeida (JP)" userId="ef4a9cea-9180-44be-901d-7e0fbbcd53f8" providerId="ADAL" clId="{F656A2A3-E604-4E30-86A1-13C894D65431}" dt="2021-04-07T13:13:24.984" v="46" actId="1076"/>
        <pc:sldMkLst>
          <pc:docMk/>
          <pc:sldMk cId="982233179" sldId="3104"/>
        </pc:sldMkLst>
        <pc:spChg chg="mod">
          <ac:chgData name="João Pedro Almeida (JP)" userId="ef4a9cea-9180-44be-901d-7e0fbbcd53f8" providerId="ADAL" clId="{F656A2A3-E604-4E30-86A1-13C894D65431}" dt="2021-04-07T13:13:24.984" v="46" actId="1076"/>
          <ac:spMkLst>
            <pc:docMk/>
            <pc:sldMk cId="982233179" sldId="3104"/>
            <ac:spMk id="7" creationId="{AF682063-2479-4937-910F-FF63EC9C6D91}"/>
          </ac:spMkLst>
        </pc:spChg>
      </pc:sldChg>
      <pc:sldChg chg="modSp mod">
        <pc:chgData name="João Pedro Almeida (JP)" userId="ef4a9cea-9180-44be-901d-7e0fbbcd53f8" providerId="ADAL" clId="{F656A2A3-E604-4E30-86A1-13C894D65431}" dt="2021-04-07T13:38:43.966" v="101" actId="20577"/>
        <pc:sldMkLst>
          <pc:docMk/>
          <pc:sldMk cId="1113925100" sldId="3115"/>
        </pc:sldMkLst>
        <pc:spChg chg="mod">
          <ac:chgData name="João Pedro Almeida (JP)" userId="ef4a9cea-9180-44be-901d-7e0fbbcd53f8" providerId="ADAL" clId="{F656A2A3-E604-4E30-86A1-13C894D65431}" dt="2021-04-07T13:38:43.966" v="101" actId="20577"/>
          <ac:spMkLst>
            <pc:docMk/>
            <pc:sldMk cId="1113925100" sldId="3115"/>
            <ac:spMk id="4" creationId="{BE5B97C8-0595-4C69-90F0-320DAC93DED1}"/>
          </ac:spMkLst>
        </pc:spChg>
      </pc:sldChg>
      <pc:sldChg chg="modSp mod">
        <pc:chgData name="João Pedro Almeida (JP)" userId="ef4a9cea-9180-44be-901d-7e0fbbcd53f8" providerId="ADAL" clId="{F656A2A3-E604-4E30-86A1-13C894D65431}" dt="2021-04-07T13:28:33.842" v="49" actId="5793"/>
        <pc:sldMkLst>
          <pc:docMk/>
          <pc:sldMk cId="2184956341" sldId="10234"/>
        </pc:sldMkLst>
        <pc:spChg chg="mod">
          <ac:chgData name="João Pedro Almeida (JP)" userId="ef4a9cea-9180-44be-901d-7e0fbbcd53f8" providerId="ADAL" clId="{F656A2A3-E604-4E30-86A1-13C894D65431}" dt="2021-04-07T13:28:33.842" v="49" actId="5793"/>
          <ac:spMkLst>
            <pc:docMk/>
            <pc:sldMk cId="2184956341" sldId="10234"/>
            <ac:spMk id="4" creationId="{ABBEE62E-E429-46DE-AA76-8AE2B4C7275C}"/>
          </ac:spMkLst>
        </pc:spChg>
      </pc:sldChg>
    </pc:docChg>
  </pc:docChgLst>
  <pc:docChgLst>
    <pc:chgData name="Christopher Lim" userId="S::chrlim@microsoft.com::f968ec5d-ece7-49c7-b2a7-1e73f064a379" providerId="AD" clId="Web-{065AC09F-E0A2-0000-D565-A93D8BE95939}"/>
    <pc:docChg chg="modSld">
      <pc:chgData name="Christopher Lim" userId="S::chrlim@microsoft.com::f968ec5d-ece7-49c7-b2a7-1e73f064a379" providerId="AD" clId="Web-{065AC09F-E0A2-0000-D565-A93D8BE95939}" dt="2021-04-21T08:09:40.070" v="43" actId="20577"/>
      <pc:docMkLst>
        <pc:docMk/>
      </pc:docMkLst>
      <pc:sldChg chg="modSp">
        <pc:chgData name="Christopher Lim" userId="S::chrlim@microsoft.com::f968ec5d-ece7-49c7-b2a7-1e73f064a379" providerId="AD" clId="Web-{065AC09F-E0A2-0000-D565-A93D8BE95939}" dt="2021-04-21T08:09:40.070" v="43" actId="20577"/>
        <pc:sldMkLst>
          <pc:docMk/>
          <pc:sldMk cId="1304563117" sldId="3093"/>
        </pc:sldMkLst>
        <pc:spChg chg="mod">
          <ac:chgData name="Christopher Lim" userId="S::chrlim@microsoft.com::f968ec5d-ece7-49c7-b2a7-1e73f064a379" providerId="AD" clId="Web-{065AC09F-E0A2-0000-D565-A93D8BE95939}" dt="2021-04-21T08:09:40.070" v="43" actId="20577"/>
          <ac:spMkLst>
            <pc:docMk/>
            <pc:sldMk cId="1304563117" sldId="3093"/>
            <ac:spMk id="4" creationId="{7CE4786D-C856-4ED1-AD42-4D6D5704E74E}"/>
          </ac:spMkLst>
        </pc:spChg>
      </pc:sldChg>
    </pc:docChg>
  </pc:docChgLst>
  <pc:docChgLst>
    <pc:chgData name="Timo Gossen" userId="4ec7f864-84f7-407f-b8f9-5c31d0de0089" providerId="ADAL" clId="{FCCAAF6F-5D5D-47BA-8041-A2B57206BEAB}"/>
    <pc:docChg chg="undo redo custSel addSld delSld modSld addMainMaster delMainMaster modMainMaster delSection modSection">
      <pc:chgData name="Timo Gossen" userId="4ec7f864-84f7-407f-b8f9-5c31d0de0089" providerId="ADAL" clId="{FCCAAF6F-5D5D-47BA-8041-A2B57206BEAB}" dt="2021-03-04T15:20:59.300" v="427" actId="5793"/>
      <pc:docMkLst>
        <pc:docMk/>
      </pc:docMkLst>
      <pc:sldChg chg="del">
        <pc:chgData name="Timo Gossen" userId="4ec7f864-84f7-407f-b8f9-5c31d0de0089" providerId="ADAL" clId="{FCCAAF6F-5D5D-47BA-8041-A2B57206BEAB}" dt="2021-02-15T12:45:47.352" v="1" actId="47"/>
        <pc:sldMkLst>
          <pc:docMk/>
          <pc:sldMk cId="3125902731" sldId="1607"/>
        </pc:sldMkLst>
      </pc:sldChg>
      <pc:sldChg chg="del">
        <pc:chgData name="Timo Gossen" userId="4ec7f864-84f7-407f-b8f9-5c31d0de0089" providerId="ADAL" clId="{FCCAAF6F-5D5D-47BA-8041-A2B57206BEAB}" dt="2021-02-15T13:18:38.917" v="240" actId="47"/>
        <pc:sldMkLst>
          <pc:docMk/>
          <pc:sldMk cId="1094870920" sldId="1735"/>
        </pc:sldMkLst>
      </pc:sldChg>
      <pc:sldChg chg="del">
        <pc:chgData name="Timo Gossen" userId="4ec7f864-84f7-407f-b8f9-5c31d0de0089" providerId="ADAL" clId="{FCCAAF6F-5D5D-47BA-8041-A2B57206BEAB}" dt="2021-02-15T13:18:38.917" v="240" actId="47"/>
        <pc:sldMkLst>
          <pc:docMk/>
          <pc:sldMk cId="2345068032" sldId="1786"/>
        </pc:sldMkLst>
      </pc:sldChg>
      <pc:sldChg chg="del">
        <pc:chgData name="Timo Gossen" userId="4ec7f864-84f7-407f-b8f9-5c31d0de0089" providerId="ADAL" clId="{FCCAAF6F-5D5D-47BA-8041-A2B57206BEAB}" dt="2021-02-15T13:18:38.917" v="240" actId="47"/>
        <pc:sldMkLst>
          <pc:docMk/>
          <pc:sldMk cId="3071064459" sldId="1795"/>
        </pc:sldMkLst>
      </pc:sldChg>
      <pc:sldChg chg="del">
        <pc:chgData name="Timo Gossen" userId="4ec7f864-84f7-407f-b8f9-5c31d0de0089" providerId="ADAL" clId="{FCCAAF6F-5D5D-47BA-8041-A2B57206BEAB}" dt="2021-02-15T13:18:38.917" v="240" actId="47"/>
        <pc:sldMkLst>
          <pc:docMk/>
          <pc:sldMk cId="855631851" sldId="1796"/>
        </pc:sldMkLst>
      </pc:sldChg>
      <pc:sldChg chg="del">
        <pc:chgData name="Timo Gossen" userId="4ec7f864-84f7-407f-b8f9-5c31d0de0089" providerId="ADAL" clId="{FCCAAF6F-5D5D-47BA-8041-A2B57206BEAB}" dt="2021-02-15T13:18:38.917" v="240" actId="47"/>
        <pc:sldMkLst>
          <pc:docMk/>
          <pc:sldMk cId="2633977528" sldId="1798"/>
        </pc:sldMkLst>
      </pc:sldChg>
      <pc:sldChg chg="del">
        <pc:chgData name="Timo Gossen" userId="4ec7f864-84f7-407f-b8f9-5c31d0de0089" providerId="ADAL" clId="{FCCAAF6F-5D5D-47BA-8041-A2B57206BEAB}" dt="2021-02-15T13:18:38.917" v="240" actId="47"/>
        <pc:sldMkLst>
          <pc:docMk/>
          <pc:sldMk cId="458529531" sldId="1995"/>
        </pc:sldMkLst>
      </pc:sldChg>
      <pc:sldChg chg="add del mod modShow addCm">
        <pc:chgData name="Timo Gossen" userId="4ec7f864-84f7-407f-b8f9-5c31d0de0089" providerId="ADAL" clId="{FCCAAF6F-5D5D-47BA-8041-A2B57206BEAB}" dt="2021-02-15T13:19:45.859" v="243"/>
        <pc:sldMkLst>
          <pc:docMk/>
          <pc:sldMk cId="2567493441" sldId="3087"/>
        </pc:sldMkLst>
      </pc:sldChg>
      <pc:sldChg chg="modSp mod modClrScheme chgLayout">
        <pc:chgData name="Timo Gossen" userId="4ec7f864-84f7-407f-b8f9-5c31d0de0089" providerId="ADAL" clId="{FCCAAF6F-5D5D-47BA-8041-A2B57206BEAB}" dt="2021-02-15T13:03:56.971" v="72" actId="700"/>
        <pc:sldMkLst>
          <pc:docMk/>
          <pc:sldMk cId="3220405261" sldId="3091"/>
        </pc:sldMkLst>
        <pc:spChg chg="mod ord">
          <ac:chgData name="Timo Gossen" userId="4ec7f864-84f7-407f-b8f9-5c31d0de0089" providerId="ADAL" clId="{FCCAAF6F-5D5D-47BA-8041-A2B57206BEAB}" dt="2021-02-15T13:03:56.971" v="72" actId="700"/>
          <ac:spMkLst>
            <pc:docMk/>
            <pc:sldMk cId="3220405261" sldId="3091"/>
            <ac:spMk id="3" creationId="{5D86A125-2BFC-4948-BFF2-1380706147A7}"/>
          </ac:spMkLst>
        </pc:spChg>
        <pc:spChg chg="mod ord">
          <ac:chgData name="Timo Gossen" userId="4ec7f864-84f7-407f-b8f9-5c31d0de0089" providerId="ADAL" clId="{FCCAAF6F-5D5D-47BA-8041-A2B57206BEAB}" dt="2021-02-15T13:03:56.971" v="72" actId="700"/>
          <ac:spMkLst>
            <pc:docMk/>
            <pc:sldMk cId="3220405261" sldId="3091"/>
            <ac:spMk id="4" creationId="{03B4833C-ACC4-4A32-A75A-D05E6B01554A}"/>
          </ac:spMkLst>
        </pc:spChg>
        <pc:picChg chg="mod">
          <ac:chgData name="Timo Gossen" userId="4ec7f864-84f7-407f-b8f9-5c31d0de0089" providerId="ADAL" clId="{FCCAAF6F-5D5D-47BA-8041-A2B57206BEAB}" dt="2021-02-15T12:57:52.429" v="18" actId="14826"/>
          <ac:picMkLst>
            <pc:docMk/>
            <pc:sldMk cId="3220405261" sldId="3091"/>
            <ac:picMk id="38" creationId="{F82C4A60-8F08-400A-846C-DE4887B40CA2}"/>
          </ac:picMkLst>
        </pc:picChg>
      </pc:sldChg>
      <pc:sldChg chg="addSp delSp modSp mod chgLayout">
        <pc:chgData name="Timo Gossen" userId="4ec7f864-84f7-407f-b8f9-5c31d0de0089" providerId="ADAL" clId="{FCCAAF6F-5D5D-47BA-8041-A2B57206BEAB}" dt="2021-02-15T13:07:58.388" v="116" actId="478"/>
        <pc:sldMkLst>
          <pc:docMk/>
          <pc:sldMk cId="217996950" sldId="3092"/>
        </pc:sldMkLst>
        <pc:spChg chg="add del mod">
          <ac:chgData name="Timo Gossen" userId="4ec7f864-84f7-407f-b8f9-5c31d0de0089" providerId="ADAL" clId="{FCCAAF6F-5D5D-47BA-8041-A2B57206BEAB}" dt="2021-02-15T13:07:58.388" v="116" actId="478"/>
          <ac:spMkLst>
            <pc:docMk/>
            <pc:sldMk cId="217996950" sldId="3092"/>
            <ac:spMk id="3" creationId="{3B2B6D2D-D56A-45BB-99C3-44A4DBDCFDB0}"/>
          </ac:spMkLst>
        </pc:spChg>
        <pc:spChg chg="add del mod ord">
          <ac:chgData name="Timo Gossen" userId="4ec7f864-84f7-407f-b8f9-5c31d0de0089" providerId="ADAL" clId="{FCCAAF6F-5D5D-47BA-8041-A2B57206BEAB}" dt="2021-02-15T13:07:58.388" v="116" actId="478"/>
          <ac:spMkLst>
            <pc:docMk/>
            <pc:sldMk cId="217996950" sldId="3092"/>
            <ac:spMk id="5" creationId="{4B7DD339-5C08-46FC-8731-430C31DC143F}"/>
          </ac:spMkLst>
        </pc:spChg>
        <pc:spChg chg="mod ord">
          <ac:chgData name="Timo Gossen" userId="4ec7f864-84f7-407f-b8f9-5c31d0de0089" providerId="ADAL" clId="{FCCAAF6F-5D5D-47BA-8041-A2B57206BEAB}" dt="2021-02-15T13:04:02.678" v="73" actId="700"/>
          <ac:spMkLst>
            <pc:docMk/>
            <pc:sldMk cId="217996950" sldId="3092"/>
            <ac:spMk id="6" creationId="{3858C028-4AE4-4BBE-94FB-B9D03D7ED23F}"/>
          </ac:spMkLst>
        </pc:spChg>
        <pc:spChg chg="mod ord">
          <ac:chgData name="Timo Gossen" userId="4ec7f864-84f7-407f-b8f9-5c31d0de0089" providerId="ADAL" clId="{FCCAAF6F-5D5D-47BA-8041-A2B57206BEAB}" dt="2021-02-15T13:04:02.678" v="73" actId="700"/>
          <ac:spMkLst>
            <pc:docMk/>
            <pc:sldMk cId="217996950" sldId="3092"/>
            <ac:spMk id="7" creationId="{11EF1AD8-8B3A-4133-A284-5E7968D490BC}"/>
          </ac:spMkLst>
        </pc:spChg>
      </pc:sldChg>
      <pc:sldChg chg="modSp mod chgLayout">
        <pc:chgData name="Timo Gossen" userId="4ec7f864-84f7-407f-b8f9-5c31d0de0089" providerId="ADAL" clId="{FCCAAF6F-5D5D-47BA-8041-A2B57206BEAB}" dt="2021-02-15T13:04:13.167" v="74" actId="700"/>
        <pc:sldMkLst>
          <pc:docMk/>
          <pc:sldMk cId="1304563117" sldId="3093"/>
        </pc:sldMkLst>
        <pc:spChg chg="mod ord">
          <ac:chgData name="Timo Gossen" userId="4ec7f864-84f7-407f-b8f9-5c31d0de0089" providerId="ADAL" clId="{FCCAAF6F-5D5D-47BA-8041-A2B57206BEAB}" dt="2021-02-15T13:04:13.167" v="74" actId="700"/>
          <ac:spMkLst>
            <pc:docMk/>
            <pc:sldMk cId="1304563117" sldId="3093"/>
            <ac:spMk id="2" creationId="{98ED09A5-A38C-4A4E-B308-A11A4BF5F4B8}"/>
          </ac:spMkLst>
        </pc:spChg>
        <pc:spChg chg="mod ord">
          <ac:chgData name="Timo Gossen" userId="4ec7f864-84f7-407f-b8f9-5c31d0de0089" providerId="ADAL" clId="{FCCAAF6F-5D5D-47BA-8041-A2B57206BEAB}" dt="2021-02-15T13:04:13.167" v="74" actId="700"/>
          <ac:spMkLst>
            <pc:docMk/>
            <pc:sldMk cId="1304563117" sldId="3093"/>
            <ac:spMk id="3" creationId="{3B610B21-2ECC-44E0-86AF-D74811AF72AC}"/>
          </ac:spMkLst>
        </pc:spChg>
        <pc:spChg chg="mod ord">
          <ac:chgData name="Timo Gossen" userId="4ec7f864-84f7-407f-b8f9-5c31d0de0089" providerId="ADAL" clId="{FCCAAF6F-5D5D-47BA-8041-A2B57206BEAB}" dt="2021-02-15T13:04:13.167" v="74" actId="700"/>
          <ac:spMkLst>
            <pc:docMk/>
            <pc:sldMk cId="1304563117" sldId="3093"/>
            <ac:spMk id="4" creationId="{7CE4786D-C856-4ED1-AD42-4D6D5704E74E}"/>
          </ac:spMkLst>
        </pc:spChg>
      </pc:sldChg>
      <pc:sldChg chg="addSp delSp modSp mod chgLayout">
        <pc:chgData name="Timo Gossen" userId="4ec7f864-84f7-407f-b8f9-5c31d0de0089" providerId="ADAL" clId="{FCCAAF6F-5D5D-47BA-8041-A2B57206BEAB}" dt="2021-02-15T13:07:52.126" v="114" actId="478"/>
        <pc:sldMkLst>
          <pc:docMk/>
          <pc:sldMk cId="1373380089" sldId="3094"/>
        </pc:sldMkLst>
        <pc:spChg chg="mod ord">
          <ac:chgData name="Timo Gossen" userId="4ec7f864-84f7-407f-b8f9-5c31d0de0089" providerId="ADAL" clId="{FCCAAF6F-5D5D-47BA-8041-A2B57206BEAB}" dt="2021-02-15T13:04:27.028" v="75" actId="700"/>
          <ac:spMkLst>
            <pc:docMk/>
            <pc:sldMk cId="1373380089" sldId="3094"/>
            <ac:spMk id="2" creationId="{556DD703-A0EF-4594-97F9-5C7D4BD08171}"/>
          </ac:spMkLst>
        </pc:spChg>
        <pc:spChg chg="add del mod">
          <ac:chgData name="Timo Gossen" userId="4ec7f864-84f7-407f-b8f9-5c31d0de0089" providerId="ADAL" clId="{FCCAAF6F-5D5D-47BA-8041-A2B57206BEAB}" dt="2021-02-15T13:07:52.126" v="114" actId="478"/>
          <ac:spMkLst>
            <pc:docMk/>
            <pc:sldMk cId="1373380089" sldId="3094"/>
            <ac:spMk id="3" creationId="{DA73786C-0EC2-4802-BDBA-82B7B0D17233}"/>
          </ac:spMkLst>
        </pc:spChg>
        <pc:spChg chg="mod ord">
          <ac:chgData name="Timo Gossen" userId="4ec7f864-84f7-407f-b8f9-5c31d0de0089" providerId="ADAL" clId="{FCCAAF6F-5D5D-47BA-8041-A2B57206BEAB}" dt="2021-02-15T13:04:27.028" v="75" actId="700"/>
          <ac:spMkLst>
            <pc:docMk/>
            <pc:sldMk cId="1373380089" sldId="3094"/>
            <ac:spMk id="4" creationId="{935A8134-1CA7-41F7-A8D5-D29C257B98A9}"/>
          </ac:spMkLst>
        </pc:spChg>
        <pc:spChg chg="del mod">
          <ac:chgData name="Timo Gossen" userId="4ec7f864-84f7-407f-b8f9-5c31d0de0089" providerId="ADAL" clId="{FCCAAF6F-5D5D-47BA-8041-A2B57206BEAB}" dt="2021-02-15T13:05:28.471" v="80" actId="478"/>
          <ac:spMkLst>
            <pc:docMk/>
            <pc:sldMk cId="1373380089" sldId="3094"/>
            <ac:spMk id="5" creationId="{1198A7C0-8409-4EEB-9720-66A7CB6F7354}"/>
          </ac:spMkLst>
        </pc:spChg>
        <pc:spChg chg="mod ord">
          <ac:chgData name="Timo Gossen" userId="4ec7f864-84f7-407f-b8f9-5c31d0de0089" providerId="ADAL" clId="{FCCAAF6F-5D5D-47BA-8041-A2B57206BEAB}" dt="2021-02-15T13:04:27.028" v="75" actId="700"/>
          <ac:spMkLst>
            <pc:docMk/>
            <pc:sldMk cId="1373380089" sldId="3094"/>
            <ac:spMk id="6" creationId="{0F276892-C77C-463C-854D-1FCD1669B56F}"/>
          </ac:spMkLst>
        </pc:spChg>
      </pc:sldChg>
      <pc:sldChg chg="addSp delSp modSp mod chgLayout">
        <pc:chgData name="Timo Gossen" userId="4ec7f864-84f7-407f-b8f9-5c31d0de0089" providerId="ADAL" clId="{FCCAAF6F-5D5D-47BA-8041-A2B57206BEAB}" dt="2021-02-15T13:07:48.858" v="112" actId="478"/>
        <pc:sldMkLst>
          <pc:docMk/>
          <pc:sldMk cId="3201066170" sldId="3095"/>
        </pc:sldMkLst>
        <pc:spChg chg="del">
          <ac:chgData name="Timo Gossen" userId="4ec7f864-84f7-407f-b8f9-5c31d0de0089" providerId="ADAL" clId="{FCCAAF6F-5D5D-47BA-8041-A2B57206BEAB}" dt="2021-02-15T13:05:41.193" v="82" actId="478"/>
          <ac:spMkLst>
            <pc:docMk/>
            <pc:sldMk cId="3201066170" sldId="3095"/>
            <ac:spMk id="2" creationId="{3AC42D6A-DECC-4503-8FE0-D1A0EB04041D}"/>
          </ac:spMkLst>
        </pc:spChg>
        <pc:spChg chg="add del">
          <ac:chgData name="Timo Gossen" userId="4ec7f864-84f7-407f-b8f9-5c31d0de0089" providerId="ADAL" clId="{FCCAAF6F-5D5D-47BA-8041-A2B57206BEAB}" dt="2021-02-15T13:07:48.858" v="112" actId="478"/>
          <ac:spMkLst>
            <pc:docMk/>
            <pc:sldMk cId="3201066170" sldId="3095"/>
            <ac:spMk id="3" creationId="{13BA885B-3BD2-4F77-A089-3AA8208F6795}"/>
          </ac:spMkLst>
        </pc:spChg>
        <pc:spChg chg="mod ord">
          <ac:chgData name="Timo Gossen" userId="4ec7f864-84f7-407f-b8f9-5c31d0de0089" providerId="ADAL" clId="{FCCAAF6F-5D5D-47BA-8041-A2B57206BEAB}" dt="2021-02-15T13:07:29.928" v="108" actId="700"/>
          <ac:spMkLst>
            <pc:docMk/>
            <pc:sldMk cId="3201066170" sldId="3095"/>
            <ac:spMk id="5" creationId="{36C0E9BC-2233-43DC-9527-1200441FDE79}"/>
          </ac:spMkLst>
        </pc:spChg>
        <pc:spChg chg="mod ord">
          <ac:chgData name="Timo Gossen" userId="4ec7f864-84f7-407f-b8f9-5c31d0de0089" providerId="ADAL" clId="{FCCAAF6F-5D5D-47BA-8041-A2B57206BEAB}" dt="2021-02-15T13:07:29.928" v="108" actId="700"/>
          <ac:spMkLst>
            <pc:docMk/>
            <pc:sldMk cId="3201066170" sldId="3095"/>
            <ac:spMk id="6" creationId="{97DCF861-F29E-492B-81F6-1A8253EFC2E0}"/>
          </ac:spMkLst>
        </pc:spChg>
        <pc:spChg chg="mod ord">
          <ac:chgData name="Timo Gossen" userId="4ec7f864-84f7-407f-b8f9-5c31d0de0089" providerId="ADAL" clId="{FCCAAF6F-5D5D-47BA-8041-A2B57206BEAB}" dt="2021-02-15T13:07:29.928" v="108" actId="700"/>
          <ac:spMkLst>
            <pc:docMk/>
            <pc:sldMk cId="3201066170" sldId="3095"/>
            <ac:spMk id="7" creationId="{98827E68-4D4D-4618-AA29-410CA1FB8F46}"/>
          </ac:spMkLst>
        </pc:spChg>
      </pc:sldChg>
      <pc:sldChg chg="addSp delSp modSp mod chgLayout">
        <pc:chgData name="Timo Gossen" userId="4ec7f864-84f7-407f-b8f9-5c31d0de0089" providerId="ADAL" clId="{FCCAAF6F-5D5D-47BA-8041-A2B57206BEAB}" dt="2021-02-15T13:08:14.209" v="117" actId="478"/>
        <pc:sldMkLst>
          <pc:docMk/>
          <pc:sldMk cId="1075800851" sldId="3096"/>
        </pc:sldMkLst>
        <pc:spChg chg="del">
          <ac:chgData name="Timo Gossen" userId="4ec7f864-84f7-407f-b8f9-5c31d0de0089" providerId="ADAL" clId="{FCCAAF6F-5D5D-47BA-8041-A2B57206BEAB}" dt="2021-02-15T13:05:44.524" v="84" actId="478"/>
          <ac:spMkLst>
            <pc:docMk/>
            <pc:sldMk cId="1075800851" sldId="3096"/>
            <ac:spMk id="2" creationId="{04AE7A3B-A5F0-4287-9CAF-D86D2D14AAF8}"/>
          </ac:spMkLst>
        </pc:spChg>
        <pc:spChg chg="add del">
          <ac:chgData name="Timo Gossen" userId="4ec7f864-84f7-407f-b8f9-5c31d0de0089" providerId="ADAL" clId="{FCCAAF6F-5D5D-47BA-8041-A2B57206BEAB}" dt="2021-02-15T13:08:14.209" v="117" actId="478"/>
          <ac:spMkLst>
            <pc:docMk/>
            <pc:sldMk cId="1075800851" sldId="3096"/>
            <ac:spMk id="3" creationId="{5BA5B062-2309-467E-8A8D-230D8A17F294}"/>
          </ac:spMkLst>
        </pc:spChg>
        <pc:spChg chg="mod ord">
          <ac:chgData name="Timo Gossen" userId="4ec7f864-84f7-407f-b8f9-5c31d0de0089" providerId="ADAL" clId="{FCCAAF6F-5D5D-47BA-8041-A2B57206BEAB}" dt="2021-02-15T13:07:34.223" v="109" actId="700"/>
          <ac:spMkLst>
            <pc:docMk/>
            <pc:sldMk cId="1075800851" sldId="3096"/>
            <ac:spMk id="5" creationId="{36C0E9BC-2233-43DC-9527-1200441FDE79}"/>
          </ac:spMkLst>
        </pc:spChg>
        <pc:spChg chg="mod ord">
          <ac:chgData name="Timo Gossen" userId="4ec7f864-84f7-407f-b8f9-5c31d0de0089" providerId="ADAL" clId="{FCCAAF6F-5D5D-47BA-8041-A2B57206BEAB}" dt="2021-02-15T13:07:34.223" v="109" actId="700"/>
          <ac:spMkLst>
            <pc:docMk/>
            <pc:sldMk cId="1075800851" sldId="3096"/>
            <ac:spMk id="6" creationId="{97DCF861-F29E-492B-81F6-1A8253EFC2E0}"/>
          </ac:spMkLst>
        </pc:spChg>
        <pc:spChg chg="mod ord">
          <ac:chgData name="Timo Gossen" userId="4ec7f864-84f7-407f-b8f9-5c31d0de0089" providerId="ADAL" clId="{FCCAAF6F-5D5D-47BA-8041-A2B57206BEAB}" dt="2021-02-15T13:07:34.223" v="109" actId="700"/>
          <ac:spMkLst>
            <pc:docMk/>
            <pc:sldMk cId="1075800851" sldId="3096"/>
            <ac:spMk id="7" creationId="{98827E68-4D4D-4618-AA29-410CA1FB8F46}"/>
          </ac:spMkLst>
        </pc:spChg>
      </pc:sldChg>
      <pc:sldChg chg="addSp delSp modSp mod chgLayout">
        <pc:chgData name="Timo Gossen" userId="4ec7f864-84f7-407f-b8f9-5c31d0de0089" providerId="ADAL" clId="{FCCAAF6F-5D5D-47BA-8041-A2B57206BEAB}" dt="2021-02-15T13:50:14" v="277" actId="207"/>
        <pc:sldMkLst>
          <pc:docMk/>
          <pc:sldMk cId="2216462522" sldId="3097"/>
        </pc:sldMkLst>
        <pc:spChg chg="del">
          <ac:chgData name="Timo Gossen" userId="4ec7f864-84f7-407f-b8f9-5c31d0de0089" providerId="ADAL" clId="{FCCAAF6F-5D5D-47BA-8041-A2B57206BEAB}" dt="2021-02-15T13:07:38.405" v="110" actId="700"/>
          <ac:spMkLst>
            <pc:docMk/>
            <pc:sldMk cId="2216462522" sldId="3097"/>
            <ac:spMk id="2" creationId="{87824593-A883-4028-A8AF-D3AAC892E9B0}"/>
          </ac:spMkLst>
        </pc:spChg>
        <pc:spChg chg="del">
          <ac:chgData name="Timo Gossen" userId="4ec7f864-84f7-407f-b8f9-5c31d0de0089" providerId="ADAL" clId="{FCCAAF6F-5D5D-47BA-8041-A2B57206BEAB}" dt="2021-02-15T13:07:38.405" v="110" actId="700"/>
          <ac:spMkLst>
            <pc:docMk/>
            <pc:sldMk cId="2216462522" sldId="3097"/>
            <ac:spMk id="3" creationId="{2EAC14C9-0BED-4921-8D8A-D03FE73717B9}"/>
          </ac:spMkLst>
        </pc:spChg>
        <pc:spChg chg="del">
          <ac:chgData name="Timo Gossen" userId="4ec7f864-84f7-407f-b8f9-5c31d0de0089" providerId="ADAL" clId="{FCCAAF6F-5D5D-47BA-8041-A2B57206BEAB}" dt="2021-02-15T13:05:49.356" v="86" actId="478"/>
          <ac:spMkLst>
            <pc:docMk/>
            <pc:sldMk cId="2216462522" sldId="3097"/>
            <ac:spMk id="4" creationId="{42D31343-3165-4C65-829C-8FFB9E7D6E79}"/>
          </ac:spMkLst>
        </pc:spChg>
        <pc:spChg chg="add del">
          <ac:chgData name="Timo Gossen" userId="4ec7f864-84f7-407f-b8f9-5c31d0de0089" providerId="ADAL" clId="{FCCAAF6F-5D5D-47BA-8041-A2B57206BEAB}" dt="2021-02-15T13:07:45.735" v="111" actId="478"/>
          <ac:spMkLst>
            <pc:docMk/>
            <pc:sldMk cId="2216462522" sldId="3097"/>
            <ac:spMk id="5" creationId="{8ED02263-156D-4844-8314-2090035DD0E4}"/>
          </ac:spMkLst>
        </pc:spChg>
        <pc:spChg chg="add mod ord">
          <ac:chgData name="Timo Gossen" userId="4ec7f864-84f7-407f-b8f9-5c31d0de0089" providerId="ADAL" clId="{FCCAAF6F-5D5D-47BA-8041-A2B57206BEAB}" dt="2021-02-15T13:07:38.405" v="110" actId="700"/>
          <ac:spMkLst>
            <pc:docMk/>
            <pc:sldMk cId="2216462522" sldId="3097"/>
            <ac:spMk id="6" creationId="{0CD228B8-7DEA-4B7F-A4C6-F26B0D87B572}"/>
          </ac:spMkLst>
        </pc:spChg>
        <pc:spChg chg="add mod ord">
          <ac:chgData name="Timo Gossen" userId="4ec7f864-84f7-407f-b8f9-5c31d0de0089" providerId="ADAL" clId="{FCCAAF6F-5D5D-47BA-8041-A2B57206BEAB}" dt="2021-02-15T13:07:38.405" v="110" actId="700"/>
          <ac:spMkLst>
            <pc:docMk/>
            <pc:sldMk cId="2216462522" sldId="3097"/>
            <ac:spMk id="7" creationId="{CE7BDF86-1474-48B4-92FE-9E81EA196BF6}"/>
          </ac:spMkLst>
        </pc:spChg>
        <pc:spChg chg="mod ord">
          <ac:chgData name="Timo Gossen" userId="4ec7f864-84f7-407f-b8f9-5c31d0de0089" providerId="ADAL" clId="{FCCAAF6F-5D5D-47BA-8041-A2B57206BEAB}" dt="2021-02-15T13:07:38.405" v="110" actId="700"/>
          <ac:spMkLst>
            <pc:docMk/>
            <pc:sldMk cId="2216462522" sldId="3097"/>
            <ac:spMk id="11" creationId="{95E0C5AD-C4DD-4335-8441-DA90B7284FA8}"/>
          </ac:spMkLst>
        </pc:spChg>
        <pc:spChg chg="mod">
          <ac:chgData name="Timo Gossen" userId="4ec7f864-84f7-407f-b8f9-5c31d0de0089" providerId="ADAL" clId="{FCCAAF6F-5D5D-47BA-8041-A2B57206BEAB}" dt="2021-02-15T13:49:32.672" v="264" actId="207"/>
          <ac:spMkLst>
            <pc:docMk/>
            <pc:sldMk cId="2216462522" sldId="3097"/>
            <ac:spMk id="13" creationId="{E1974EAC-B0A7-4FAC-8E76-37FCA45D29AC}"/>
          </ac:spMkLst>
        </pc:spChg>
        <pc:spChg chg="mod">
          <ac:chgData name="Timo Gossen" userId="4ec7f864-84f7-407f-b8f9-5c31d0de0089" providerId="ADAL" clId="{FCCAAF6F-5D5D-47BA-8041-A2B57206BEAB}" dt="2021-02-15T13:49:48.138" v="269" actId="207"/>
          <ac:spMkLst>
            <pc:docMk/>
            <pc:sldMk cId="2216462522" sldId="3097"/>
            <ac:spMk id="15" creationId="{4105D725-CFF1-4943-A7B2-85A46D1C560C}"/>
          </ac:spMkLst>
        </pc:spChg>
        <pc:spChg chg="mod">
          <ac:chgData name="Timo Gossen" userId="4ec7f864-84f7-407f-b8f9-5c31d0de0089" providerId="ADAL" clId="{FCCAAF6F-5D5D-47BA-8041-A2B57206BEAB}" dt="2021-02-15T13:50:14" v="277" actId="207"/>
          <ac:spMkLst>
            <pc:docMk/>
            <pc:sldMk cId="2216462522" sldId="3097"/>
            <ac:spMk id="17" creationId="{0B7FE968-492D-412A-AC6E-08DA1791BA51}"/>
          </ac:spMkLst>
        </pc:spChg>
      </pc:sldChg>
      <pc:sldChg chg="addSp delSp modSp mod chgLayout">
        <pc:chgData name="Timo Gossen" userId="4ec7f864-84f7-407f-b8f9-5c31d0de0089" providerId="ADAL" clId="{FCCAAF6F-5D5D-47BA-8041-A2B57206BEAB}" dt="2021-02-15T13:08:24.300" v="119" actId="700"/>
        <pc:sldMkLst>
          <pc:docMk/>
          <pc:sldMk cId="108113406" sldId="3098"/>
        </pc:sldMkLst>
        <pc:spChg chg="mod ord">
          <ac:chgData name="Timo Gossen" userId="4ec7f864-84f7-407f-b8f9-5c31d0de0089" providerId="ADAL" clId="{FCCAAF6F-5D5D-47BA-8041-A2B57206BEAB}" dt="2021-02-15T13:08:24.300" v="119" actId="700"/>
          <ac:spMkLst>
            <pc:docMk/>
            <pc:sldMk cId="108113406" sldId="3098"/>
            <ac:spMk id="2" creationId="{9B91C528-0A2A-4F60-8D4B-F7798F08EE0A}"/>
          </ac:spMkLst>
        </pc:spChg>
        <pc:spChg chg="add mod ord">
          <ac:chgData name="Timo Gossen" userId="4ec7f864-84f7-407f-b8f9-5c31d0de0089" providerId="ADAL" clId="{FCCAAF6F-5D5D-47BA-8041-A2B57206BEAB}" dt="2021-02-15T13:08:24.300" v="119" actId="700"/>
          <ac:spMkLst>
            <pc:docMk/>
            <pc:sldMk cId="108113406" sldId="3098"/>
            <ac:spMk id="3" creationId="{BC06335B-C40D-428D-A912-C90CA0AC741E}"/>
          </ac:spMkLst>
        </pc:spChg>
        <pc:spChg chg="mod ord">
          <ac:chgData name="Timo Gossen" userId="4ec7f864-84f7-407f-b8f9-5c31d0de0089" providerId="ADAL" clId="{FCCAAF6F-5D5D-47BA-8041-A2B57206BEAB}" dt="2021-02-15T13:08:24.300" v="119" actId="700"/>
          <ac:spMkLst>
            <pc:docMk/>
            <pc:sldMk cId="108113406" sldId="3098"/>
            <ac:spMk id="4" creationId="{5E55DBB2-79F1-48FD-B1A3-9C68479F15A7}"/>
          </ac:spMkLst>
        </pc:spChg>
        <pc:spChg chg="del">
          <ac:chgData name="Timo Gossen" userId="4ec7f864-84f7-407f-b8f9-5c31d0de0089" providerId="ADAL" clId="{FCCAAF6F-5D5D-47BA-8041-A2B57206BEAB}" dt="2021-02-15T13:08:20.899" v="118" actId="478"/>
          <ac:spMkLst>
            <pc:docMk/>
            <pc:sldMk cId="108113406" sldId="3098"/>
            <ac:spMk id="8" creationId="{EFF0D946-153D-472F-99F1-3DE15C7AA749}"/>
          </ac:spMkLst>
        </pc:spChg>
      </pc:sldChg>
      <pc:sldChg chg="addSp delSp modSp mod modClrScheme chgLayout">
        <pc:chgData name="Timo Gossen" userId="4ec7f864-84f7-407f-b8f9-5c31d0de0089" providerId="ADAL" clId="{FCCAAF6F-5D5D-47BA-8041-A2B57206BEAB}" dt="2021-02-15T13:11:33.820" v="159" actId="478"/>
        <pc:sldMkLst>
          <pc:docMk/>
          <pc:sldMk cId="729672259" sldId="3099"/>
        </pc:sldMkLst>
        <pc:spChg chg="mod ord">
          <ac:chgData name="Timo Gossen" userId="4ec7f864-84f7-407f-b8f9-5c31d0de0089" providerId="ADAL" clId="{FCCAAF6F-5D5D-47BA-8041-A2B57206BEAB}" dt="2021-02-15T13:11:15.254" v="156" actId="700"/>
          <ac:spMkLst>
            <pc:docMk/>
            <pc:sldMk cId="729672259" sldId="3099"/>
            <ac:spMk id="2" creationId="{680D2E64-E22D-48A1-9DA7-0527D4951A02}"/>
          </ac:spMkLst>
        </pc:spChg>
        <pc:spChg chg="add del mod ord">
          <ac:chgData name="Timo Gossen" userId="4ec7f864-84f7-407f-b8f9-5c31d0de0089" providerId="ADAL" clId="{FCCAAF6F-5D5D-47BA-8041-A2B57206BEAB}" dt="2021-02-15T13:11:33.820" v="159" actId="478"/>
          <ac:spMkLst>
            <pc:docMk/>
            <pc:sldMk cId="729672259" sldId="3099"/>
            <ac:spMk id="3" creationId="{66E79CAE-395F-4AA7-8D57-FEFFC21DEA42}"/>
          </ac:spMkLst>
        </pc:spChg>
        <pc:spChg chg="add del mod ord">
          <ac:chgData name="Timo Gossen" userId="4ec7f864-84f7-407f-b8f9-5c31d0de0089" providerId="ADAL" clId="{FCCAAF6F-5D5D-47BA-8041-A2B57206BEAB}" dt="2021-02-15T13:11:15.254" v="156" actId="700"/>
          <ac:spMkLst>
            <pc:docMk/>
            <pc:sldMk cId="729672259" sldId="3099"/>
            <ac:spMk id="4" creationId="{07251B90-E2EF-404E-BAE7-E008D4919261}"/>
          </ac:spMkLst>
        </pc:spChg>
        <pc:spChg chg="add del mod">
          <ac:chgData name="Timo Gossen" userId="4ec7f864-84f7-407f-b8f9-5c31d0de0089" providerId="ADAL" clId="{FCCAAF6F-5D5D-47BA-8041-A2B57206BEAB}" dt="2021-02-15T13:11:23.730" v="157" actId="14100"/>
          <ac:spMkLst>
            <pc:docMk/>
            <pc:sldMk cId="729672259" sldId="3099"/>
            <ac:spMk id="18" creationId="{BF823D94-C1FD-406E-9A03-3FE93116E00E}"/>
          </ac:spMkLst>
        </pc:spChg>
        <pc:spChg chg="del">
          <ac:chgData name="Timo Gossen" userId="4ec7f864-84f7-407f-b8f9-5c31d0de0089" providerId="ADAL" clId="{FCCAAF6F-5D5D-47BA-8041-A2B57206BEAB}" dt="2021-02-15T13:09:06.534" v="121" actId="478"/>
          <ac:spMkLst>
            <pc:docMk/>
            <pc:sldMk cId="729672259" sldId="3099"/>
            <ac:spMk id="22" creationId="{A2FB949A-BEA0-432F-9457-804800E23C9B}"/>
          </ac:spMkLst>
        </pc:spChg>
        <pc:spChg chg="mod">
          <ac:chgData name="Timo Gossen" userId="4ec7f864-84f7-407f-b8f9-5c31d0de0089" providerId="ADAL" clId="{FCCAAF6F-5D5D-47BA-8041-A2B57206BEAB}" dt="2021-02-15T13:11:27.788" v="158" actId="14100"/>
          <ac:spMkLst>
            <pc:docMk/>
            <pc:sldMk cId="729672259" sldId="3099"/>
            <ac:spMk id="23" creationId="{28DB4C61-830A-46DF-957B-CEDDBC355A50}"/>
          </ac:spMkLst>
        </pc:spChg>
        <pc:spChg chg="mod ord">
          <ac:chgData name="Timo Gossen" userId="4ec7f864-84f7-407f-b8f9-5c31d0de0089" providerId="ADAL" clId="{FCCAAF6F-5D5D-47BA-8041-A2B57206BEAB}" dt="2021-02-15T13:11:15.254" v="156" actId="700"/>
          <ac:spMkLst>
            <pc:docMk/>
            <pc:sldMk cId="729672259" sldId="3099"/>
            <ac:spMk id="25" creationId="{AC0718F1-B6AB-4D14-9351-36A3F4FA4CE7}"/>
          </ac:spMkLst>
        </pc:spChg>
      </pc:sldChg>
      <pc:sldChg chg="delSp modSp mod chgLayout">
        <pc:chgData name="Timo Gossen" userId="4ec7f864-84f7-407f-b8f9-5c31d0de0089" providerId="ADAL" clId="{FCCAAF6F-5D5D-47BA-8041-A2B57206BEAB}" dt="2021-02-15T13:11:53.322" v="161" actId="478"/>
        <pc:sldMkLst>
          <pc:docMk/>
          <pc:sldMk cId="2466629412" sldId="3100"/>
        </pc:sldMkLst>
        <pc:spChg chg="mod ord">
          <ac:chgData name="Timo Gossen" userId="4ec7f864-84f7-407f-b8f9-5c31d0de0089" providerId="ADAL" clId="{FCCAAF6F-5D5D-47BA-8041-A2B57206BEAB}" dt="2021-02-15T13:11:51.388" v="160" actId="700"/>
          <ac:spMkLst>
            <pc:docMk/>
            <pc:sldMk cId="2466629412" sldId="3100"/>
            <ac:spMk id="2" creationId="{221BA93B-8FF7-4E5C-8D0C-B629ED7A15DE}"/>
          </ac:spMkLst>
        </pc:spChg>
        <pc:spChg chg="mod ord">
          <ac:chgData name="Timo Gossen" userId="4ec7f864-84f7-407f-b8f9-5c31d0de0089" providerId="ADAL" clId="{FCCAAF6F-5D5D-47BA-8041-A2B57206BEAB}" dt="2021-02-15T13:11:51.388" v="160" actId="700"/>
          <ac:spMkLst>
            <pc:docMk/>
            <pc:sldMk cId="2466629412" sldId="3100"/>
            <ac:spMk id="3" creationId="{B3C243B8-54E7-412D-9FE3-6A538909BF36}"/>
          </ac:spMkLst>
        </pc:spChg>
        <pc:spChg chg="mod ord">
          <ac:chgData name="Timo Gossen" userId="4ec7f864-84f7-407f-b8f9-5c31d0de0089" providerId="ADAL" clId="{FCCAAF6F-5D5D-47BA-8041-A2B57206BEAB}" dt="2021-02-15T13:11:51.388" v="160" actId="700"/>
          <ac:spMkLst>
            <pc:docMk/>
            <pc:sldMk cId="2466629412" sldId="3100"/>
            <ac:spMk id="4" creationId="{BE5B97C8-0595-4C69-90F0-320DAC93DED1}"/>
          </ac:spMkLst>
        </pc:spChg>
        <pc:spChg chg="del">
          <ac:chgData name="Timo Gossen" userId="4ec7f864-84f7-407f-b8f9-5c31d0de0089" providerId="ADAL" clId="{FCCAAF6F-5D5D-47BA-8041-A2B57206BEAB}" dt="2021-02-15T13:11:53.322" v="161" actId="478"/>
          <ac:spMkLst>
            <pc:docMk/>
            <pc:sldMk cId="2466629412" sldId="3100"/>
            <ac:spMk id="5" creationId="{B7682BDA-B6DF-42A1-968A-F4CD3884351D}"/>
          </ac:spMkLst>
        </pc:spChg>
      </pc:sldChg>
      <pc:sldChg chg="delSp mod">
        <pc:chgData name="Timo Gossen" userId="4ec7f864-84f7-407f-b8f9-5c31d0de0089" providerId="ADAL" clId="{FCCAAF6F-5D5D-47BA-8041-A2B57206BEAB}" dt="2021-02-15T13:51:45.408" v="278" actId="478"/>
        <pc:sldMkLst>
          <pc:docMk/>
          <pc:sldMk cId="1900928765" sldId="3102"/>
        </pc:sldMkLst>
        <pc:spChg chg="del">
          <ac:chgData name="Timo Gossen" userId="4ec7f864-84f7-407f-b8f9-5c31d0de0089" providerId="ADAL" clId="{FCCAAF6F-5D5D-47BA-8041-A2B57206BEAB}" dt="2021-02-15T13:51:45.408" v="278" actId="478"/>
          <ac:spMkLst>
            <pc:docMk/>
            <pc:sldMk cId="1900928765" sldId="3102"/>
            <ac:spMk id="4" creationId="{8EA905E9-BDA7-44BA-811B-EF734B54DE28}"/>
          </ac:spMkLst>
        </pc:spChg>
      </pc:sldChg>
      <pc:sldChg chg="addSp delSp modSp mod chgLayout">
        <pc:chgData name="Timo Gossen" userId="4ec7f864-84f7-407f-b8f9-5c31d0de0089" providerId="ADAL" clId="{FCCAAF6F-5D5D-47BA-8041-A2B57206BEAB}" dt="2021-02-15T13:13:55.540" v="182" actId="478"/>
        <pc:sldMkLst>
          <pc:docMk/>
          <pc:sldMk cId="2506490465" sldId="3103"/>
        </pc:sldMkLst>
        <pc:spChg chg="mod ord">
          <ac:chgData name="Timo Gossen" userId="4ec7f864-84f7-407f-b8f9-5c31d0de0089" providerId="ADAL" clId="{FCCAAF6F-5D5D-47BA-8041-A2B57206BEAB}" dt="2021-02-15T13:13:51.710" v="180" actId="700"/>
          <ac:spMkLst>
            <pc:docMk/>
            <pc:sldMk cId="2506490465" sldId="3103"/>
            <ac:spMk id="2" creationId="{0CBD884A-BE35-40A9-B69C-3738D0C3C4E2}"/>
          </ac:spMkLst>
        </pc:spChg>
        <pc:spChg chg="add del mod ord">
          <ac:chgData name="Timo Gossen" userId="4ec7f864-84f7-407f-b8f9-5c31d0de0089" providerId="ADAL" clId="{FCCAAF6F-5D5D-47BA-8041-A2B57206BEAB}" dt="2021-02-15T13:13:55.540" v="182" actId="478"/>
          <ac:spMkLst>
            <pc:docMk/>
            <pc:sldMk cId="2506490465" sldId="3103"/>
            <ac:spMk id="3" creationId="{C12577DF-C61D-43BD-BF24-5B01490B3E9B}"/>
          </ac:spMkLst>
        </pc:spChg>
        <pc:spChg chg="mod ord">
          <ac:chgData name="Timo Gossen" userId="4ec7f864-84f7-407f-b8f9-5c31d0de0089" providerId="ADAL" clId="{FCCAAF6F-5D5D-47BA-8041-A2B57206BEAB}" dt="2021-02-15T13:13:51.710" v="180" actId="700"/>
          <ac:spMkLst>
            <pc:docMk/>
            <pc:sldMk cId="2506490465" sldId="3103"/>
            <ac:spMk id="5" creationId="{9556FE30-6B1E-4EC3-A785-8DBDDD347AFB}"/>
          </ac:spMkLst>
        </pc:spChg>
        <pc:spChg chg="del">
          <ac:chgData name="Timo Gossen" userId="4ec7f864-84f7-407f-b8f9-5c31d0de0089" providerId="ADAL" clId="{FCCAAF6F-5D5D-47BA-8041-A2B57206BEAB}" dt="2021-02-15T13:13:53.485" v="181" actId="478"/>
          <ac:spMkLst>
            <pc:docMk/>
            <pc:sldMk cId="2506490465" sldId="3103"/>
            <ac:spMk id="6" creationId="{92A39419-22D7-4EF8-8631-02433904C2D7}"/>
          </ac:spMkLst>
        </pc:spChg>
      </pc:sldChg>
      <pc:sldChg chg="delSp modSp mod chgLayout">
        <pc:chgData name="Timo Gossen" userId="4ec7f864-84f7-407f-b8f9-5c31d0de0089" providerId="ADAL" clId="{FCCAAF6F-5D5D-47BA-8041-A2B57206BEAB}" dt="2021-02-15T13:14:26.264" v="189" actId="478"/>
        <pc:sldMkLst>
          <pc:docMk/>
          <pc:sldMk cId="982233179" sldId="3104"/>
        </pc:sldMkLst>
        <pc:spChg chg="mod ord">
          <ac:chgData name="Timo Gossen" userId="4ec7f864-84f7-407f-b8f9-5c31d0de0089" providerId="ADAL" clId="{FCCAAF6F-5D5D-47BA-8041-A2B57206BEAB}" dt="2021-02-15T13:14:23.056" v="188" actId="700"/>
          <ac:spMkLst>
            <pc:docMk/>
            <pc:sldMk cId="982233179" sldId="3104"/>
            <ac:spMk id="2" creationId="{9A5F7442-15DF-4255-92A0-FB16CC426038}"/>
          </ac:spMkLst>
        </pc:spChg>
        <pc:spChg chg="del">
          <ac:chgData name="Timo Gossen" userId="4ec7f864-84f7-407f-b8f9-5c31d0de0089" providerId="ADAL" clId="{FCCAAF6F-5D5D-47BA-8041-A2B57206BEAB}" dt="2021-02-15T13:14:26.264" v="189" actId="478"/>
          <ac:spMkLst>
            <pc:docMk/>
            <pc:sldMk cId="982233179" sldId="3104"/>
            <ac:spMk id="3" creationId="{B6A2A2E9-C8A2-43F0-9AA4-3C6230478684}"/>
          </ac:spMkLst>
        </pc:spChg>
        <pc:spChg chg="mod ord">
          <ac:chgData name="Timo Gossen" userId="4ec7f864-84f7-407f-b8f9-5c31d0de0089" providerId="ADAL" clId="{FCCAAF6F-5D5D-47BA-8041-A2B57206BEAB}" dt="2021-02-15T13:14:23.056" v="188" actId="700"/>
          <ac:spMkLst>
            <pc:docMk/>
            <pc:sldMk cId="982233179" sldId="3104"/>
            <ac:spMk id="8" creationId="{57122B43-7D6F-4993-B0A9-459BDFFA53EA}"/>
          </ac:spMkLst>
        </pc:spChg>
        <pc:graphicFrameChg chg="mod ord modGraphic">
          <ac:chgData name="Timo Gossen" userId="4ec7f864-84f7-407f-b8f9-5c31d0de0089" providerId="ADAL" clId="{FCCAAF6F-5D5D-47BA-8041-A2B57206BEAB}" dt="2021-02-15T13:14:23.056" v="188" actId="700"/>
          <ac:graphicFrameMkLst>
            <pc:docMk/>
            <pc:sldMk cId="982233179" sldId="3104"/>
            <ac:graphicFrameMk id="4" creationId="{1504D83B-2AE6-42C4-BF06-D4C5CB157978}"/>
          </ac:graphicFrameMkLst>
        </pc:graphicFrameChg>
      </pc:sldChg>
      <pc:sldChg chg="addSp delSp modSp mod chgLayout">
        <pc:chgData name="Timo Gossen" userId="4ec7f864-84f7-407f-b8f9-5c31d0de0089" providerId="ADAL" clId="{FCCAAF6F-5D5D-47BA-8041-A2B57206BEAB}" dt="2021-02-15T13:17:38.180" v="227" actId="478"/>
        <pc:sldMkLst>
          <pc:docMk/>
          <pc:sldMk cId="3858638781" sldId="3105"/>
        </pc:sldMkLst>
        <pc:spChg chg="mod ord">
          <ac:chgData name="Timo Gossen" userId="4ec7f864-84f7-407f-b8f9-5c31d0de0089" providerId="ADAL" clId="{FCCAAF6F-5D5D-47BA-8041-A2B57206BEAB}" dt="2021-02-15T13:17:30.371" v="222" actId="700"/>
          <ac:spMkLst>
            <pc:docMk/>
            <pc:sldMk cId="3858638781" sldId="3105"/>
            <ac:spMk id="2" creationId="{6EA91EA2-19CC-46A8-A826-70BB204EAA99}"/>
          </ac:spMkLst>
        </pc:spChg>
        <pc:spChg chg="del">
          <ac:chgData name="Timo Gossen" userId="4ec7f864-84f7-407f-b8f9-5c31d0de0089" providerId="ADAL" clId="{FCCAAF6F-5D5D-47BA-8041-A2B57206BEAB}" dt="2021-02-15T13:17:38.180" v="227" actId="478"/>
          <ac:spMkLst>
            <pc:docMk/>
            <pc:sldMk cId="3858638781" sldId="3105"/>
            <ac:spMk id="3" creationId="{9447DADD-D156-4AD4-8BCA-2FA0140CA00F}"/>
          </ac:spMkLst>
        </pc:spChg>
        <pc:spChg chg="mod ord">
          <ac:chgData name="Timo Gossen" userId="4ec7f864-84f7-407f-b8f9-5c31d0de0089" providerId="ADAL" clId="{FCCAAF6F-5D5D-47BA-8041-A2B57206BEAB}" dt="2021-02-15T13:17:30.371" v="222" actId="700"/>
          <ac:spMkLst>
            <pc:docMk/>
            <pc:sldMk cId="3858638781" sldId="3105"/>
            <ac:spMk id="4" creationId="{540E8D7C-3971-4EB2-804A-45820A959E26}"/>
          </ac:spMkLst>
        </pc:spChg>
        <pc:spChg chg="del">
          <ac:chgData name="Timo Gossen" userId="4ec7f864-84f7-407f-b8f9-5c31d0de0089" providerId="ADAL" clId="{FCCAAF6F-5D5D-47BA-8041-A2B57206BEAB}" dt="2021-02-15T13:17:36.291" v="226" actId="478"/>
          <ac:spMkLst>
            <pc:docMk/>
            <pc:sldMk cId="3858638781" sldId="3105"/>
            <ac:spMk id="5" creationId="{1CE22935-F9E7-4AE3-9358-D3DDA4647040}"/>
          </ac:spMkLst>
        </pc:spChg>
        <pc:spChg chg="add del mod ord">
          <ac:chgData name="Timo Gossen" userId="4ec7f864-84f7-407f-b8f9-5c31d0de0089" providerId="ADAL" clId="{FCCAAF6F-5D5D-47BA-8041-A2B57206BEAB}" dt="2021-02-15T13:17:33.410" v="224" actId="478"/>
          <ac:spMkLst>
            <pc:docMk/>
            <pc:sldMk cId="3858638781" sldId="3105"/>
            <ac:spMk id="6" creationId="{6E222D96-6A4E-490D-8907-FD5235E29DE0}"/>
          </ac:spMkLst>
        </pc:spChg>
        <pc:spChg chg="del">
          <ac:chgData name="Timo Gossen" userId="4ec7f864-84f7-407f-b8f9-5c31d0de0089" providerId="ADAL" clId="{FCCAAF6F-5D5D-47BA-8041-A2B57206BEAB}" dt="2021-02-15T13:17:28.310" v="221" actId="478"/>
          <ac:spMkLst>
            <pc:docMk/>
            <pc:sldMk cId="3858638781" sldId="3105"/>
            <ac:spMk id="7" creationId="{BD241867-F3EA-4E20-BC40-4EE7F38F0270}"/>
          </ac:spMkLst>
        </pc:spChg>
        <pc:spChg chg="add">
          <ac:chgData name="Timo Gossen" userId="4ec7f864-84f7-407f-b8f9-5c31d0de0089" providerId="ADAL" clId="{FCCAAF6F-5D5D-47BA-8041-A2B57206BEAB}" dt="2021-02-15T13:17:34.556" v="225" actId="22"/>
          <ac:spMkLst>
            <pc:docMk/>
            <pc:sldMk cId="3858638781" sldId="3105"/>
            <ac:spMk id="8" creationId="{8EB5F531-7977-4E8F-AE06-BCC3C982B84A}"/>
          </ac:spMkLst>
        </pc:spChg>
        <pc:graphicFrameChg chg="del">
          <ac:chgData name="Timo Gossen" userId="4ec7f864-84f7-407f-b8f9-5c31d0de0089" providerId="ADAL" clId="{FCCAAF6F-5D5D-47BA-8041-A2B57206BEAB}" dt="2021-02-15T13:17:32.032" v="223" actId="478"/>
          <ac:graphicFrameMkLst>
            <pc:docMk/>
            <pc:sldMk cId="3858638781" sldId="3105"/>
            <ac:graphicFrameMk id="9" creationId="{E3BBF86E-AAEB-4F9E-AB08-A590FB3379C7}"/>
          </ac:graphicFrameMkLst>
        </pc:graphicFrameChg>
      </pc:sldChg>
      <pc:sldChg chg="delSp modSp mod chgLayout">
        <pc:chgData name="Timo Gossen" userId="4ec7f864-84f7-407f-b8f9-5c31d0de0089" providerId="ADAL" clId="{FCCAAF6F-5D5D-47BA-8041-A2B57206BEAB}" dt="2021-02-15T13:14:04.197" v="184" actId="478"/>
        <pc:sldMkLst>
          <pc:docMk/>
          <pc:sldMk cId="1481025963" sldId="3106"/>
        </pc:sldMkLst>
        <pc:spChg chg="mod ord">
          <ac:chgData name="Timo Gossen" userId="4ec7f864-84f7-407f-b8f9-5c31d0de0089" providerId="ADAL" clId="{FCCAAF6F-5D5D-47BA-8041-A2B57206BEAB}" dt="2021-02-15T13:14:01.806" v="183" actId="700"/>
          <ac:spMkLst>
            <pc:docMk/>
            <pc:sldMk cId="1481025963" sldId="3106"/>
            <ac:spMk id="2" creationId="{885BCB74-2647-404C-9651-B5C67CE35C8A}"/>
          </ac:spMkLst>
        </pc:spChg>
        <pc:spChg chg="del">
          <ac:chgData name="Timo Gossen" userId="4ec7f864-84f7-407f-b8f9-5c31d0de0089" providerId="ADAL" clId="{FCCAAF6F-5D5D-47BA-8041-A2B57206BEAB}" dt="2021-02-15T13:14:04.197" v="184" actId="478"/>
          <ac:spMkLst>
            <pc:docMk/>
            <pc:sldMk cId="1481025963" sldId="3106"/>
            <ac:spMk id="3" creationId="{CE15B9B3-B74D-4E8C-8A60-A6FE59D3AEB4}"/>
          </ac:spMkLst>
        </pc:spChg>
        <pc:spChg chg="mod ord">
          <ac:chgData name="Timo Gossen" userId="4ec7f864-84f7-407f-b8f9-5c31d0de0089" providerId="ADAL" clId="{FCCAAF6F-5D5D-47BA-8041-A2B57206BEAB}" dt="2021-02-15T13:14:01.806" v="183" actId="700"/>
          <ac:spMkLst>
            <pc:docMk/>
            <pc:sldMk cId="1481025963" sldId="3106"/>
            <ac:spMk id="4" creationId="{3D161869-EF4B-48A2-B3C3-37439C789949}"/>
          </ac:spMkLst>
        </pc:spChg>
        <pc:graphicFrameChg chg="mod ord modGraphic">
          <ac:chgData name="Timo Gossen" userId="4ec7f864-84f7-407f-b8f9-5c31d0de0089" providerId="ADAL" clId="{FCCAAF6F-5D5D-47BA-8041-A2B57206BEAB}" dt="2021-02-15T13:14:01.806" v="183" actId="700"/>
          <ac:graphicFrameMkLst>
            <pc:docMk/>
            <pc:sldMk cId="1481025963" sldId="3106"/>
            <ac:graphicFrameMk id="5" creationId="{0DFCD791-5955-4EFC-A15B-7307BB3173A7}"/>
          </ac:graphicFrameMkLst>
        </pc:graphicFrameChg>
      </pc:sldChg>
      <pc:sldChg chg="delSp modSp mod chgLayout">
        <pc:chgData name="Timo Gossen" userId="4ec7f864-84f7-407f-b8f9-5c31d0de0089" providerId="ADAL" clId="{FCCAAF6F-5D5D-47BA-8041-A2B57206BEAB}" dt="2021-02-15T13:18:13.614" v="237" actId="700"/>
        <pc:sldMkLst>
          <pc:docMk/>
          <pc:sldMk cId="29538855" sldId="3108"/>
        </pc:sldMkLst>
        <pc:spChg chg="mod ord">
          <ac:chgData name="Timo Gossen" userId="4ec7f864-84f7-407f-b8f9-5c31d0de0089" providerId="ADAL" clId="{FCCAAF6F-5D5D-47BA-8041-A2B57206BEAB}" dt="2021-02-15T13:18:13.614" v="237" actId="700"/>
          <ac:spMkLst>
            <pc:docMk/>
            <pc:sldMk cId="29538855" sldId="3108"/>
            <ac:spMk id="2" creationId="{221BA93B-8FF7-4E5C-8D0C-B629ED7A15DE}"/>
          </ac:spMkLst>
        </pc:spChg>
        <pc:spChg chg="mod ord">
          <ac:chgData name="Timo Gossen" userId="4ec7f864-84f7-407f-b8f9-5c31d0de0089" providerId="ADAL" clId="{FCCAAF6F-5D5D-47BA-8041-A2B57206BEAB}" dt="2021-02-15T13:18:13.614" v="237" actId="700"/>
          <ac:spMkLst>
            <pc:docMk/>
            <pc:sldMk cId="29538855" sldId="3108"/>
            <ac:spMk id="3" creationId="{B3C243B8-54E7-412D-9FE3-6A538909BF36}"/>
          </ac:spMkLst>
        </pc:spChg>
        <pc:spChg chg="mod ord">
          <ac:chgData name="Timo Gossen" userId="4ec7f864-84f7-407f-b8f9-5c31d0de0089" providerId="ADAL" clId="{FCCAAF6F-5D5D-47BA-8041-A2B57206BEAB}" dt="2021-02-15T13:18:13.614" v="237" actId="700"/>
          <ac:spMkLst>
            <pc:docMk/>
            <pc:sldMk cId="29538855" sldId="3108"/>
            <ac:spMk id="4" creationId="{BE5B97C8-0595-4C69-90F0-320DAC93DED1}"/>
          </ac:spMkLst>
        </pc:spChg>
        <pc:spChg chg="del">
          <ac:chgData name="Timo Gossen" userId="4ec7f864-84f7-407f-b8f9-5c31d0de0089" providerId="ADAL" clId="{FCCAAF6F-5D5D-47BA-8041-A2B57206BEAB}" dt="2021-02-15T13:18:11.573" v="236" actId="478"/>
          <ac:spMkLst>
            <pc:docMk/>
            <pc:sldMk cId="29538855" sldId="3108"/>
            <ac:spMk id="5" creationId="{42CA903D-9085-4456-822A-398220B4F238}"/>
          </ac:spMkLst>
        </pc:spChg>
      </pc:sldChg>
      <pc:sldChg chg="delSp modSp mod chgLayout">
        <pc:chgData name="Timo Gossen" userId="4ec7f864-84f7-407f-b8f9-5c31d0de0089" providerId="ADAL" clId="{FCCAAF6F-5D5D-47BA-8041-A2B57206BEAB}" dt="2021-02-15T13:17:54.006" v="231" actId="478"/>
        <pc:sldMkLst>
          <pc:docMk/>
          <pc:sldMk cId="1762873890" sldId="3109"/>
        </pc:sldMkLst>
        <pc:spChg chg="mod ord">
          <ac:chgData name="Timo Gossen" userId="4ec7f864-84f7-407f-b8f9-5c31d0de0089" providerId="ADAL" clId="{FCCAAF6F-5D5D-47BA-8041-A2B57206BEAB}" dt="2021-02-15T13:17:52.479" v="230" actId="700"/>
          <ac:spMkLst>
            <pc:docMk/>
            <pc:sldMk cId="1762873890" sldId="3109"/>
            <ac:spMk id="2" creationId="{221BA93B-8FF7-4E5C-8D0C-B629ED7A15DE}"/>
          </ac:spMkLst>
        </pc:spChg>
        <pc:spChg chg="mod ord">
          <ac:chgData name="Timo Gossen" userId="4ec7f864-84f7-407f-b8f9-5c31d0de0089" providerId="ADAL" clId="{FCCAAF6F-5D5D-47BA-8041-A2B57206BEAB}" dt="2021-02-15T13:17:52.479" v="230" actId="700"/>
          <ac:spMkLst>
            <pc:docMk/>
            <pc:sldMk cId="1762873890" sldId="3109"/>
            <ac:spMk id="3" creationId="{B3C243B8-54E7-412D-9FE3-6A538909BF36}"/>
          </ac:spMkLst>
        </pc:spChg>
        <pc:spChg chg="mod ord">
          <ac:chgData name="Timo Gossen" userId="4ec7f864-84f7-407f-b8f9-5c31d0de0089" providerId="ADAL" clId="{FCCAAF6F-5D5D-47BA-8041-A2B57206BEAB}" dt="2021-02-15T13:17:52.479" v="230" actId="700"/>
          <ac:spMkLst>
            <pc:docMk/>
            <pc:sldMk cId="1762873890" sldId="3109"/>
            <ac:spMk id="4" creationId="{BE5B97C8-0595-4C69-90F0-320DAC93DED1}"/>
          </ac:spMkLst>
        </pc:spChg>
        <pc:spChg chg="del">
          <ac:chgData name="Timo Gossen" userId="4ec7f864-84f7-407f-b8f9-5c31d0de0089" providerId="ADAL" clId="{FCCAAF6F-5D5D-47BA-8041-A2B57206BEAB}" dt="2021-02-15T13:17:54.006" v="231" actId="478"/>
          <ac:spMkLst>
            <pc:docMk/>
            <pc:sldMk cId="1762873890" sldId="3109"/>
            <ac:spMk id="5" creationId="{8D93FBCA-8A94-4426-9421-2B93EFD27CFA}"/>
          </ac:spMkLst>
        </pc:spChg>
      </pc:sldChg>
      <pc:sldChg chg="delSp modSp mod chgLayout">
        <pc:chgData name="Timo Gossen" userId="4ec7f864-84f7-407f-b8f9-5c31d0de0089" providerId="ADAL" clId="{FCCAAF6F-5D5D-47BA-8041-A2B57206BEAB}" dt="2021-02-15T13:18:08.063" v="235" actId="700"/>
        <pc:sldMkLst>
          <pc:docMk/>
          <pc:sldMk cId="1150710527" sldId="3110"/>
        </pc:sldMkLst>
        <pc:spChg chg="mod ord">
          <ac:chgData name="Timo Gossen" userId="4ec7f864-84f7-407f-b8f9-5c31d0de0089" providerId="ADAL" clId="{FCCAAF6F-5D5D-47BA-8041-A2B57206BEAB}" dt="2021-02-15T13:18:08.063" v="235" actId="700"/>
          <ac:spMkLst>
            <pc:docMk/>
            <pc:sldMk cId="1150710527" sldId="3110"/>
            <ac:spMk id="2" creationId="{221BA93B-8FF7-4E5C-8D0C-B629ED7A15DE}"/>
          </ac:spMkLst>
        </pc:spChg>
        <pc:spChg chg="mod ord">
          <ac:chgData name="Timo Gossen" userId="4ec7f864-84f7-407f-b8f9-5c31d0de0089" providerId="ADAL" clId="{FCCAAF6F-5D5D-47BA-8041-A2B57206BEAB}" dt="2021-02-15T13:18:08.063" v="235" actId="700"/>
          <ac:spMkLst>
            <pc:docMk/>
            <pc:sldMk cId="1150710527" sldId="3110"/>
            <ac:spMk id="3" creationId="{B3C243B8-54E7-412D-9FE3-6A538909BF36}"/>
          </ac:spMkLst>
        </pc:spChg>
        <pc:spChg chg="mod ord">
          <ac:chgData name="Timo Gossen" userId="4ec7f864-84f7-407f-b8f9-5c31d0de0089" providerId="ADAL" clId="{FCCAAF6F-5D5D-47BA-8041-A2B57206BEAB}" dt="2021-02-15T13:18:08.063" v="235" actId="700"/>
          <ac:spMkLst>
            <pc:docMk/>
            <pc:sldMk cId="1150710527" sldId="3110"/>
            <ac:spMk id="4" creationId="{BE5B97C8-0595-4C69-90F0-320DAC93DED1}"/>
          </ac:spMkLst>
        </pc:spChg>
        <pc:spChg chg="del">
          <ac:chgData name="Timo Gossen" userId="4ec7f864-84f7-407f-b8f9-5c31d0de0089" providerId="ADAL" clId="{FCCAAF6F-5D5D-47BA-8041-A2B57206BEAB}" dt="2021-02-15T13:18:05.454" v="234" actId="478"/>
          <ac:spMkLst>
            <pc:docMk/>
            <pc:sldMk cId="1150710527" sldId="3110"/>
            <ac:spMk id="5" creationId="{52B5CE75-3DA6-4BB2-A38A-B21AD78F6030}"/>
          </ac:spMkLst>
        </pc:spChg>
      </pc:sldChg>
      <pc:sldChg chg="addSp delSp modSp mod chgLayout">
        <pc:chgData name="Timo Gossen" userId="4ec7f864-84f7-407f-b8f9-5c31d0de0089" providerId="ADAL" clId="{FCCAAF6F-5D5D-47BA-8041-A2B57206BEAB}" dt="2021-02-15T13:16:39.133" v="216" actId="478"/>
        <pc:sldMkLst>
          <pc:docMk/>
          <pc:sldMk cId="1854207293" sldId="3111"/>
        </pc:sldMkLst>
        <pc:spChg chg="mod ord">
          <ac:chgData name="Timo Gossen" userId="4ec7f864-84f7-407f-b8f9-5c31d0de0089" providerId="ADAL" clId="{FCCAAF6F-5D5D-47BA-8041-A2B57206BEAB}" dt="2021-02-15T13:16:23.936" v="211" actId="700"/>
          <ac:spMkLst>
            <pc:docMk/>
            <pc:sldMk cId="1854207293" sldId="3111"/>
            <ac:spMk id="2" creationId="{221BA93B-8FF7-4E5C-8D0C-B629ED7A15DE}"/>
          </ac:spMkLst>
        </pc:spChg>
        <pc:spChg chg="del mod ord">
          <ac:chgData name="Timo Gossen" userId="4ec7f864-84f7-407f-b8f9-5c31d0de0089" providerId="ADAL" clId="{FCCAAF6F-5D5D-47BA-8041-A2B57206BEAB}" dt="2021-02-15T13:16:37.307" v="215" actId="478"/>
          <ac:spMkLst>
            <pc:docMk/>
            <pc:sldMk cId="1854207293" sldId="3111"/>
            <ac:spMk id="3" creationId="{BEF9094C-6580-42E2-87AD-FE1D803EF0D8}"/>
          </ac:spMkLst>
        </pc:spChg>
        <pc:spChg chg="mod ord">
          <ac:chgData name="Timo Gossen" userId="4ec7f864-84f7-407f-b8f9-5c31d0de0089" providerId="ADAL" clId="{FCCAAF6F-5D5D-47BA-8041-A2B57206BEAB}" dt="2021-02-15T13:16:35.056" v="213" actId="20577"/>
          <ac:spMkLst>
            <pc:docMk/>
            <pc:sldMk cId="1854207293" sldId="3111"/>
            <ac:spMk id="4" creationId="{185F8348-72BF-4429-B87D-E28F670F994C}"/>
          </ac:spMkLst>
        </pc:spChg>
        <pc:spChg chg="add">
          <ac:chgData name="Timo Gossen" userId="4ec7f864-84f7-407f-b8f9-5c31d0de0089" providerId="ADAL" clId="{FCCAAF6F-5D5D-47BA-8041-A2B57206BEAB}" dt="2021-02-15T13:16:30.374" v="212" actId="22"/>
          <ac:spMkLst>
            <pc:docMk/>
            <pc:sldMk cId="1854207293" sldId="3111"/>
            <ac:spMk id="6" creationId="{DA271AD6-D169-4419-8BAE-FA1A5A7C14EC}"/>
          </ac:spMkLst>
        </pc:spChg>
        <pc:spChg chg="add del mod">
          <ac:chgData name="Timo Gossen" userId="4ec7f864-84f7-407f-b8f9-5c31d0de0089" providerId="ADAL" clId="{FCCAAF6F-5D5D-47BA-8041-A2B57206BEAB}" dt="2021-02-15T13:16:39.133" v="216" actId="478"/>
          <ac:spMkLst>
            <pc:docMk/>
            <pc:sldMk cId="1854207293" sldId="3111"/>
            <ac:spMk id="8" creationId="{5A623522-A806-46BE-8457-5452A983F48A}"/>
          </ac:spMkLst>
        </pc:spChg>
      </pc:sldChg>
      <pc:sldChg chg="delSp modSp mod chgLayout">
        <pc:chgData name="Timo Gossen" userId="4ec7f864-84f7-407f-b8f9-5c31d0de0089" providerId="ADAL" clId="{FCCAAF6F-5D5D-47BA-8041-A2B57206BEAB}" dt="2021-02-15T13:17:46.311" v="229" actId="478"/>
        <pc:sldMkLst>
          <pc:docMk/>
          <pc:sldMk cId="2970108321" sldId="3112"/>
        </pc:sldMkLst>
        <pc:spChg chg="mod ord">
          <ac:chgData name="Timo Gossen" userId="4ec7f864-84f7-407f-b8f9-5c31d0de0089" providerId="ADAL" clId="{FCCAAF6F-5D5D-47BA-8041-A2B57206BEAB}" dt="2021-02-15T13:17:44.404" v="228" actId="700"/>
          <ac:spMkLst>
            <pc:docMk/>
            <pc:sldMk cId="2970108321" sldId="3112"/>
            <ac:spMk id="2" creationId="{221BA93B-8FF7-4E5C-8D0C-B629ED7A15DE}"/>
          </ac:spMkLst>
        </pc:spChg>
        <pc:spChg chg="mod ord">
          <ac:chgData name="Timo Gossen" userId="4ec7f864-84f7-407f-b8f9-5c31d0de0089" providerId="ADAL" clId="{FCCAAF6F-5D5D-47BA-8041-A2B57206BEAB}" dt="2021-02-15T13:17:44.404" v="228" actId="700"/>
          <ac:spMkLst>
            <pc:docMk/>
            <pc:sldMk cId="2970108321" sldId="3112"/>
            <ac:spMk id="3" creationId="{B3C243B8-54E7-412D-9FE3-6A538909BF36}"/>
          </ac:spMkLst>
        </pc:spChg>
        <pc:spChg chg="mod ord">
          <ac:chgData name="Timo Gossen" userId="4ec7f864-84f7-407f-b8f9-5c31d0de0089" providerId="ADAL" clId="{FCCAAF6F-5D5D-47BA-8041-A2B57206BEAB}" dt="2021-02-15T13:17:44.404" v="228" actId="700"/>
          <ac:spMkLst>
            <pc:docMk/>
            <pc:sldMk cId="2970108321" sldId="3112"/>
            <ac:spMk id="5" creationId="{CE8590C2-7AA1-4DC2-9F11-5CCE7FA3BD72}"/>
          </ac:spMkLst>
        </pc:spChg>
        <pc:spChg chg="del">
          <ac:chgData name="Timo Gossen" userId="4ec7f864-84f7-407f-b8f9-5c31d0de0089" providerId="ADAL" clId="{FCCAAF6F-5D5D-47BA-8041-A2B57206BEAB}" dt="2021-02-15T13:17:46.311" v="229" actId="478"/>
          <ac:spMkLst>
            <pc:docMk/>
            <pc:sldMk cId="2970108321" sldId="3112"/>
            <ac:spMk id="11" creationId="{C5AE8EF7-BFB9-4494-8E17-A2D6C8E1096B}"/>
          </ac:spMkLst>
        </pc:spChg>
      </pc:sldChg>
      <pc:sldChg chg="addSp delSp modSp mod chgLayout">
        <pc:chgData name="Timo Gossen" userId="4ec7f864-84f7-407f-b8f9-5c31d0de0089" providerId="ADAL" clId="{FCCAAF6F-5D5D-47BA-8041-A2B57206BEAB}" dt="2021-02-15T13:14:40.441" v="193" actId="478"/>
        <pc:sldMkLst>
          <pc:docMk/>
          <pc:sldMk cId="871635068" sldId="3114"/>
        </pc:sldMkLst>
        <pc:spChg chg="mod ord">
          <ac:chgData name="Timo Gossen" userId="4ec7f864-84f7-407f-b8f9-5c31d0de0089" providerId="ADAL" clId="{FCCAAF6F-5D5D-47BA-8041-A2B57206BEAB}" dt="2021-02-15T13:14:35.586" v="192" actId="700"/>
          <ac:spMkLst>
            <pc:docMk/>
            <pc:sldMk cId="871635068" sldId="3114"/>
            <ac:spMk id="2" creationId="{221BA93B-8FF7-4E5C-8D0C-B629ED7A15DE}"/>
          </ac:spMkLst>
        </pc:spChg>
        <pc:spChg chg="mod ord">
          <ac:chgData name="Timo Gossen" userId="4ec7f864-84f7-407f-b8f9-5c31d0de0089" providerId="ADAL" clId="{FCCAAF6F-5D5D-47BA-8041-A2B57206BEAB}" dt="2021-02-15T13:14:35.586" v="192" actId="700"/>
          <ac:spMkLst>
            <pc:docMk/>
            <pc:sldMk cId="871635068" sldId="3114"/>
            <ac:spMk id="3" creationId="{B3C243B8-54E7-412D-9FE3-6A538909BF36}"/>
          </ac:spMkLst>
        </pc:spChg>
        <pc:spChg chg="add del">
          <ac:chgData name="Timo Gossen" userId="4ec7f864-84f7-407f-b8f9-5c31d0de0089" providerId="ADAL" clId="{FCCAAF6F-5D5D-47BA-8041-A2B57206BEAB}" dt="2021-02-15T13:14:35.586" v="192" actId="700"/>
          <ac:spMkLst>
            <pc:docMk/>
            <pc:sldMk cId="871635068" sldId="3114"/>
            <ac:spMk id="4" creationId="{BE5B97C8-0595-4C69-90F0-320DAC93DED1}"/>
          </ac:spMkLst>
        </pc:spChg>
        <pc:spChg chg="del">
          <ac:chgData name="Timo Gossen" userId="4ec7f864-84f7-407f-b8f9-5c31d0de0089" providerId="ADAL" clId="{FCCAAF6F-5D5D-47BA-8041-A2B57206BEAB}" dt="2021-02-15T13:14:40.441" v="193" actId="478"/>
          <ac:spMkLst>
            <pc:docMk/>
            <pc:sldMk cId="871635068" sldId="3114"/>
            <ac:spMk id="5" creationId="{45D0B4B9-5A4B-4DA6-9F53-28FCD1BBFB7B}"/>
          </ac:spMkLst>
        </pc:spChg>
        <pc:spChg chg="add del mod ord">
          <ac:chgData name="Timo Gossen" userId="4ec7f864-84f7-407f-b8f9-5c31d0de0089" providerId="ADAL" clId="{FCCAAF6F-5D5D-47BA-8041-A2B57206BEAB}" dt="2021-02-15T13:14:35.586" v="192" actId="700"/>
          <ac:spMkLst>
            <pc:docMk/>
            <pc:sldMk cId="871635068" sldId="3114"/>
            <ac:spMk id="6" creationId="{8CB69E30-B753-4C91-9DAA-18D60BA70791}"/>
          </ac:spMkLst>
        </pc:spChg>
      </pc:sldChg>
      <pc:sldChg chg="delSp modSp mod chgLayout">
        <pc:chgData name="Timo Gossen" userId="4ec7f864-84f7-407f-b8f9-5c31d0de0089" providerId="ADAL" clId="{FCCAAF6F-5D5D-47BA-8041-A2B57206BEAB}" dt="2021-02-15T13:18:22.555" v="239" actId="478"/>
        <pc:sldMkLst>
          <pc:docMk/>
          <pc:sldMk cId="1113925100" sldId="3115"/>
        </pc:sldMkLst>
        <pc:spChg chg="mod ord">
          <ac:chgData name="Timo Gossen" userId="4ec7f864-84f7-407f-b8f9-5c31d0de0089" providerId="ADAL" clId="{FCCAAF6F-5D5D-47BA-8041-A2B57206BEAB}" dt="2021-02-15T13:18:21.104" v="238" actId="700"/>
          <ac:spMkLst>
            <pc:docMk/>
            <pc:sldMk cId="1113925100" sldId="3115"/>
            <ac:spMk id="2" creationId="{221BA93B-8FF7-4E5C-8D0C-B629ED7A15DE}"/>
          </ac:spMkLst>
        </pc:spChg>
        <pc:spChg chg="mod ord">
          <ac:chgData name="Timo Gossen" userId="4ec7f864-84f7-407f-b8f9-5c31d0de0089" providerId="ADAL" clId="{FCCAAF6F-5D5D-47BA-8041-A2B57206BEAB}" dt="2021-02-15T13:18:21.104" v="238" actId="700"/>
          <ac:spMkLst>
            <pc:docMk/>
            <pc:sldMk cId="1113925100" sldId="3115"/>
            <ac:spMk id="3" creationId="{B3C243B8-54E7-412D-9FE3-6A538909BF36}"/>
          </ac:spMkLst>
        </pc:spChg>
        <pc:spChg chg="mod ord">
          <ac:chgData name="Timo Gossen" userId="4ec7f864-84f7-407f-b8f9-5c31d0de0089" providerId="ADAL" clId="{FCCAAF6F-5D5D-47BA-8041-A2B57206BEAB}" dt="2021-02-15T13:18:21.104" v="238" actId="700"/>
          <ac:spMkLst>
            <pc:docMk/>
            <pc:sldMk cId="1113925100" sldId="3115"/>
            <ac:spMk id="4" creationId="{BE5B97C8-0595-4C69-90F0-320DAC93DED1}"/>
          </ac:spMkLst>
        </pc:spChg>
        <pc:spChg chg="del">
          <ac:chgData name="Timo Gossen" userId="4ec7f864-84f7-407f-b8f9-5c31d0de0089" providerId="ADAL" clId="{FCCAAF6F-5D5D-47BA-8041-A2B57206BEAB}" dt="2021-02-15T13:18:22.555" v="239" actId="478"/>
          <ac:spMkLst>
            <pc:docMk/>
            <pc:sldMk cId="1113925100" sldId="3115"/>
            <ac:spMk id="5" creationId="{4E2208A7-406D-4922-ADC9-96E827C1B068}"/>
          </ac:spMkLst>
        </pc:spChg>
      </pc:sldChg>
      <pc:sldChg chg="del">
        <pc:chgData name="Timo Gossen" userId="4ec7f864-84f7-407f-b8f9-5c31d0de0089" providerId="ADAL" clId="{FCCAAF6F-5D5D-47BA-8041-A2B57206BEAB}" dt="2021-02-15T13:18:38.917" v="240" actId="47"/>
        <pc:sldMkLst>
          <pc:docMk/>
          <pc:sldMk cId="1129933908" sldId="3129"/>
        </pc:sldMkLst>
      </pc:sldChg>
      <pc:sldChg chg="del">
        <pc:chgData name="Timo Gossen" userId="4ec7f864-84f7-407f-b8f9-5c31d0de0089" providerId="ADAL" clId="{FCCAAF6F-5D5D-47BA-8041-A2B57206BEAB}" dt="2021-02-15T13:18:38.917" v="240" actId="47"/>
        <pc:sldMkLst>
          <pc:docMk/>
          <pc:sldMk cId="2356428871" sldId="3131"/>
        </pc:sldMkLst>
      </pc:sldChg>
      <pc:sldChg chg="del">
        <pc:chgData name="Timo Gossen" userId="4ec7f864-84f7-407f-b8f9-5c31d0de0089" providerId="ADAL" clId="{FCCAAF6F-5D5D-47BA-8041-A2B57206BEAB}" dt="2021-02-15T13:18:38.917" v="240" actId="47"/>
        <pc:sldMkLst>
          <pc:docMk/>
          <pc:sldMk cId="998631707" sldId="3133"/>
        </pc:sldMkLst>
      </pc:sldChg>
      <pc:sldChg chg="addSp delSp modSp mod modClrScheme chgLayout">
        <pc:chgData name="Timo Gossen" userId="4ec7f864-84f7-407f-b8f9-5c31d0de0089" providerId="ADAL" clId="{FCCAAF6F-5D5D-47BA-8041-A2B57206BEAB}" dt="2021-02-15T13:13:46.824" v="179" actId="478"/>
        <pc:sldMkLst>
          <pc:docMk/>
          <pc:sldMk cId="2493461545" sldId="10214"/>
        </pc:sldMkLst>
        <pc:spChg chg="mod ord">
          <ac:chgData name="Timo Gossen" userId="4ec7f864-84f7-407f-b8f9-5c31d0de0089" providerId="ADAL" clId="{FCCAAF6F-5D5D-47BA-8041-A2B57206BEAB}" dt="2021-02-15T13:13:42.871" v="178" actId="700"/>
          <ac:spMkLst>
            <pc:docMk/>
            <pc:sldMk cId="2493461545" sldId="10214"/>
            <ac:spMk id="2" creationId="{B2AB160B-1965-4AF8-AFEB-936329742A7E}"/>
          </ac:spMkLst>
        </pc:spChg>
        <pc:spChg chg="add del mod ord">
          <ac:chgData name="Timo Gossen" userId="4ec7f864-84f7-407f-b8f9-5c31d0de0089" providerId="ADAL" clId="{FCCAAF6F-5D5D-47BA-8041-A2B57206BEAB}" dt="2021-02-15T13:13:46.824" v="179" actId="478"/>
          <ac:spMkLst>
            <pc:docMk/>
            <pc:sldMk cId="2493461545" sldId="10214"/>
            <ac:spMk id="5" creationId="{BA5205A5-4D8F-42D5-810C-F1494F16207A}"/>
          </ac:spMkLst>
        </pc:spChg>
        <pc:spChg chg="del">
          <ac:chgData name="Timo Gossen" userId="4ec7f864-84f7-407f-b8f9-5c31d0de0089" providerId="ADAL" clId="{FCCAAF6F-5D5D-47BA-8041-A2B57206BEAB}" dt="2021-02-15T13:13:07.502" v="171" actId="700"/>
          <ac:spMkLst>
            <pc:docMk/>
            <pc:sldMk cId="2493461545" sldId="10214"/>
            <ac:spMk id="6" creationId="{8F7CB079-F30C-4E0F-99DA-CAE60D06E916}"/>
          </ac:spMkLst>
        </pc:spChg>
        <pc:spChg chg="del">
          <ac:chgData name="Timo Gossen" userId="4ec7f864-84f7-407f-b8f9-5c31d0de0089" providerId="ADAL" clId="{FCCAAF6F-5D5D-47BA-8041-A2B57206BEAB}" dt="2021-02-15T13:13:07.502" v="171" actId="700"/>
          <ac:spMkLst>
            <pc:docMk/>
            <pc:sldMk cId="2493461545" sldId="10214"/>
            <ac:spMk id="7" creationId="{4E5AF60C-19F8-4E2F-B88B-E404DFFF67B0}"/>
          </ac:spMkLst>
        </pc:spChg>
        <pc:spChg chg="del">
          <ac:chgData name="Timo Gossen" userId="4ec7f864-84f7-407f-b8f9-5c31d0de0089" providerId="ADAL" clId="{FCCAAF6F-5D5D-47BA-8041-A2B57206BEAB}" dt="2021-02-15T13:13:23.003" v="174" actId="478"/>
          <ac:spMkLst>
            <pc:docMk/>
            <pc:sldMk cId="2493461545" sldId="10214"/>
            <ac:spMk id="8" creationId="{8B94E22A-68AA-4BE6-94BB-22DAD09B0315}"/>
          </ac:spMkLst>
        </pc:spChg>
        <pc:spChg chg="add del mod ord">
          <ac:chgData name="Timo Gossen" userId="4ec7f864-84f7-407f-b8f9-5c31d0de0089" providerId="ADAL" clId="{FCCAAF6F-5D5D-47BA-8041-A2B57206BEAB}" dt="2021-02-15T13:13:42.871" v="178" actId="700"/>
          <ac:spMkLst>
            <pc:docMk/>
            <pc:sldMk cId="2493461545" sldId="10214"/>
            <ac:spMk id="9" creationId="{9A3A4B46-AE59-44DE-9561-E055DDD374C3}"/>
          </ac:spMkLst>
        </pc:spChg>
        <pc:graphicFrameChg chg="mod modGraphic">
          <ac:chgData name="Timo Gossen" userId="4ec7f864-84f7-407f-b8f9-5c31d0de0089" providerId="ADAL" clId="{FCCAAF6F-5D5D-47BA-8041-A2B57206BEAB}" dt="2021-02-15T13:13:19.213" v="173" actId="14100"/>
          <ac:graphicFrameMkLst>
            <pc:docMk/>
            <pc:sldMk cId="2493461545" sldId="10214"/>
            <ac:graphicFrameMk id="3" creationId="{3FDB7879-DD4E-4F93-B52A-E40806ED28FC}"/>
          </ac:graphicFrameMkLst>
        </pc:graphicFrameChg>
      </pc:sldChg>
      <pc:sldChg chg="delSp modSp mod chgLayout">
        <pc:chgData name="Timo Gossen" userId="4ec7f864-84f7-407f-b8f9-5c31d0de0089" providerId="ADAL" clId="{FCCAAF6F-5D5D-47BA-8041-A2B57206BEAB}" dt="2021-02-15T13:12:48.019" v="170" actId="478"/>
        <pc:sldMkLst>
          <pc:docMk/>
          <pc:sldMk cId="2973579887" sldId="10215"/>
        </pc:sldMkLst>
        <pc:spChg chg="mod ord">
          <ac:chgData name="Timo Gossen" userId="4ec7f864-84f7-407f-b8f9-5c31d0de0089" providerId="ADAL" clId="{FCCAAF6F-5D5D-47BA-8041-A2B57206BEAB}" dt="2021-02-15T13:12:31.761" v="167" actId="700"/>
          <ac:spMkLst>
            <pc:docMk/>
            <pc:sldMk cId="2973579887" sldId="10215"/>
            <ac:spMk id="2" creationId="{45010FE8-BF09-4146-B084-66CB05B66FD9}"/>
          </ac:spMkLst>
        </pc:spChg>
        <pc:spChg chg="del">
          <ac:chgData name="Timo Gossen" userId="4ec7f864-84f7-407f-b8f9-5c31d0de0089" providerId="ADAL" clId="{FCCAAF6F-5D5D-47BA-8041-A2B57206BEAB}" dt="2021-02-15T13:12:48.019" v="170" actId="478"/>
          <ac:spMkLst>
            <pc:docMk/>
            <pc:sldMk cId="2973579887" sldId="10215"/>
            <ac:spMk id="7" creationId="{4AFC1553-A3E1-4CC9-B2CA-C19C60C5EC62}"/>
          </ac:spMkLst>
        </pc:spChg>
        <pc:spChg chg="mod ord">
          <ac:chgData name="Timo Gossen" userId="4ec7f864-84f7-407f-b8f9-5c31d0de0089" providerId="ADAL" clId="{FCCAAF6F-5D5D-47BA-8041-A2B57206BEAB}" dt="2021-02-15T13:12:31.761" v="167" actId="700"/>
          <ac:spMkLst>
            <pc:docMk/>
            <pc:sldMk cId="2973579887" sldId="10215"/>
            <ac:spMk id="8" creationId="{1AF43672-EAA7-4A7F-A16E-B24AC0277A6F}"/>
          </ac:spMkLst>
        </pc:spChg>
        <pc:spChg chg="mod ord">
          <ac:chgData name="Timo Gossen" userId="4ec7f864-84f7-407f-b8f9-5c31d0de0089" providerId="ADAL" clId="{FCCAAF6F-5D5D-47BA-8041-A2B57206BEAB}" dt="2021-02-15T13:12:31.761" v="167" actId="700"/>
          <ac:spMkLst>
            <pc:docMk/>
            <pc:sldMk cId="2973579887" sldId="10215"/>
            <ac:spMk id="11" creationId="{AB465C5A-5C4D-4ECC-970D-CE6C560A774D}"/>
          </ac:spMkLst>
        </pc:spChg>
        <pc:picChg chg="mod">
          <ac:chgData name="Timo Gossen" userId="4ec7f864-84f7-407f-b8f9-5c31d0de0089" providerId="ADAL" clId="{FCCAAF6F-5D5D-47BA-8041-A2B57206BEAB}" dt="2021-02-15T13:12:42.690" v="169" actId="1076"/>
          <ac:picMkLst>
            <pc:docMk/>
            <pc:sldMk cId="2973579887" sldId="10215"/>
            <ac:picMk id="5" creationId="{43BD8A21-FF2D-463C-877F-512295126F03}"/>
          </ac:picMkLst>
        </pc:picChg>
      </pc:sldChg>
      <pc:sldChg chg="addSp delSp modSp mod chgLayout">
        <pc:chgData name="Timo Gossen" userId="4ec7f864-84f7-407f-b8f9-5c31d0de0089" providerId="ADAL" clId="{FCCAAF6F-5D5D-47BA-8041-A2B57206BEAB}" dt="2021-02-15T13:16:19.551" v="210" actId="14100"/>
        <pc:sldMkLst>
          <pc:docMk/>
          <pc:sldMk cId="1742442491" sldId="10218"/>
        </pc:sldMkLst>
        <pc:spChg chg="mod ord">
          <ac:chgData name="Timo Gossen" userId="4ec7f864-84f7-407f-b8f9-5c31d0de0089" providerId="ADAL" clId="{FCCAAF6F-5D5D-47BA-8041-A2B57206BEAB}" dt="2021-02-15T13:14:58.016" v="194" actId="700"/>
          <ac:spMkLst>
            <pc:docMk/>
            <pc:sldMk cId="1742442491" sldId="10218"/>
            <ac:spMk id="2" creationId="{9A5F7442-15DF-4255-92A0-FB16CC426038}"/>
          </ac:spMkLst>
        </pc:spChg>
        <pc:spChg chg="mod">
          <ac:chgData name="Timo Gossen" userId="4ec7f864-84f7-407f-b8f9-5c31d0de0089" providerId="ADAL" clId="{FCCAAF6F-5D5D-47BA-8041-A2B57206BEAB}" dt="2021-02-15T13:16:19.551" v="210" actId="14100"/>
          <ac:spMkLst>
            <pc:docMk/>
            <pc:sldMk cId="1742442491" sldId="10218"/>
            <ac:spMk id="5" creationId="{41A63EC8-B178-41F0-8DE0-CDD1CF734A4B}"/>
          </ac:spMkLst>
        </pc:spChg>
        <pc:spChg chg="add del mod">
          <ac:chgData name="Timo Gossen" userId="4ec7f864-84f7-407f-b8f9-5c31d0de0089" providerId="ADAL" clId="{FCCAAF6F-5D5D-47BA-8041-A2B57206BEAB}" dt="2021-02-15T13:16:11.771" v="209" actId="478"/>
          <ac:spMkLst>
            <pc:docMk/>
            <pc:sldMk cId="1742442491" sldId="10218"/>
            <ac:spMk id="6" creationId="{C8B28E46-DCD5-4F8C-977F-4536606A9D92}"/>
          </ac:spMkLst>
        </pc:spChg>
        <pc:spChg chg="mod ord">
          <ac:chgData name="Timo Gossen" userId="4ec7f864-84f7-407f-b8f9-5c31d0de0089" providerId="ADAL" clId="{FCCAAF6F-5D5D-47BA-8041-A2B57206BEAB}" dt="2021-02-15T13:14:58.016" v="194" actId="700"/>
          <ac:spMkLst>
            <pc:docMk/>
            <pc:sldMk cId="1742442491" sldId="10218"/>
            <ac:spMk id="8" creationId="{57122B43-7D6F-4993-B0A9-459BDFFA53EA}"/>
          </ac:spMkLst>
        </pc:spChg>
        <pc:graphicFrameChg chg="del mod ord modGraphic">
          <ac:chgData name="Timo Gossen" userId="4ec7f864-84f7-407f-b8f9-5c31d0de0089" providerId="ADAL" clId="{FCCAAF6F-5D5D-47BA-8041-A2B57206BEAB}" dt="2021-02-15T13:16:08.224" v="208" actId="478"/>
          <ac:graphicFrameMkLst>
            <pc:docMk/>
            <pc:sldMk cId="1742442491" sldId="10218"/>
            <ac:graphicFrameMk id="4" creationId="{1504D83B-2AE6-42C4-BF06-D4C5CB157978}"/>
          </ac:graphicFrameMkLst>
        </pc:graphicFrameChg>
      </pc:sldChg>
      <pc:sldChg chg="delSp modSp mod chgLayout">
        <pc:chgData name="Timo Gossen" userId="4ec7f864-84f7-407f-b8f9-5c31d0de0089" providerId="ADAL" clId="{FCCAAF6F-5D5D-47BA-8041-A2B57206BEAB}" dt="2021-03-04T15:20:59.300" v="427" actId="5793"/>
        <pc:sldMkLst>
          <pc:docMk/>
          <pc:sldMk cId="2500433500" sldId="10231"/>
        </pc:sldMkLst>
        <pc:spChg chg="mod ord">
          <ac:chgData name="Timo Gossen" userId="4ec7f864-84f7-407f-b8f9-5c31d0de0089" providerId="ADAL" clId="{FCCAAF6F-5D5D-47BA-8041-A2B57206BEAB}" dt="2021-02-15T13:12:02.432" v="164" actId="700"/>
          <ac:spMkLst>
            <pc:docMk/>
            <pc:sldMk cId="2500433500" sldId="10231"/>
            <ac:spMk id="2" creationId="{45010FE8-BF09-4146-B084-66CB05B66FD9}"/>
          </ac:spMkLst>
        </pc:spChg>
        <pc:spChg chg="mod ord">
          <ac:chgData name="Timo Gossen" userId="4ec7f864-84f7-407f-b8f9-5c31d0de0089" providerId="ADAL" clId="{FCCAAF6F-5D5D-47BA-8041-A2B57206BEAB}" dt="2021-02-15T13:12:02.432" v="164" actId="700"/>
          <ac:spMkLst>
            <pc:docMk/>
            <pc:sldMk cId="2500433500" sldId="10231"/>
            <ac:spMk id="5" creationId="{9ADA6DD7-C832-47D3-AD84-B2005818230B}"/>
          </ac:spMkLst>
        </pc:spChg>
        <pc:spChg chg="del">
          <ac:chgData name="Timo Gossen" userId="4ec7f864-84f7-407f-b8f9-5c31d0de0089" providerId="ADAL" clId="{FCCAAF6F-5D5D-47BA-8041-A2B57206BEAB}" dt="2021-02-15T13:12:05.684" v="165" actId="478"/>
          <ac:spMkLst>
            <pc:docMk/>
            <pc:sldMk cId="2500433500" sldId="10231"/>
            <ac:spMk id="7" creationId="{302F019B-03C4-4B6A-AC7D-786F458775B8}"/>
          </ac:spMkLst>
        </pc:spChg>
        <pc:spChg chg="mod">
          <ac:chgData name="Timo Gossen" userId="4ec7f864-84f7-407f-b8f9-5c31d0de0089" providerId="ADAL" clId="{FCCAAF6F-5D5D-47BA-8041-A2B57206BEAB}" dt="2021-02-15T13:12:12.136" v="166" actId="6549"/>
          <ac:spMkLst>
            <pc:docMk/>
            <pc:sldMk cId="2500433500" sldId="10231"/>
            <ac:spMk id="9" creationId="{49AADAEA-28D5-4689-BD5F-4AEFD67EEA64}"/>
          </ac:spMkLst>
        </pc:spChg>
        <pc:spChg chg="mod ord">
          <ac:chgData name="Timo Gossen" userId="4ec7f864-84f7-407f-b8f9-5c31d0de0089" providerId="ADAL" clId="{FCCAAF6F-5D5D-47BA-8041-A2B57206BEAB}" dt="2021-03-04T15:20:59.300" v="427" actId="5793"/>
          <ac:spMkLst>
            <pc:docMk/>
            <pc:sldMk cId="2500433500" sldId="10231"/>
            <ac:spMk id="13" creationId="{FB173B7C-1137-4AF7-AF40-F42FCCDB8388}"/>
          </ac:spMkLst>
        </pc:spChg>
      </pc:sldChg>
      <pc:sldChg chg="delSp modSp mod chgLayout">
        <pc:chgData name="Timo Gossen" userId="4ec7f864-84f7-407f-b8f9-5c31d0de0089" providerId="ADAL" clId="{FCCAAF6F-5D5D-47BA-8041-A2B57206BEAB}" dt="2021-02-15T13:16:50.324" v="218" actId="478"/>
        <pc:sldMkLst>
          <pc:docMk/>
          <pc:sldMk cId="4058547659" sldId="10233"/>
        </pc:sldMkLst>
        <pc:spChg chg="mod ord">
          <ac:chgData name="Timo Gossen" userId="4ec7f864-84f7-407f-b8f9-5c31d0de0089" providerId="ADAL" clId="{FCCAAF6F-5D5D-47BA-8041-A2B57206BEAB}" dt="2021-02-15T13:16:47.095" v="217" actId="700"/>
          <ac:spMkLst>
            <pc:docMk/>
            <pc:sldMk cId="4058547659" sldId="10233"/>
            <ac:spMk id="2" creationId="{221BA93B-8FF7-4E5C-8D0C-B629ED7A15DE}"/>
          </ac:spMkLst>
        </pc:spChg>
        <pc:spChg chg="mod ord">
          <ac:chgData name="Timo Gossen" userId="4ec7f864-84f7-407f-b8f9-5c31d0de0089" providerId="ADAL" clId="{FCCAAF6F-5D5D-47BA-8041-A2B57206BEAB}" dt="2021-02-15T13:16:47.095" v="217" actId="700"/>
          <ac:spMkLst>
            <pc:docMk/>
            <pc:sldMk cId="4058547659" sldId="10233"/>
            <ac:spMk id="3" creationId="{B3C243B8-54E7-412D-9FE3-6A538909BF36}"/>
          </ac:spMkLst>
        </pc:spChg>
        <pc:spChg chg="mod ord">
          <ac:chgData name="Timo Gossen" userId="4ec7f864-84f7-407f-b8f9-5c31d0de0089" providerId="ADAL" clId="{FCCAAF6F-5D5D-47BA-8041-A2B57206BEAB}" dt="2021-02-15T13:16:47.095" v="217" actId="700"/>
          <ac:spMkLst>
            <pc:docMk/>
            <pc:sldMk cId="4058547659" sldId="10233"/>
            <ac:spMk id="4" creationId="{BE5B97C8-0595-4C69-90F0-320DAC93DED1}"/>
          </ac:spMkLst>
        </pc:spChg>
        <pc:spChg chg="del">
          <ac:chgData name="Timo Gossen" userId="4ec7f864-84f7-407f-b8f9-5c31d0de0089" providerId="ADAL" clId="{FCCAAF6F-5D5D-47BA-8041-A2B57206BEAB}" dt="2021-02-15T13:16:50.324" v="218" actId="478"/>
          <ac:spMkLst>
            <pc:docMk/>
            <pc:sldMk cId="4058547659" sldId="10233"/>
            <ac:spMk id="5" creationId="{B7682BDA-B6DF-42A1-968A-F4CD3884351D}"/>
          </ac:spMkLst>
        </pc:spChg>
      </pc:sldChg>
      <pc:sldChg chg="addSp delSp modSp mod chgLayout">
        <pc:chgData name="Timo Gossen" userId="4ec7f864-84f7-407f-b8f9-5c31d0de0089" providerId="ADAL" clId="{FCCAAF6F-5D5D-47BA-8041-A2B57206BEAB}" dt="2021-02-15T13:17:59.753" v="233" actId="478"/>
        <pc:sldMkLst>
          <pc:docMk/>
          <pc:sldMk cId="2184956341" sldId="10234"/>
        </pc:sldMkLst>
        <pc:spChg chg="mod ord">
          <ac:chgData name="Timo Gossen" userId="4ec7f864-84f7-407f-b8f9-5c31d0de0089" providerId="ADAL" clId="{FCCAAF6F-5D5D-47BA-8041-A2B57206BEAB}" dt="2021-02-15T13:17:58.139" v="232" actId="700"/>
          <ac:spMkLst>
            <pc:docMk/>
            <pc:sldMk cId="2184956341" sldId="10234"/>
            <ac:spMk id="2" creationId="{221BA93B-8FF7-4E5C-8D0C-B629ED7A15DE}"/>
          </ac:spMkLst>
        </pc:spChg>
        <pc:spChg chg="del">
          <ac:chgData name="Timo Gossen" userId="4ec7f864-84f7-407f-b8f9-5c31d0de0089" providerId="ADAL" clId="{FCCAAF6F-5D5D-47BA-8041-A2B57206BEAB}" dt="2021-02-15T13:17:58.139" v="232" actId="700"/>
          <ac:spMkLst>
            <pc:docMk/>
            <pc:sldMk cId="2184956341" sldId="10234"/>
            <ac:spMk id="3" creationId="{B3C243B8-54E7-412D-9FE3-6A538909BF36}"/>
          </ac:spMkLst>
        </pc:spChg>
        <pc:spChg chg="add mod ord">
          <ac:chgData name="Timo Gossen" userId="4ec7f864-84f7-407f-b8f9-5c31d0de0089" providerId="ADAL" clId="{FCCAAF6F-5D5D-47BA-8041-A2B57206BEAB}" dt="2021-02-15T13:17:58.139" v="232" actId="700"/>
          <ac:spMkLst>
            <pc:docMk/>
            <pc:sldMk cId="2184956341" sldId="10234"/>
            <ac:spMk id="4" creationId="{ABBEE62E-E429-46DE-AA76-8AE2B4C7275C}"/>
          </ac:spMkLst>
        </pc:spChg>
        <pc:spChg chg="mod ord">
          <ac:chgData name="Timo Gossen" userId="4ec7f864-84f7-407f-b8f9-5c31d0de0089" providerId="ADAL" clId="{FCCAAF6F-5D5D-47BA-8041-A2B57206BEAB}" dt="2021-02-15T13:17:58.139" v="232" actId="700"/>
          <ac:spMkLst>
            <pc:docMk/>
            <pc:sldMk cId="2184956341" sldId="10234"/>
            <ac:spMk id="5" creationId="{CE8590C2-7AA1-4DC2-9F11-5CCE7FA3BD72}"/>
          </ac:spMkLst>
        </pc:spChg>
        <pc:spChg chg="del">
          <ac:chgData name="Timo Gossen" userId="4ec7f864-84f7-407f-b8f9-5c31d0de0089" providerId="ADAL" clId="{FCCAAF6F-5D5D-47BA-8041-A2B57206BEAB}" dt="2021-02-15T13:17:59.753" v="233" actId="478"/>
          <ac:spMkLst>
            <pc:docMk/>
            <pc:sldMk cId="2184956341" sldId="10234"/>
            <ac:spMk id="11" creationId="{C5AE8EF7-BFB9-4494-8E17-A2D6C8E1096B}"/>
          </ac:spMkLst>
        </pc:spChg>
      </pc:sldChg>
      <pc:sldChg chg="delSp modSp mod chgLayout">
        <pc:chgData name="Timo Gossen" userId="4ec7f864-84f7-407f-b8f9-5c31d0de0089" providerId="ADAL" clId="{FCCAAF6F-5D5D-47BA-8041-A2B57206BEAB}" dt="2021-02-15T13:16:56.040" v="220" actId="478"/>
        <pc:sldMkLst>
          <pc:docMk/>
          <pc:sldMk cId="1717214716" sldId="10235"/>
        </pc:sldMkLst>
        <pc:spChg chg="mod ord">
          <ac:chgData name="Timo Gossen" userId="4ec7f864-84f7-407f-b8f9-5c31d0de0089" providerId="ADAL" clId="{FCCAAF6F-5D5D-47BA-8041-A2B57206BEAB}" dt="2021-02-15T13:16:54.491" v="219" actId="700"/>
          <ac:spMkLst>
            <pc:docMk/>
            <pc:sldMk cId="1717214716" sldId="10235"/>
            <ac:spMk id="2" creationId="{221BA93B-8FF7-4E5C-8D0C-B629ED7A15DE}"/>
          </ac:spMkLst>
        </pc:spChg>
        <pc:spChg chg="mod ord">
          <ac:chgData name="Timo Gossen" userId="4ec7f864-84f7-407f-b8f9-5c31d0de0089" providerId="ADAL" clId="{FCCAAF6F-5D5D-47BA-8041-A2B57206BEAB}" dt="2021-02-15T13:16:54.491" v="219" actId="700"/>
          <ac:spMkLst>
            <pc:docMk/>
            <pc:sldMk cId="1717214716" sldId="10235"/>
            <ac:spMk id="3" creationId="{B3C243B8-54E7-412D-9FE3-6A538909BF36}"/>
          </ac:spMkLst>
        </pc:spChg>
        <pc:spChg chg="mod ord">
          <ac:chgData name="Timo Gossen" userId="4ec7f864-84f7-407f-b8f9-5c31d0de0089" providerId="ADAL" clId="{FCCAAF6F-5D5D-47BA-8041-A2B57206BEAB}" dt="2021-02-15T13:16:54.491" v="219" actId="700"/>
          <ac:spMkLst>
            <pc:docMk/>
            <pc:sldMk cId="1717214716" sldId="10235"/>
            <ac:spMk id="4" creationId="{BE5B97C8-0595-4C69-90F0-320DAC93DED1}"/>
          </ac:spMkLst>
        </pc:spChg>
        <pc:spChg chg="del">
          <ac:chgData name="Timo Gossen" userId="4ec7f864-84f7-407f-b8f9-5c31d0de0089" providerId="ADAL" clId="{FCCAAF6F-5D5D-47BA-8041-A2B57206BEAB}" dt="2021-02-15T13:16:56.040" v="220" actId="478"/>
          <ac:spMkLst>
            <pc:docMk/>
            <pc:sldMk cId="1717214716" sldId="10235"/>
            <ac:spMk id="5" creationId="{B7682BDA-B6DF-42A1-968A-F4CD3884351D}"/>
          </ac:spMkLst>
        </pc:spChg>
      </pc:sldChg>
      <pc:sldChg chg="addSp modSp add mod">
        <pc:chgData name="Timo Gossen" userId="4ec7f864-84f7-407f-b8f9-5c31d0de0089" providerId="ADAL" clId="{FCCAAF6F-5D5D-47BA-8041-A2B57206BEAB}" dt="2021-02-24T16:41:07.976" v="401" actId="20577"/>
        <pc:sldMkLst>
          <pc:docMk/>
          <pc:sldMk cId="422387076" sldId="10236"/>
        </pc:sldMkLst>
        <pc:spChg chg="add mod">
          <ac:chgData name="Timo Gossen" userId="4ec7f864-84f7-407f-b8f9-5c31d0de0089" providerId="ADAL" clId="{FCCAAF6F-5D5D-47BA-8041-A2B57206BEAB}" dt="2021-02-24T16:41:07.976" v="401" actId="20577"/>
          <ac:spMkLst>
            <pc:docMk/>
            <pc:sldMk cId="422387076" sldId="10236"/>
            <ac:spMk id="2" creationId="{AE1AF299-4814-4CFB-B462-EDCDFF6A87CB}"/>
          </ac:spMkLst>
        </pc:spChg>
        <pc:spChg chg="mod">
          <ac:chgData name="Timo Gossen" userId="4ec7f864-84f7-407f-b8f9-5c31d0de0089" providerId="ADAL" clId="{FCCAAF6F-5D5D-47BA-8041-A2B57206BEAB}" dt="2021-02-15T12:45:51.622" v="3" actId="20577"/>
          <ac:spMkLst>
            <pc:docMk/>
            <pc:sldMk cId="422387076" sldId="10236"/>
            <ac:spMk id="4" creationId="{00000000-0000-0000-0000-000000000000}"/>
          </ac:spMkLst>
        </pc:spChg>
      </pc:sldChg>
      <pc:sldChg chg="modSp add del mod chgLayout">
        <pc:chgData name="Timo Gossen" userId="4ec7f864-84f7-407f-b8f9-5c31d0de0089" providerId="ADAL" clId="{FCCAAF6F-5D5D-47BA-8041-A2B57206BEAB}" dt="2021-02-15T13:03:22.681" v="69" actId="403"/>
        <pc:sldMkLst>
          <pc:docMk/>
          <pc:sldMk cId="183318976" sldId="2076137943"/>
        </pc:sldMkLst>
        <pc:spChg chg="mod ord">
          <ac:chgData name="Timo Gossen" userId="4ec7f864-84f7-407f-b8f9-5c31d0de0089" providerId="ADAL" clId="{FCCAAF6F-5D5D-47BA-8041-A2B57206BEAB}" dt="2021-02-15T13:03:22.681" v="69" actId="403"/>
          <ac:spMkLst>
            <pc:docMk/>
            <pc:sldMk cId="183318976" sldId="2076137943"/>
            <ac:spMk id="2" creationId="{00000000-0000-0000-0000-000000000000}"/>
          </ac:spMkLst>
        </pc:spChg>
        <pc:spChg chg="mod">
          <ac:chgData name="Timo Gossen" userId="4ec7f864-84f7-407f-b8f9-5c31d0de0089" providerId="ADAL" clId="{FCCAAF6F-5D5D-47BA-8041-A2B57206BEAB}" dt="2021-02-15T13:03:14.123" v="68" actId="1076"/>
          <ac:spMkLst>
            <pc:docMk/>
            <pc:sldMk cId="183318976" sldId="2076137943"/>
            <ac:spMk id="14" creationId="{37575196-25AE-42C2-A5B1-7F6C4F348016}"/>
          </ac:spMkLst>
        </pc:spChg>
        <pc:spChg chg="mod">
          <ac:chgData name="Timo Gossen" userId="4ec7f864-84f7-407f-b8f9-5c31d0de0089" providerId="ADAL" clId="{FCCAAF6F-5D5D-47BA-8041-A2B57206BEAB}" dt="2021-02-15T13:02:58.597" v="58" actId="14100"/>
          <ac:spMkLst>
            <pc:docMk/>
            <pc:sldMk cId="183318976" sldId="2076137943"/>
            <ac:spMk id="33" creationId="{08412CFE-1DE6-4694-9D97-C3EA1F57928E}"/>
          </ac:spMkLst>
        </pc:spChg>
        <pc:spChg chg="mod">
          <ac:chgData name="Timo Gossen" userId="4ec7f864-84f7-407f-b8f9-5c31d0de0089" providerId="ADAL" clId="{FCCAAF6F-5D5D-47BA-8041-A2B57206BEAB}" dt="2021-02-15T13:03:14.123" v="68" actId="1076"/>
          <ac:spMkLst>
            <pc:docMk/>
            <pc:sldMk cId="183318976" sldId="2076137943"/>
            <ac:spMk id="38" creationId="{C6200C62-9AED-4CF8-970F-3F6CF1F00E30}"/>
          </ac:spMkLst>
        </pc:spChg>
        <pc:spChg chg="mod">
          <ac:chgData name="Timo Gossen" userId="4ec7f864-84f7-407f-b8f9-5c31d0de0089" providerId="ADAL" clId="{FCCAAF6F-5D5D-47BA-8041-A2B57206BEAB}" dt="2021-02-15T13:03:14.123" v="68" actId="1076"/>
          <ac:spMkLst>
            <pc:docMk/>
            <pc:sldMk cId="183318976" sldId="2076137943"/>
            <ac:spMk id="40" creationId="{D91099B1-0D2E-4A0B-9A9A-B939C466AD80}"/>
          </ac:spMkLst>
        </pc:spChg>
        <pc:grpChg chg="mod">
          <ac:chgData name="Timo Gossen" userId="4ec7f864-84f7-407f-b8f9-5c31d0de0089" providerId="ADAL" clId="{FCCAAF6F-5D5D-47BA-8041-A2B57206BEAB}" dt="2021-02-15T13:03:14.123" v="68" actId="1076"/>
          <ac:grpSpMkLst>
            <pc:docMk/>
            <pc:sldMk cId="183318976" sldId="2076137943"/>
            <ac:grpSpMk id="25" creationId="{323375BB-609F-4530-A039-A0683DA134DD}"/>
          </ac:grpSpMkLst>
        </pc:grpChg>
        <pc:grpChg chg="mod">
          <ac:chgData name="Timo Gossen" userId="4ec7f864-84f7-407f-b8f9-5c31d0de0089" providerId="ADAL" clId="{FCCAAF6F-5D5D-47BA-8041-A2B57206BEAB}" dt="2021-02-15T13:03:14.123" v="68" actId="1076"/>
          <ac:grpSpMkLst>
            <pc:docMk/>
            <pc:sldMk cId="183318976" sldId="2076137943"/>
            <ac:grpSpMk id="28" creationId="{B167CE6D-8905-45DB-BF4B-8836800EA585}"/>
          </ac:grpSpMkLst>
        </pc:grpChg>
        <pc:grpChg chg="mod">
          <ac:chgData name="Timo Gossen" userId="4ec7f864-84f7-407f-b8f9-5c31d0de0089" providerId="ADAL" clId="{FCCAAF6F-5D5D-47BA-8041-A2B57206BEAB}" dt="2021-02-15T13:03:14.123" v="68" actId="1076"/>
          <ac:grpSpMkLst>
            <pc:docMk/>
            <pc:sldMk cId="183318976" sldId="2076137943"/>
            <ac:grpSpMk id="29" creationId="{CE5F55F7-5AAE-4F92-88F9-DDBE08576C91}"/>
          </ac:grpSpMkLst>
        </pc:grpChg>
        <pc:cxnChg chg="mod">
          <ac:chgData name="Timo Gossen" userId="4ec7f864-84f7-407f-b8f9-5c31d0de0089" providerId="ADAL" clId="{FCCAAF6F-5D5D-47BA-8041-A2B57206BEAB}" dt="2021-02-15T13:03:14.123" v="68" actId="1076"/>
          <ac:cxnSpMkLst>
            <pc:docMk/>
            <pc:sldMk cId="183318976" sldId="2076137943"/>
            <ac:cxnSpMk id="11" creationId="{F5BA403D-076C-4F38-8AC0-C7F57280895B}"/>
          </ac:cxnSpMkLst>
        </pc:cxnChg>
        <pc:cxnChg chg="mod">
          <ac:chgData name="Timo Gossen" userId="4ec7f864-84f7-407f-b8f9-5c31d0de0089" providerId="ADAL" clId="{FCCAAF6F-5D5D-47BA-8041-A2B57206BEAB}" dt="2021-02-15T13:03:14.123" v="68" actId="1076"/>
          <ac:cxnSpMkLst>
            <pc:docMk/>
            <pc:sldMk cId="183318976" sldId="2076137943"/>
            <ac:cxnSpMk id="12" creationId="{2F9873CB-82D5-4862-8319-4C5FD19D5FAF}"/>
          </ac:cxnSpMkLst>
        </pc:cxnChg>
        <pc:cxnChg chg="mod">
          <ac:chgData name="Timo Gossen" userId="4ec7f864-84f7-407f-b8f9-5c31d0de0089" providerId="ADAL" clId="{FCCAAF6F-5D5D-47BA-8041-A2B57206BEAB}" dt="2021-02-15T13:03:14.123" v="68" actId="1076"/>
          <ac:cxnSpMkLst>
            <pc:docMk/>
            <pc:sldMk cId="183318976" sldId="2076137943"/>
            <ac:cxnSpMk id="21" creationId="{0316BAE6-15A5-42A9-B1A3-B667C89096AA}"/>
          </ac:cxnSpMkLst>
        </pc:cxnChg>
      </pc:sldChg>
      <pc:sldChg chg="add del">
        <pc:chgData name="Timo Gossen" userId="4ec7f864-84f7-407f-b8f9-5c31d0de0089" providerId="ADAL" clId="{FCCAAF6F-5D5D-47BA-8041-A2B57206BEAB}" dt="2021-02-15T14:14:09.928" v="282" actId="47"/>
        <pc:sldMkLst>
          <pc:docMk/>
          <pc:sldMk cId="639561199" sldId="2076137944"/>
        </pc:sldMkLst>
      </pc:sldChg>
      <pc:sldChg chg="modSp add mod">
        <pc:chgData name="Timo Gossen" userId="4ec7f864-84f7-407f-b8f9-5c31d0de0089" providerId="ADAL" clId="{FCCAAF6F-5D5D-47BA-8041-A2B57206BEAB}" dt="2021-02-15T14:16:05.721" v="389" actId="20577"/>
        <pc:sldMkLst>
          <pc:docMk/>
          <pc:sldMk cId="740737902" sldId="2076137945"/>
        </pc:sldMkLst>
        <pc:spChg chg="mod">
          <ac:chgData name="Timo Gossen" userId="4ec7f864-84f7-407f-b8f9-5c31d0de0089" providerId="ADAL" clId="{FCCAAF6F-5D5D-47BA-8041-A2B57206BEAB}" dt="2021-02-15T14:14:28.297" v="283"/>
          <ac:spMkLst>
            <pc:docMk/>
            <pc:sldMk cId="740737902" sldId="2076137945"/>
            <ac:spMk id="2" creationId="{9A5F7442-15DF-4255-92A0-FB16CC426038}"/>
          </ac:spMkLst>
        </pc:spChg>
        <pc:spChg chg="mod">
          <ac:chgData name="Timo Gossen" userId="4ec7f864-84f7-407f-b8f9-5c31d0de0089" providerId="ADAL" clId="{FCCAAF6F-5D5D-47BA-8041-A2B57206BEAB}" dt="2021-02-15T14:16:05.721" v="389" actId="20577"/>
          <ac:spMkLst>
            <pc:docMk/>
            <pc:sldMk cId="740737902" sldId="2076137945"/>
            <ac:spMk id="8" creationId="{57122B43-7D6F-4993-B0A9-459BDFFA53EA}"/>
          </ac:spMkLst>
        </pc:spChg>
      </pc:sldChg>
      <pc:sldMasterChg chg="delSldLayout modSldLayout sldLayoutOrd">
        <pc:chgData name="Timo Gossen" userId="4ec7f864-84f7-407f-b8f9-5c31d0de0089" providerId="ADAL" clId="{FCCAAF6F-5D5D-47BA-8041-A2B57206BEAB}" dt="2021-02-15T13:33:18.550" v="263" actId="122"/>
        <pc:sldMasterMkLst>
          <pc:docMk/>
          <pc:sldMasterMk cId="3588427678" sldId="2147484229"/>
        </pc:sldMasterMkLst>
        <pc:sldLayoutChg chg="del">
          <pc:chgData name="Timo Gossen" userId="4ec7f864-84f7-407f-b8f9-5c31d0de0089" providerId="ADAL" clId="{FCCAAF6F-5D5D-47BA-8041-A2B57206BEAB}" dt="2021-02-15T13:22:49.526" v="247" actId="2696"/>
          <pc:sldLayoutMkLst>
            <pc:docMk/>
            <pc:sldMasterMk cId="3588427678" sldId="2147484229"/>
            <pc:sldLayoutMk cId="3482969643" sldId="2147484263"/>
          </pc:sldLayoutMkLst>
        </pc:sldLayoutChg>
        <pc:sldLayoutChg chg="del">
          <pc:chgData name="Timo Gossen" userId="4ec7f864-84f7-407f-b8f9-5c31d0de0089" providerId="ADAL" clId="{FCCAAF6F-5D5D-47BA-8041-A2B57206BEAB}" dt="2021-02-15T13:22:51.342" v="248" actId="2696"/>
          <pc:sldLayoutMkLst>
            <pc:docMk/>
            <pc:sldMasterMk cId="3588427678" sldId="2147484229"/>
            <pc:sldLayoutMk cId="925069136" sldId="2147484299"/>
          </pc:sldLayoutMkLst>
        </pc:sldLayoutChg>
        <pc:sldLayoutChg chg="del">
          <pc:chgData name="Timo Gossen" userId="4ec7f864-84f7-407f-b8f9-5c31d0de0089" providerId="ADAL" clId="{FCCAAF6F-5D5D-47BA-8041-A2B57206BEAB}" dt="2021-02-15T13:23:08.685" v="253" actId="2696"/>
          <pc:sldLayoutMkLst>
            <pc:docMk/>
            <pc:sldMasterMk cId="3588427678" sldId="2147484229"/>
            <pc:sldLayoutMk cId="1938504317" sldId="2147484577"/>
          </pc:sldLayoutMkLst>
        </pc:sldLayoutChg>
        <pc:sldLayoutChg chg="del">
          <pc:chgData name="Timo Gossen" userId="4ec7f864-84f7-407f-b8f9-5c31d0de0089" providerId="ADAL" clId="{FCCAAF6F-5D5D-47BA-8041-A2B57206BEAB}" dt="2021-02-15T13:23:01.228" v="251" actId="2696"/>
          <pc:sldLayoutMkLst>
            <pc:docMk/>
            <pc:sldMasterMk cId="3588427678" sldId="2147484229"/>
            <pc:sldLayoutMk cId="3243858526" sldId="2147484603"/>
          </pc:sldLayoutMkLst>
        </pc:sldLayoutChg>
        <pc:sldLayoutChg chg="del">
          <pc:chgData name="Timo Gossen" userId="4ec7f864-84f7-407f-b8f9-5c31d0de0089" providerId="ADAL" clId="{FCCAAF6F-5D5D-47BA-8041-A2B57206BEAB}" dt="2021-02-15T13:23:11.129" v="254" actId="2696"/>
          <pc:sldLayoutMkLst>
            <pc:docMk/>
            <pc:sldMasterMk cId="3588427678" sldId="2147484229"/>
            <pc:sldLayoutMk cId="1605435431" sldId="2147484609"/>
          </pc:sldLayoutMkLst>
        </pc:sldLayoutChg>
        <pc:sldLayoutChg chg="del">
          <pc:chgData name="Timo Gossen" userId="4ec7f864-84f7-407f-b8f9-5c31d0de0089" providerId="ADAL" clId="{FCCAAF6F-5D5D-47BA-8041-A2B57206BEAB}" dt="2021-02-15T13:23:07.228" v="252" actId="2696"/>
          <pc:sldLayoutMkLst>
            <pc:docMk/>
            <pc:sldMasterMk cId="3588427678" sldId="2147484229"/>
            <pc:sldLayoutMk cId="1849598128" sldId="2147484610"/>
          </pc:sldLayoutMkLst>
        </pc:sldLayoutChg>
        <pc:sldLayoutChg chg="addSp delSp modSp">
          <pc:chgData name="Timo Gossen" userId="4ec7f864-84f7-407f-b8f9-5c31d0de0089" providerId="ADAL" clId="{FCCAAF6F-5D5D-47BA-8041-A2B57206BEAB}" dt="2021-02-15T13:01:24.695" v="41"/>
          <pc:sldLayoutMkLst>
            <pc:docMk/>
            <pc:sldMasterMk cId="3588427678" sldId="2147484229"/>
            <pc:sldLayoutMk cId="3232991965" sldId="2147484710"/>
          </pc:sldLayoutMkLst>
          <pc:spChg chg="add del mod">
            <ac:chgData name="Timo Gossen" userId="4ec7f864-84f7-407f-b8f9-5c31d0de0089" providerId="ADAL" clId="{FCCAAF6F-5D5D-47BA-8041-A2B57206BEAB}" dt="2021-02-15T13:01:24.695" v="41"/>
            <ac:spMkLst>
              <pc:docMk/>
              <pc:sldMasterMk cId="3588427678" sldId="2147484229"/>
              <pc:sldLayoutMk cId="3232991965" sldId="2147484710"/>
              <ac:spMk id="5" creationId="{1330E7DA-49EE-4DD9-99C0-BC6442A161CA}"/>
            </ac:spMkLst>
          </pc:spChg>
        </pc:sldLayoutChg>
        <pc:sldLayoutChg chg="del">
          <pc:chgData name="Timo Gossen" userId="4ec7f864-84f7-407f-b8f9-5c31d0de0089" providerId="ADAL" clId="{FCCAAF6F-5D5D-47BA-8041-A2B57206BEAB}" dt="2021-02-15T13:22:57.043" v="250" actId="2696"/>
          <pc:sldLayoutMkLst>
            <pc:docMk/>
            <pc:sldMasterMk cId="3588427678" sldId="2147484229"/>
            <pc:sldLayoutMk cId="1165025546" sldId="2147484787"/>
          </pc:sldLayoutMkLst>
        </pc:sldLayoutChg>
        <pc:sldLayoutChg chg="del">
          <pc:chgData name="Timo Gossen" userId="4ec7f864-84f7-407f-b8f9-5c31d0de0089" providerId="ADAL" clId="{FCCAAF6F-5D5D-47BA-8041-A2B57206BEAB}" dt="2021-02-15T13:22:55.860" v="249" actId="2696"/>
          <pc:sldLayoutMkLst>
            <pc:docMk/>
            <pc:sldMasterMk cId="3588427678" sldId="2147484229"/>
            <pc:sldLayoutMk cId="55837859" sldId="214748493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783783012" sldId="2147484977"/>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1945120727" sldId="2147484978"/>
          </pc:sldLayoutMkLst>
        </pc:sldLayoutChg>
        <pc:sldLayoutChg chg="addSp modSp mod ord">
          <pc:chgData name="Timo Gossen" userId="4ec7f864-84f7-407f-b8f9-5c31d0de0089" providerId="ADAL" clId="{FCCAAF6F-5D5D-47BA-8041-A2B57206BEAB}" dt="2021-02-15T13:33:14.388" v="262" actId="122"/>
          <pc:sldLayoutMkLst>
            <pc:docMk/>
            <pc:sldMasterMk cId="3588427678" sldId="2147484229"/>
            <pc:sldLayoutMk cId="2922454117" sldId="2147484979"/>
          </pc:sldLayoutMkLst>
          <pc:spChg chg="mod">
            <ac:chgData name="Timo Gossen" userId="4ec7f864-84f7-407f-b8f9-5c31d0de0089" providerId="ADAL" clId="{FCCAAF6F-5D5D-47BA-8041-A2B57206BEAB}" dt="2021-02-15T13:01:41.829" v="46" actId="14100"/>
            <ac:spMkLst>
              <pc:docMk/>
              <pc:sldMasterMk cId="3588427678" sldId="2147484229"/>
              <pc:sldLayoutMk cId="2922454117" sldId="2147484979"/>
              <ac:spMk id="2" creationId="{00000000-0000-0000-0000-000000000000}"/>
            </ac:spMkLst>
          </pc:spChg>
          <pc:spChg chg="add mod">
            <ac:chgData name="Timo Gossen" userId="4ec7f864-84f7-407f-b8f9-5c31d0de0089" providerId="ADAL" clId="{FCCAAF6F-5D5D-47BA-8041-A2B57206BEAB}" dt="2021-02-15T13:33:14.388" v="262" actId="122"/>
            <ac:spMkLst>
              <pc:docMk/>
              <pc:sldMasterMk cId="3588427678" sldId="2147484229"/>
              <pc:sldLayoutMk cId="2922454117" sldId="2147484979"/>
              <ac:spMk id="3" creationId="{2AA63561-31B5-45B8-995A-EDA7562DB62E}"/>
            </ac:spMkLst>
          </pc:spChg>
          <pc:spChg chg="mod">
            <ac:chgData name="Timo Gossen" userId="4ec7f864-84f7-407f-b8f9-5c31d0de0089" providerId="ADAL" clId="{FCCAAF6F-5D5D-47BA-8041-A2B57206BEAB}" dt="2021-02-15T13:01:56.355" v="50" actId="14100"/>
            <ac:spMkLst>
              <pc:docMk/>
              <pc:sldMasterMk cId="3588427678" sldId="2147484229"/>
              <pc:sldLayoutMk cId="2922454117" sldId="2147484979"/>
              <ac:spMk id="4" creationId="{00000000-0000-0000-0000-000000000000}"/>
            </ac:spMkLst>
          </pc:spChg>
          <pc:spChg chg="mod">
            <ac:chgData name="Timo Gossen" userId="4ec7f864-84f7-407f-b8f9-5c31d0de0089" providerId="ADAL" clId="{FCCAAF6F-5D5D-47BA-8041-A2B57206BEAB}" dt="2021-02-15T13:01:53.071" v="49" actId="14100"/>
            <ac:spMkLst>
              <pc:docMk/>
              <pc:sldMasterMk cId="3588427678" sldId="2147484229"/>
              <pc:sldLayoutMk cId="2922454117" sldId="2147484979"/>
              <ac:spMk id="5" creationId="{00000000-0000-0000-0000-000000000000}"/>
            </ac:spMkLst>
          </pc:spChg>
        </pc:sldLayoutChg>
        <pc:sldLayoutChg chg="addSp modSp mod ord">
          <pc:chgData name="Timo Gossen" userId="4ec7f864-84f7-407f-b8f9-5c31d0de0089" providerId="ADAL" clId="{FCCAAF6F-5D5D-47BA-8041-A2B57206BEAB}" dt="2021-02-15T13:33:18.550" v="263" actId="122"/>
          <pc:sldLayoutMkLst>
            <pc:docMk/>
            <pc:sldMasterMk cId="3588427678" sldId="2147484229"/>
            <pc:sldLayoutMk cId="3762376671" sldId="2147484980"/>
          </pc:sldLayoutMkLst>
          <pc:spChg chg="add mod">
            <ac:chgData name="Timo Gossen" userId="4ec7f864-84f7-407f-b8f9-5c31d0de0089" providerId="ADAL" clId="{FCCAAF6F-5D5D-47BA-8041-A2B57206BEAB}" dt="2021-02-15T13:33:18.550" v="263" actId="122"/>
            <ac:spMkLst>
              <pc:docMk/>
              <pc:sldMasterMk cId="3588427678" sldId="2147484229"/>
              <pc:sldLayoutMk cId="3762376671" sldId="2147484980"/>
              <ac:spMk id="2" creationId="{3DBB6C98-FFDE-474F-B972-E6DE38A0178E}"/>
            </ac:spMkLst>
          </pc:spChg>
          <pc:spChg chg="mod">
            <ac:chgData name="Timo Gossen" userId="4ec7f864-84f7-407f-b8f9-5c31d0de0089" providerId="ADAL" clId="{FCCAAF6F-5D5D-47BA-8041-A2B57206BEAB}" dt="2021-02-15T13:02:36.921" v="55" actId="255"/>
            <ac:spMkLst>
              <pc:docMk/>
              <pc:sldMasterMk cId="3588427678" sldId="2147484229"/>
              <pc:sldLayoutMk cId="3762376671" sldId="2147484980"/>
              <ac:spMk id="5" creationId="{6A970083-3A71-48F6-9BD0-D3686BD2843E}"/>
            </ac:spMkLst>
          </pc:spChg>
          <pc:spChg chg="mod">
            <ac:chgData name="Timo Gossen" userId="4ec7f864-84f7-407f-b8f9-5c31d0de0089" providerId="ADAL" clId="{FCCAAF6F-5D5D-47BA-8041-A2B57206BEAB}" dt="2021-02-15T13:02:09.743" v="54" actId="14100"/>
            <ac:spMkLst>
              <pc:docMk/>
              <pc:sldMasterMk cId="3588427678" sldId="2147484229"/>
              <pc:sldLayoutMk cId="3762376671" sldId="2147484980"/>
              <ac:spMk id="7" creationId="{9AB5242A-416F-4F00-9C67-1EF1C6073DCE}"/>
            </ac:spMkLst>
          </pc:spChg>
          <pc:spChg chg="mod">
            <ac:chgData name="Timo Gossen" userId="4ec7f864-84f7-407f-b8f9-5c31d0de0089" providerId="ADAL" clId="{FCCAAF6F-5D5D-47BA-8041-A2B57206BEAB}" dt="2021-02-15T13:02:05.024" v="52" actId="14100"/>
            <ac:spMkLst>
              <pc:docMk/>
              <pc:sldMasterMk cId="3588427678" sldId="2147484229"/>
              <pc:sldLayoutMk cId="3762376671" sldId="2147484980"/>
              <ac:spMk id="11" creationId="{FE10F35C-F5C7-474E-8739-D7BA8C2F7C9E}"/>
            </ac:spMkLst>
          </pc:spChg>
        </pc:sldLayoutChg>
        <pc:sldLayoutChg chg="ord">
          <pc:chgData name="Timo Gossen" userId="4ec7f864-84f7-407f-b8f9-5c31d0de0089" providerId="ADAL" clId="{FCCAAF6F-5D5D-47BA-8041-A2B57206BEAB}" dt="2021-02-15T13:24:06.252" v="259" actId="20578"/>
          <pc:sldLayoutMkLst>
            <pc:docMk/>
            <pc:sldMasterMk cId="3588427678" sldId="2147484229"/>
            <pc:sldLayoutMk cId="4251284768" sldId="2147484981"/>
          </pc:sldLayoutMkLst>
        </pc:sldLayoutChg>
        <pc:sldLayoutChg chg="ord">
          <pc:chgData name="Timo Gossen" userId="4ec7f864-84f7-407f-b8f9-5c31d0de0089" providerId="ADAL" clId="{FCCAAF6F-5D5D-47BA-8041-A2B57206BEAB}" dt="2021-02-15T13:24:06.252" v="259" actId="20578"/>
          <pc:sldLayoutMkLst>
            <pc:docMk/>
            <pc:sldMasterMk cId="3588427678" sldId="2147484229"/>
            <pc:sldLayoutMk cId="2361778526" sldId="2147484982"/>
          </pc:sldLayoutMkLst>
        </pc:sldLayoutChg>
        <pc:sldLayoutChg chg="delSp modSp mod ord">
          <pc:chgData name="Timo Gossen" userId="4ec7f864-84f7-407f-b8f9-5c31d0de0089" providerId="ADAL" clId="{FCCAAF6F-5D5D-47BA-8041-A2B57206BEAB}" dt="2021-02-15T13:24:06.252" v="259" actId="20578"/>
          <pc:sldLayoutMkLst>
            <pc:docMk/>
            <pc:sldMasterMk cId="3588427678" sldId="2147484229"/>
            <pc:sldLayoutMk cId="2847597162" sldId="2147484983"/>
          </pc:sldLayoutMkLst>
          <pc:spChg chg="del mod">
            <ac:chgData name="Timo Gossen" userId="4ec7f864-84f7-407f-b8f9-5c31d0de0089" providerId="ADAL" clId="{FCCAAF6F-5D5D-47BA-8041-A2B57206BEAB}" dt="2021-02-15T13:22:42.476" v="245" actId="478"/>
            <ac:spMkLst>
              <pc:docMk/>
              <pc:sldMasterMk cId="3588427678" sldId="2147484229"/>
              <pc:sldLayoutMk cId="2847597162" sldId="2147484983"/>
              <ac:spMk id="3" creationId="{2AA63561-31B5-45B8-995A-EDA7562DB62E}"/>
            </ac:spMkLst>
          </pc:spChg>
        </pc:sldLayoutChg>
        <pc:sldLayoutChg chg="delSp mod ord">
          <pc:chgData name="Timo Gossen" userId="4ec7f864-84f7-407f-b8f9-5c31d0de0089" providerId="ADAL" clId="{FCCAAF6F-5D5D-47BA-8041-A2B57206BEAB}" dt="2021-02-15T13:24:06.252" v="259" actId="20578"/>
          <pc:sldLayoutMkLst>
            <pc:docMk/>
            <pc:sldMasterMk cId="3588427678" sldId="2147484229"/>
            <pc:sldLayoutMk cId="2731990611" sldId="2147484984"/>
          </pc:sldLayoutMkLst>
          <pc:spChg chg="del">
            <ac:chgData name="Timo Gossen" userId="4ec7f864-84f7-407f-b8f9-5c31d0de0089" providerId="ADAL" clId="{FCCAAF6F-5D5D-47BA-8041-A2B57206BEAB}" dt="2021-02-15T13:22:44.623" v="246" actId="478"/>
            <ac:spMkLst>
              <pc:docMk/>
              <pc:sldMasterMk cId="3588427678" sldId="2147484229"/>
              <pc:sldLayoutMk cId="2731990611" sldId="2147484984"/>
              <ac:spMk id="2" creationId="{3DBB6C98-FFDE-474F-B972-E6DE38A0178E}"/>
            </ac:spMkLst>
          </pc:spChg>
        </pc:sldLayoutChg>
      </pc:sldMasterChg>
      <pc:sldMasterChg chg="add del delSldLayout">
        <pc:chgData name="Timo Gossen" userId="4ec7f864-84f7-407f-b8f9-5c31d0de0089" providerId="ADAL" clId="{FCCAAF6F-5D5D-47BA-8041-A2B57206BEAB}" dt="2021-02-15T13:01:44.171" v="48" actId="2696"/>
        <pc:sldMasterMkLst>
          <pc:docMk/>
          <pc:sldMasterMk cId="3852015802" sldId="2147484877"/>
        </pc:sldMasterMkLst>
        <pc:sldLayoutChg chg="del">
          <pc:chgData name="Timo Gossen" userId="4ec7f864-84f7-407f-b8f9-5c31d0de0089" providerId="ADAL" clId="{FCCAAF6F-5D5D-47BA-8041-A2B57206BEAB}" dt="2021-02-15T12:59:47.319" v="24" actId="2696"/>
          <pc:sldLayoutMkLst>
            <pc:docMk/>
            <pc:sldMasterMk cId="3852015802" sldId="2147484877"/>
            <pc:sldLayoutMk cId="693103414" sldId="2147484880"/>
          </pc:sldLayoutMkLst>
        </pc:sldLayoutChg>
        <pc:sldLayoutChg chg="del">
          <pc:chgData name="Timo Gossen" userId="4ec7f864-84f7-407f-b8f9-5c31d0de0089" providerId="ADAL" clId="{FCCAAF6F-5D5D-47BA-8041-A2B57206BEAB}" dt="2021-02-15T12:59:47.338" v="27" actId="2696"/>
          <pc:sldLayoutMkLst>
            <pc:docMk/>
            <pc:sldMasterMk cId="3852015802" sldId="2147484877"/>
            <pc:sldLayoutMk cId="3927896387" sldId="2147484903"/>
          </pc:sldLayoutMkLst>
        </pc:sldLayoutChg>
        <pc:sldLayoutChg chg="del">
          <pc:chgData name="Timo Gossen" userId="4ec7f864-84f7-407f-b8f9-5c31d0de0089" providerId="ADAL" clId="{FCCAAF6F-5D5D-47BA-8041-A2B57206BEAB}" dt="2021-02-15T12:59:47.361" v="31" actId="2696"/>
          <pc:sldLayoutMkLst>
            <pc:docMk/>
            <pc:sldMasterMk cId="3852015802" sldId="2147484877"/>
            <pc:sldLayoutMk cId="3449265278" sldId="2147484907"/>
          </pc:sldLayoutMkLst>
        </pc:sldLayoutChg>
        <pc:sldLayoutChg chg="del">
          <pc:chgData name="Timo Gossen" userId="4ec7f864-84f7-407f-b8f9-5c31d0de0089" providerId="ADAL" clId="{FCCAAF6F-5D5D-47BA-8041-A2B57206BEAB}" dt="2021-02-15T12:59:47.369" v="32" actId="2696"/>
          <pc:sldLayoutMkLst>
            <pc:docMk/>
            <pc:sldMasterMk cId="3852015802" sldId="2147484877"/>
            <pc:sldLayoutMk cId="2413689106" sldId="2147484908"/>
          </pc:sldLayoutMkLst>
        </pc:sldLayoutChg>
        <pc:sldLayoutChg chg="del">
          <pc:chgData name="Timo Gossen" userId="4ec7f864-84f7-407f-b8f9-5c31d0de0089" providerId="ADAL" clId="{FCCAAF6F-5D5D-47BA-8041-A2B57206BEAB}" dt="2021-02-15T12:59:47.377" v="33" actId="2696"/>
          <pc:sldLayoutMkLst>
            <pc:docMk/>
            <pc:sldMasterMk cId="3852015802" sldId="2147484877"/>
            <pc:sldLayoutMk cId="4269212997" sldId="2147484909"/>
          </pc:sldLayoutMkLst>
        </pc:sldLayoutChg>
        <pc:sldLayoutChg chg="del">
          <pc:chgData name="Timo Gossen" userId="4ec7f864-84f7-407f-b8f9-5c31d0de0089" providerId="ADAL" clId="{FCCAAF6F-5D5D-47BA-8041-A2B57206BEAB}" dt="2021-02-15T12:59:47.324" v="25" actId="2696"/>
          <pc:sldLayoutMkLst>
            <pc:docMk/>
            <pc:sldMasterMk cId="3852015802" sldId="2147484877"/>
            <pc:sldLayoutMk cId="2973649221" sldId="2147484950"/>
          </pc:sldLayoutMkLst>
        </pc:sldLayoutChg>
        <pc:sldLayoutChg chg="del">
          <pc:chgData name="Timo Gossen" userId="4ec7f864-84f7-407f-b8f9-5c31d0de0089" providerId="ADAL" clId="{FCCAAF6F-5D5D-47BA-8041-A2B57206BEAB}" dt="2021-02-15T12:59:47.329" v="26" actId="2696"/>
          <pc:sldLayoutMkLst>
            <pc:docMk/>
            <pc:sldMasterMk cId="3852015802" sldId="2147484877"/>
            <pc:sldLayoutMk cId="1780228471" sldId="2147484951"/>
          </pc:sldLayoutMkLst>
        </pc:sldLayoutChg>
        <pc:sldLayoutChg chg="del">
          <pc:chgData name="Timo Gossen" userId="4ec7f864-84f7-407f-b8f9-5c31d0de0089" providerId="ADAL" clId="{FCCAAF6F-5D5D-47BA-8041-A2B57206BEAB}" dt="2021-02-15T12:59:47.343" v="28" actId="2696"/>
          <pc:sldLayoutMkLst>
            <pc:docMk/>
            <pc:sldMasterMk cId="3852015802" sldId="2147484877"/>
            <pc:sldLayoutMk cId="902576282" sldId="2147484952"/>
          </pc:sldLayoutMkLst>
        </pc:sldLayoutChg>
        <pc:sldLayoutChg chg="del">
          <pc:chgData name="Timo Gossen" userId="4ec7f864-84f7-407f-b8f9-5c31d0de0089" providerId="ADAL" clId="{FCCAAF6F-5D5D-47BA-8041-A2B57206BEAB}" dt="2021-02-15T12:59:47.349" v="29" actId="2696"/>
          <pc:sldLayoutMkLst>
            <pc:docMk/>
            <pc:sldMasterMk cId="3852015802" sldId="2147484877"/>
            <pc:sldLayoutMk cId="2719457828" sldId="2147484953"/>
          </pc:sldLayoutMkLst>
        </pc:sldLayoutChg>
        <pc:sldLayoutChg chg="del">
          <pc:chgData name="Timo Gossen" userId="4ec7f864-84f7-407f-b8f9-5c31d0de0089" providerId="ADAL" clId="{FCCAAF6F-5D5D-47BA-8041-A2B57206BEAB}" dt="2021-02-15T12:59:47.354" v="30" actId="2696"/>
          <pc:sldLayoutMkLst>
            <pc:docMk/>
            <pc:sldMasterMk cId="3852015802" sldId="2147484877"/>
            <pc:sldLayoutMk cId="1566177600" sldId="2147484954"/>
          </pc:sldLayoutMkLst>
        </pc:sldLayoutChg>
        <pc:sldLayoutChg chg="del">
          <pc:chgData name="Timo Gossen" userId="4ec7f864-84f7-407f-b8f9-5c31d0de0089" providerId="ADAL" clId="{FCCAAF6F-5D5D-47BA-8041-A2B57206BEAB}" dt="2021-02-15T12:59:47.314" v="23" actId="2696"/>
          <pc:sldLayoutMkLst>
            <pc:docMk/>
            <pc:sldMasterMk cId="3852015802" sldId="2147484877"/>
            <pc:sldLayoutMk cId="4031173605" sldId="2147484966"/>
          </pc:sldLayoutMkLst>
        </pc:sldLayoutChg>
      </pc:sldMasterChg>
    </pc:docChg>
  </pc:docChgLst>
  <pc:docChgLst>
    <pc:chgData name="Christopher Lim" userId="f968ec5d-ece7-49c7-b2a7-1e73f064a379" providerId="ADAL" clId="{493C8C77-298A-474E-B228-2E85A15A91AE}"/>
    <pc:docChg chg="undo custSel modSld">
      <pc:chgData name="Christopher Lim" userId="f968ec5d-ece7-49c7-b2a7-1e73f064a379" providerId="ADAL" clId="{493C8C77-298A-474E-B228-2E85A15A91AE}" dt="2021-04-13T13:09:37.655" v="61" actId="166"/>
      <pc:docMkLst>
        <pc:docMk/>
      </pc:docMkLst>
      <pc:sldChg chg="addSp delSp modSp mod">
        <pc:chgData name="Christopher Lim" userId="f968ec5d-ece7-49c7-b2a7-1e73f064a379" providerId="ADAL" clId="{493C8C77-298A-474E-B228-2E85A15A91AE}" dt="2021-04-13T13:09:37.655" v="61" actId="166"/>
        <pc:sldMkLst>
          <pc:docMk/>
          <pc:sldMk cId="2506490465" sldId="3103"/>
        </pc:sldMkLst>
        <pc:spChg chg="topLvl">
          <ac:chgData name="Christopher Lim" userId="f968ec5d-ece7-49c7-b2a7-1e73f064a379" providerId="ADAL" clId="{493C8C77-298A-474E-B228-2E85A15A91AE}" dt="2021-04-13T13:09:21.498" v="58" actId="164"/>
          <ac:spMkLst>
            <pc:docMk/>
            <pc:sldMk cId="2506490465" sldId="3103"/>
            <ac:spMk id="3" creationId="{A6A8A20C-38C0-4076-B6B6-88B5D53EB81E}"/>
          </ac:spMkLst>
        </pc:spChg>
        <pc:spChg chg="topLvl">
          <ac:chgData name="Christopher Lim" userId="f968ec5d-ece7-49c7-b2a7-1e73f064a379" providerId="ADAL" clId="{493C8C77-298A-474E-B228-2E85A15A91AE}" dt="2021-04-13T13:09:21.498" v="58" actId="164"/>
          <ac:spMkLst>
            <pc:docMk/>
            <pc:sldMk cId="2506490465" sldId="3103"/>
            <ac:spMk id="4" creationId="{4712FD98-52E7-4946-BFC0-2F0C4BD94095}"/>
          </ac:spMkLst>
        </pc:spChg>
        <pc:grpChg chg="add del">
          <ac:chgData name="Christopher Lim" userId="f968ec5d-ece7-49c7-b2a7-1e73f064a379" providerId="ADAL" clId="{493C8C77-298A-474E-B228-2E85A15A91AE}" dt="2021-04-13T13:09:21.498" v="58" actId="164"/>
          <ac:grpSpMkLst>
            <pc:docMk/>
            <pc:sldMk cId="2506490465" sldId="3103"/>
            <ac:grpSpMk id="9" creationId="{E8F3CFC3-9EB7-4ED1-9B7F-A8DA93E01184}"/>
          </ac:grpSpMkLst>
        </pc:grpChg>
        <pc:grpChg chg="add">
          <ac:chgData name="Christopher Lim" userId="f968ec5d-ece7-49c7-b2a7-1e73f064a379" providerId="ADAL" clId="{493C8C77-298A-474E-B228-2E85A15A91AE}" dt="2021-04-13T13:09:26.403" v="59" actId="164"/>
          <ac:grpSpMkLst>
            <pc:docMk/>
            <pc:sldMk cId="2506490465" sldId="3103"/>
            <ac:grpSpMk id="11" creationId="{D545F576-A929-4C32-9DFC-8248EE018C19}"/>
          </ac:grpSpMkLst>
        </pc:grpChg>
        <pc:grpChg chg="add">
          <ac:chgData name="Christopher Lim" userId="f968ec5d-ece7-49c7-b2a7-1e73f064a379" providerId="ADAL" clId="{493C8C77-298A-474E-B228-2E85A15A91AE}" dt="2021-04-13T13:09:30.835" v="60" actId="164"/>
          <ac:grpSpMkLst>
            <pc:docMk/>
            <pc:sldMk cId="2506490465" sldId="3103"/>
            <ac:grpSpMk id="13" creationId="{042C5535-65B5-4EE7-8D54-D03186E0050C}"/>
          </ac:grpSpMkLst>
        </pc:grpChg>
        <pc:picChg chg="topLvl">
          <ac:chgData name="Christopher Lim" userId="f968ec5d-ece7-49c7-b2a7-1e73f064a379" providerId="ADAL" clId="{493C8C77-298A-474E-B228-2E85A15A91AE}" dt="2021-04-13T13:09:21.498" v="58" actId="164"/>
          <ac:picMkLst>
            <pc:docMk/>
            <pc:sldMk cId="2506490465" sldId="3103"/>
            <ac:picMk id="10" creationId="{50C93430-7E07-4BDE-898E-4D957BA34EFC}"/>
          </ac:picMkLst>
        </pc:picChg>
        <pc:picChg chg="ord">
          <ac:chgData name="Christopher Lim" userId="f968ec5d-ece7-49c7-b2a7-1e73f064a379" providerId="ADAL" clId="{493C8C77-298A-474E-B228-2E85A15A91AE}" dt="2021-04-13T13:09:37.655" v="61" actId="166"/>
          <ac:picMkLst>
            <pc:docMk/>
            <pc:sldMk cId="2506490465" sldId="3103"/>
            <ac:picMk id="14" creationId="{743AE9A9-7A43-49C8-AEF7-84EDC5A39B37}"/>
          </ac:picMkLst>
        </pc:picChg>
      </pc:sldChg>
      <pc:sldChg chg="modSp mod">
        <pc:chgData name="Christopher Lim" userId="f968ec5d-ece7-49c7-b2a7-1e73f064a379" providerId="ADAL" clId="{493C8C77-298A-474E-B228-2E85A15A91AE}" dt="2021-04-07T14:33:56.212" v="56" actId="20577"/>
        <pc:sldMkLst>
          <pc:docMk/>
          <pc:sldMk cId="3858638781" sldId="3105"/>
        </pc:sldMkLst>
        <pc:spChg chg="mod">
          <ac:chgData name="Christopher Lim" userId="f968ec5d-ece7-49c7-b2a7-1e73f064a379" providerId="ADAL" clId="{493C8C77-298A-474E-B228-2E85A15A91AE}" dt="2021-04-07T14:33:56.212" v="56" actId="20577"/>
          <ac:spMkLst>
            <pc:docMk/>
            <pc:sldMk cId="3858638781" sldId="3105"/>
            <ac:spMk id="8" creationId="{8EB5F531-7977-4E8F-AE06-BCC3C982B84A}"/>
          </ac:spMkLst>
        </pc:spChg>
      </pc:sldChg>
      <pc:sldChg chg="modSp mod">
        <pc:chgData name="Christopher Lim" userId="f968ec5d-ece7-49c7-b2a7-1e73f064a379" providerId="ADAL" clId="{493C8C77-298A-474E-B228-2E85A15A91AE}" dt="2021-04-07T14:15:18.001" v="39" actId="20577"/>
        <pc:sldMkLst>
          <pc:docMk/>
          <pc:sldMk cId="1762873890" sldId="3109"/>
        </pc:sldMkLst>
        <pc:spChg chg="mod">
          <ac:chgData name="Christopher Lim" userId="f968ec5d-ece7-49c7-b2a7-1e73f064a379" providerId="ADAL" clId="{493C8C77-298A-474E-B228-2E85A15A91AE}" dt="2021-04-07T14:15:18.001" v="39" actId="20577"/>
          <ac:spMkLst>
            <pc:docMk/>
            <pc:sldMk cId="1762873890" sldId="3109"/>
            <ac:spMk id="4" creationId="{BE5B97C8-0595-4C69-90F0-320DAC93DED1}"/>
          </ac:spMkLst>
        </pc:spChg>
      </pc:sldChg>
      <pc:sldChg chg="modSp mod">
        <pc:chgData name="Christopher Lim" userId="f968ec5d-ece7-49c7-b2a7-1e73f064a379" providerId="ADAL" clId="{493C8C77-298A-474E-B228-2E85A15A91AE}" dt="2021-04-07T13:57:57.392" v="16" actId="20577"/>
        <pc:sldMkLst>
          <pc:docMk/>
          <pc:sldMk cId="1150710527" sldId="3110"/>
        </pc:sldMkLst>
        <pc:spChg chg="mod">
          <ac:chgData name="Christopher Lim" userId="f968ec5d-ece7-49c7-b2a7-1e73f064a379" providerId="ADAL" clId="{493C8C77-298A-474E-B228-2E85A15A91AE}" dt="2021-04-07T13:57:57.392" v="16" actId="20577"/>
          <ac:spMkLst>
            <pc:docMk/>
            <pc:sldMk cId="1150710527" sldId="3110"/>
            <ac:spMk id="4" creationId="{BE5B97C8-0595-4C69-90F0-320DAC93DED1}"/>
          </ac:spMkLst>
        </pc:spChg>
      </pc:sldChg>
      <pc:sldChg chg="modSp mod">
        <pc:chgData name="Christopher Lim" userId="f968ec5d-ece7-49c7-b2a7-1e73f064a379" providerId="ADAL" clId="{493C8C77-298A-474E-B228-2E85A15A91AE}" dt="2021-04-07T13:37:23.323" v="1" actId="20577"/>
        <pc:sldMkLst>
          <pc:docMk/>
          <pc:sldMk cId="1113925100" sldId="3115"/>
        </pc:sldMkLst>
        <pc:spChg chg="mod">
          <ac:chgData name="Christopher Lim" userId="f968ec5d-ece7-49c7-b2a7-1e73f064a379" providerId="ADAL" clId="{493C8C77-298A-474E-B228-2E85A15A91AE}" dt="2021-04-07T13:37:23.323" v="1" actId="20577"/>
          <ac:spMkLst>
            <pc:docMk/>
            <pc:sldMk cId="1113925100" sldId="3115"/>
            <ac:spMk id="4" creationId="{BE5B97C8-0595-4C69-90F0-320DAC93DED1}"/>
          </ac:spMkLst>
        </pc:spChg>
      </pc:sldChg>
    </pc:docChg>
  </pc:docChgLst>
  <pc:docChgLst>
    <pc:chgData name="Pedro Sacramento" userId="S::pesacr@microsoft.com::9087a493-4514-4f9a-b5df-defef6be494f" providerId="AD" clId="Web-{090849A1-AD65-4574-A62A-728F553F5644}"/>
    <pc:docChg chg="modSld">
      <pc:chgData name="Pedro Sacramento" userId="S::pesacr@microsoft.com::9087a493-4514-4f9a-b5df-defef6be494f" providerId="AD" clId="Web-{090849A1-AD65-4574-A62A-728F553F5644}" dt="2021-04-07T13:35:02.515" v="59" actId="20577"/>
      <pc:docMkLst>
        <pc:docMk/>
      </pc:docMkLst>
      <pc:sldChg chg="modSp">
        <pc:chgData name="Pedro Sacramento" userId="S::pesacr@microsoft.com::9087a493-4514-4f9a-b5df-defef6be494f" providerId="AD" clId="Web-{090849A1-AD65-4574-A62A-728F553F5644}" dt="2021-04-07T13:35:02.515" v="59" actId="20577"/>
        <pc:sldMkLst>
          <pc:docMk/>
          <pc:sldMk cId="2970108321" sldId="3112"/>
        </pc:sldMkLst>
        <pc:spChg chg="mod">
          <ac:chgData name="Pedro Sacramento" userId="S::pesacr@microsoft.com::9087a493-4514-4f9a-b5df-defef6be494f" providerId="AD" clId="Web-{090849A1-AD65-4574-A62A-728F553F5644}" dt="2021-04-07T13:35:02.515" v="59" actId="20577"/>
          <ac:spMkLst>
            <pc:docMk/>
            <pc:sldMk cId="2970108321" sldId="3112"/>
            <ac:spMk id="3" creationId="{B3C243B8-54E7-412D-9FE3-6A538909BF36}"/>
          </ac:spMkLst>
        </pc:spChg>
      </pc:sldChg>
    </pc:docChg>
  </pc:docChgLst>
  <pc:docChgLst>
    <pc:chgData name="Timo Gossen" userId="4ec7f864-84f7-407f-b8f9-5c31d0de0089" providerId="ADAL" clId="{156FD49F-0A37-43AE-A47E-BB3C3B72AE5C}"/>
    <pc:docChg chg="undo custSel modSld">
      <pc:chgData name="Timo Gossen" userId="4ec7f864-84f7-407f-b8f9-5c31d0de0089" providerId="ADAL" clId="{156FD49F-0A37-43AE-A47E-BB3C3B72AE5C}" dt="2021-03-12T14:43:46.784" v="90" actId="14100"/>
      <pc:docMkLst>
        <pc:docMk/>
      </pc:docMkLst>
      <pc:sldChg chg="modSp mod modClrScheme chgLayout">
        <pc:chgData name="Timo Gossen" userId="4ec7f864-84f7-407f-b8f9-5c31d0de0089" providerId="ADAL" clId="{156FD49F-0A37-43AE-A47E-BB3C3B72AE5C}" dt="2021-03-12T14:20:18.545" v="38" actId="700"/>
        <pc:sldMkLst>
          <pc:docMk/>
          <pc:sldMk cId="217996950" sldId="3092"/>
        </pc:sldMkLst>
        <pc:spChg chg="mod ord">
          <ac:chgData name="Timo Gossen" userId="4ec7f864-84f7-407f-b8f9-5c31d0de0089" providerId="ADAL" clId="{156FD49F-0A37-43AE-A47E-BB3C3B72AE5C}" dt="2021-03-12T14:20:18.545" v="38" actId="700"/>
          <ac:spMkLst>
            <pc:docMk/>
            <pc:sldMk cId="217996950" sldId="3092"/>
            <ac:spMk id="5" creationId="{4B7DD339-5C08-46FC-8731-430C31DC143F}"/>
          </ac:spMkLst>
        </pc:spChg>
        <pc:spChg chg="mod ord">
          <ac:chgData name="Timo Gossen" userId="4ec7f864-84f7-407f-b8f9-5c31d0de0089" providerId="ADAL" clId="{156FD49F-0A37-43AE-A47E-BB3C3B72AE5C}" dt="2021-03-12T14:20:18.545" v="38" actId="700"/>
          <ac:spMkLst>
            <pc:docMk/>
            <pc:sldMk cId="217996950" sldId="3092"/>
            <ac:spMk id="6" creationId="{3858C028-4AE4-4BBE-94FB-B9D03D7ED23F}"/>
          </ac:spMkLst>
        </pc:spChg>
        <pc:spChg chg="mod ord">
          <ac:chgData name="Timo Gossen" userId="4ec7f864-84f7-407f-b8f9-5c31d0de0089" providerId="ADAL" clId="{156FD49F-0A37-43AE-A47E-BB3C3B72AE5C}" dt="2021-03-12T14:20:18.545" v="38" actId="700"/>
          <ac:spMkLst>
            <pc:docMk/>
            <pc:sldMk cId="217996950" sldId="3092"/>
            <ac:spMk id="7" creationId="{11EF1AD8-8B3A-4133-A284-5E7968D490BC}"/>
          </ac:spMkLst>
        </pc:spChg>
      </pc:sldChg>
      <pc:sldChg chg="modSp mod modClrScheme chgLayout">
        <pc:chgData name="Timo Gossen" userId="4ec7f864-84f7-407f-b8f9-5c31d0de0089" providerId="ADAL" clId="{156FD49F-0A37-43AE-A47E-BB3C3B72AE5C}" dt="2021-03-12T14:20:37.524" v="41" actId="700"/>
        <pc:sldMkLst>
          <pc:docMk/>
          <pc:sldMk cId="1304563117" sldId="3093"/>
        </pc:sldMkLst>
        <pc:spChg chg="mod ord">
          <ac:chgData name="Timo Gossen" userId="4ec7f864-84f7-407f-b8f9-5c31d0de0089" providerId="ADAL" clId="{156FD49F-0A37-43AE-A47E-BB3C3B72AE5C}" dt="2021-03-12T14:20:37.524" v="41" actId="700"/>
          <ac:spMkLst>
            <pc:docMk/>
            <pc:sldMk cId="1304563117" sldId="3093"/>
            <ac:spMk id="2" creationId="{98ED09A5-A38C-4A4E-B308-A11A4BF5F4B8}"/>
          </ac:spMkLst>
        </pc:spChg>
        <pc:spChg chg="mod ord">
          <ac:chgData name="Timo Gossen" userId="4ec7f864-84f7-407f-b8f9-5c31d0de0089" providerId="ADAL" clId="{156FD49F-0A37-43AE-A47E-BB3C3B72AE5C}" dt="2021-03-12T14:20:37.524" v="41" actId="700"/>
          <ac:spMkLst>
            <pc:docMk/>
            <pc:sldMk cId="1304563117" sldId="3093"/>
            <ac:spMk id="3" creationId="{3B610B21-2ECC-44E0-86AF-D74811AF72AC}"/>
          </ac:spMkLst>
        </pc:spChg>
        <pc:spChg chg="mod ord">
          <ac:chgData name="Timo Gossen" userId="4ec7f864-84f7-407f-b8f9-5c31d0de0089" providerId="ADAL" clId="{156FD49F-0A37-43AE-A47E-BB3C3B72AE5C}" dt="2021-03-12T14:20:37.524" v="41" actId="700"/>
          <ac:spMkLst>
            <pc:docMk/>
            <pc:sldMk cId="1304563117" sldId="3093"/>
            <ac:spMk id="4" creationId="{7CE4786D-C856-4ED1-AD42-4D6D5704E74E}"/>
          </ac:spMkLst>
        </pc:spChg>
      </pc:sldChg>
      <pc:sldChg chg="addSp delSp modSp mod modClrScheme chgLayout">
        <pc:chgData name="Timo Gossen" userId="4ec7f864-84f7-407f-b8f9-5c31d0de0089" providerId="ADAL" clId="{156FD49F-0A37-43AE-A47E-BB3C3B72AE5C}" dt="2021-03-12T14:20:12.190" v="37" actId="700"/>
        <pc:sldMkLst>
          <pc:docMk/>
          <pc:sldMk cId="2216462522" sldId="3097"/>
        </pc:sldMkLst>
        <pc:spChg chg="add del">
          <ac:chgData name="Timo Gossen" userId="4ec7f864-84f7-407f-b8f9-5c31d0de0089" providerId="ADAL" clId="{156FD49F-0A37-43AE-A47E-BB3C3B72AE5C}" dt="2021-03-12T14:20:12.190" v="37" actId="700"/>
          <ac:spMkLst>
            <pc:docMk/>
            <pc:sldMk cId="2216462522" sldId="3097"/>
            <ac:spMk id="6" creationId="{0CD228B8-7DEA-4B7F-A4C6-F26B0D87B572}"/>
          </ac:spMkLst>
        </pc:spChg>
        <pc:spChg chg="add del">
          <ac:chgData name="Timo Gossen" userId="4ec7f864-84f7-407f-b8f9-5c31d0de0089" providerId="ADAL" clId="{156FD49F-0A37-43AE-A47E-BB3C3B72AE5C}" dt="2021-03-12T14:20:12.190" v="37" actId="700"/>
          <ac:spMkLst>
            <pc:docMk/>
            <pc:sldMk cId="2216462522" sldId="3097"/>
            <ac:spMk id="7" creationId="{CE7BDF86-1474-48B4-92FE-9E81EA196BF6}"/>
          </ac:spMkLst>
        </pc:spChg>
        <pc:spChg chg="mod ord">
          <ac:chgData name="Timo Gossen" userId="4ec7f864-84f7-407f-b8f9-5c31d0de0089" providerId="ADAL" clId="{156FD49F-0A37-43AE-A47E-BB3C3B72AE5C}" dt="2021-03-12T14:20:12.190" v="37" actId="700"/>
          <ac:spMkLst>
            <pc:docMk/>
            <pc:sldMk cId="2216462522" sldId="3097"/>
            <ac:spMk id="11" creationId="{95E0C5AD-C4DD-4335-8441-DA90B7284FA8}"/>
          </ac:spMkLst>
        </pc:spChg>
        <pc:spChg chg="mod">
          <ac:chgData name="Timo Gossen" userId="4ec7f864-84f7-407f-b8f9-5c31d0de0089" providerId="ADAL" clId="{156FD49F-0A37-43AE-A47E-BB3C3B72AE5C}" dt="2021-03-12T14:16:53.388" v="35" actId="207"/>
          <ac:spMkLst>
            <pc:docMk/>
            <pc:sldMk cId="2216462522" sldId="3097"/>
            <ac:spMk id="13" creationId="{E1974EAC-B0A7-4FAC-8E76-37FCA45D29AC}"/>
          </ac:spMkLst>
        </pc:spChg>
        <pc:spChg chg="mod">
          <ac:chgData name="Timo Gossen" userId="4ec7f864-84f7-407f-b8f9-5c31d0de0089" providerId="ADAL" clId="{156FD49F-0A37-43AE-A47E-BB3C3B72AE5C}" dt="2021-03-12T14:16:19.712" v="22"/>
          <ac:spMkLst>
            <pc:docMk/>
            <pc:sldMk cId="2216462522" sldId="3097"/>
            <ac:spMk id="19" creationId="{A4E2FA8B-0670-4F44-BA65-D8AD7D65AB04}"/>
          </ac:spMkLst>
        </pc:spChg>
        <pc:spChg chg="mod">
          <ac:chgData name="Timo Gossen" userId="4ec7f864-84f7-407f-b8f9-5c31d0de0089" providerId="ADAL" clId="{156FD49F-0A37-43AE-A47E-BB3C3B72AE5C}" dt="2021-03-12T14:16:03.234" v="14" actId="207"/>
          <ac:spMkLst>
            <pc:docMk/>
            <pc:sldMk cId="2216462522" sldId="3097"/>
            <ac:spMk id="21" creationId="{49A59889-BFF3-4901-9005-7668C2836C10}"/>
          </ac:spMkLst>
        </pc:spChg>
        <pc:spChg chg="mod">
          <ac:chgData name="Timo Gossen" userId="4ec7f864-84f7-407f-b8f9-5c31d0de0089" providerId="ADAL" clId="{156FD49F-0A37-43AE-A47E-BB3C3B72AE5C}" dt="2021-03-12T14:16:44.011" v="32" actId="207"/>
          <ac:spMkLst>
            <pc:docMk/>
            <pc:sldMk cId="2216462522" sldId="3097"/>
            <ac:spMk id="23" creationId="{4DEEB481-F9F5-4B4E-A42B-18C64CE519CF}"/>
          </ac:spMkLst>
        </pc:spChg>
        <pc:spChg chg="mod">
          <ac:chgData name="Timo Gossen" userId="4ec7f864-84f7-407f-b8f9-5c31d0de0089" providerId="ADAL" clId="{156FD49F-0A37-43AE-A47E-BB3C3B72AE5C}" dt="2021-03-12T14:15:57.702" v="12" actId="207"/>
          <ac:spMkLst>
            <pc:docMk/>
            <pc:sldMk cId="2216462522" sldId="3097"/>
            <ac:spMk id="25" creationId="{D878BC59-24A6-4A53-A8B8-B893ED1CC585}"/>
          </ac:spMkLst>
        </pc:spChg>
        <pc:spChg chg="mod">
          <ac:chgData name="Timo Gossen" userId="4ec7f864-84f7-407f-b8f9-5c31d0de0089" providerId="ADAL" clId="{156FD49F-0A37-43AE-A47E-BB3C3B72AE5C}" dt="2021-03-12T14:16:35.232" v="29" actId="207"/>
          <ac:spMkLst>
            <pc:docMk/>
            <pc:sldMk cId="2216462522" sldId="3097"/>
            <ac:spMk id="27" creationId="{A54CD280-F641-4B6C-8BF2-9685BAB9A677}"/>
          </ac:spMkLst>
        </pc:spChg>
        <pc:spChg chg="mod">
          <ac:chgData name="Timo Gossen" userId="4ec7f864-84f7-407f-b8f9-5c31d0de0089" providerId="ADAL" clId="{156FD49F-0A37-43AE-A47E-BB3C3B72AE5C}" dt="2021-03-12T14:16:07.740" v="16" actId="207"/>
          <ac:spMkLst>
            <pc:docMk/>
            <pc:sldMk cId="2216462522" sldId="3097"/>
            <ac:spMk id="29" creationId="{D1E3FDCB-55B6-4E47-891E-08767BA06F51}"/>
          </ac:spMkLst>
        </pc:spChg>
      </pc:sldChg>
      <pc:sldChg chg="modSp mod">
        <pc:chgData name="Timo Gossen" userId="4ec7f864-84f7-407f-b8f9-5c31d0de0089" providerId="ADAL" clId="{156FD49F-0A37-43AE-A47E-BB3C3B72AE5C}" dt="2021-03-12T14:43:46.784" v="90" actId="14100"/>
        <pc:sldMkLst>
          <pc:docMk/>
          <pc:sldMk cId="2500433500" sldId="10231"/>
        </pc:sldMkLst>
        <pc:spChg chg="mod">
          <ac:chgData name="Timo Gossen" userId="4ec7f864-84f7-407f-b8f9-5c31d0de0089" providerId="ADAL" clId="{156FD49F-0A37-43AE-A47E-BB3C3B72AE5C}" dt="2021-03-12T14:43:34.598" v="89"/>
          <ac:spMkLst>
            <pc:docMk/>
            <pc:sldMk cId="2500433500" sldId="10231"/>
            <ac:spMk id="13" creationId="{FB173B7C-1137-4AF7-AF40-F42FCCDB8388}"/>
          </ac:spMkLst>
        </pc:spChg>
        <pc:picChg chg="mod">
          <ac:chgData name="Timo Gossen" userId="4ec7f864-84f7-407f-b8f9-5c31d0de0089" providerId="ADAL" clId="{156FD49F-0A37-43AE-A47E-BB3C3B72AE5C}" dt="2021-03-12T14:43:46.784" v="90" actId="14100"/>
          <ac:picMkLst>
            <pc:docMk/>
            <pc:sldMk cId="2500433500" sldId="10231"/>
            <ac:picMk id="6" creationId="{6F35752F-E152-4F6E-B39A-9C64F9A2F29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7/7/2021 1:59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7/7/2021 1:49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2</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F0E8ADD-5317-4C14-B1BC-530D7C569EE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7/7/2021 1:49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378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This information will give us an idea of the scope of your field service implementation plans.</a:t>
            </a:r>
          </a:p>
          <a:p>
            <a:endParaRPr lang="pt-PT"/>
          </a:p>
          <a:p>
            <a:r>
              <a:rPr lang="pt-PT"/>
              <a:t>=========================</a:t>
            </a:r>
          </a:p>
          <a:p>
            <a:r>
              <a:rPr lang="pt-PT" b="1"/>
              <a:t>What we’ll do with this information?</a:t>
            </a:r>
          </a:p>
          <a:p>
            <a:endParaRPr lang="pt-PT"/>
          </a:p>
          <a:p>
            <a:r>
              <a:rPr lang="en-US" noProof="0"/>
              <a:t>During the Solution Blueprint Review workshop, we will use this information to discuss in-scope functional areas of the of your intended field service solution. Helping to ensure that you have awareness of the variety capabilities the application offers, and have included them in your short, and long, term plans where relevant.</a:t>
            </a:r>
            <a:endParaRPr lang="pt-PT"/>
          </a:p>
          <a:p>
            <a:endParaRPr lang="pt-PT"/>
          </a:p>
          <a:p>
            <a:r>
              <a:rPr lang="pt-PT"/>
              <a:t>=========================</a:t>
            </a:r>
          </a:p>
          <a:p>
            <a:r>
              <a:rPr lang="pt-PT" b="1"/>
              <a:t>FAQ:</a:t>
            </a:r>
            <a:endParaRPr lang="pt-PT" b="1">
              <a:cs typeface="Calibri"/>
            </a:endParaRPr>
          </a:p>
          <a:p>
            <a:endParaRPr lang="pt-PT" b="1">
              <a:cs typeface="Calibri"/>
            </a:endParaRPr>
          </a:p>
          <a:p>
            <a:r>
              <a:rPr lang="pt-PT" b="1">
                <a:cs typeface="Calibri"/>
              </a:rPr>
              <a:t>Key things </a:t>
            </a:r>
          </a:p>
          <a:p>
            <a:r>
              <a:rPr lang="pt-PT" b="1" err="1">
                <a:cs typeface="Calibri" panose="020F0502020204030204"/>
              </a:rPr>
              <a:t>Right</a:t>
            </a:r>
            <a:r>
              <a:rPr lang="pt-PT" b="1">
                <a:cs typeface="Calibri" panose="020F0502020204030204"/>
              </a:rPr>
              <a:t> </a:t>
            </a:r>
            <a:r>
              <a:rPr lang="pt-PT" b="1" err="1">
                <a:cs typeface="Calibri" panose="020F0502020204030204"/>
              </a:rPr>
              <a:t>template</a:t>
            </a:r>
            <a:r>
              <a:rPr lang="pt-PT" b="1">
                <a:cs typeface="Calibri" panose="020F0502020204030204"/>
              </a:rPr>
              <a:t> </a:t>
            </a:r>
            <a:r>
              <a:rPr lang="pt-PT" b="1" err="1">
                <a:cs typeface="Calibri" panose="020F0502020204030204"/>
              </a:rPr>
              <a:t>is</a:t>
            </a:r>
            <a:r>
              <a:rPr lang="pt-PT" b="1">
                <a:cs typeface="Calibri" panose="020F0502020204030204"/>
              </a:rPr>
              <a:t> chosen</a:t>
            </a:r>
          </a:p>
          <a:p>
            <a:r>
              <a:rPr lang="pt-PT" b="1" err="1">
                <a:cs typeface="Calibri" panose="020F0502020204030204"/>
              </a:rPr>
              <a:t>Potentially</a:t>
            </a:r>
            <a:r>
              <a:rPr lang="pt-PT" b="1">
                <a:cs typeface="Calibri" panose="020F0502020204030204"/>
              </a:rPr>
              <a:t> </a:t>
            </a:r>
            <a:r>
              <a:rPr lang="pt-PT" b="1" err="1">
                <a:cs typeface="Calibri" panose="020F0502020204030204"/>
              </a:rPr>
              <a:t>low</a:t>
            </a:r>
            <a:r>
              <a:rPr lang="pt-PT" b="1">
                <a:cs typeface="Calibri" panose="020F0502020204030204"/>
              </a:rPr>
              <a:t> </a:t>
            </a:r>
            <a:r>
              <a:rPr lang="pt-PT" b="1" err="1">
                <a:cs typeface="Calibri" panose="020F0502020204030204"/>
              </a:rPr>
              <a:t>used</a:t>
            </a:r>
            <a:r>
              <a:rPr lang="pt-PT" b="1">
                <a:cs typeface="Calibri" panose="020F0502020204030204"/>
              </a:rPr>
              <a:t> </a:t>
            </a:r>
            <a:r>
              <a:rPr lang="pt-PT" b="1" err="1">
                <a:cs typeface="Calibri" panose="020F0502020204030204"/>
              </a:rPr>
              <a:t>features</a:t>
            </a:r>
            <a:r>
              <a:rPr lang="pt-PT" b="1">
                <a:cs typeface="Calibri" panose="020F0502020204030204"/>
              </a:rPr>
              <a:t> </a:t>
            </a:r>
            <a:r>
              <a:rPr lang="pt-PT" b="1" err="1">
                <a:cs typeface="Calibri" panose="020F0502020204030204"/>
              </a:rPr>
              <a:t>which</a:t>
            </a:r>
            <a:r>
              <a:rPr lang="pt-PT" b="1">
                <a:cs typeface="Calibri" panose="020F0502020204030204"/>
              </a:rPr>
              <a:t> </a:t>
            </a:r>
            <a:r>
              <a:rPr lang="pt-PT" b="1" err="1">
                <a:cs typeface="Calibri" panose="020F0502020204030204"/>
              </a:rPr>
              <a:t>have</a:t>
            </a:r>
            <a:r>
              <a:rPr lang="pt-PT" b="1">
                <a:cs typeface="Calibri" panose="020F0502020204030204"/>
              </a:rPr>
              <a:t> </a:t>
            </a:r>
            <a:r>
              <a:rPr lang="pt-PT" b="1" err="1">
                <a:cs typeface="Calibri" panose="020F0502020204030204"/>
              </a:rPr>
              <a:t>little</a:t>
            </a:r>
            <a:r>
              <a:rPr lang="pt-PT" b="1">
                <a:cs typeface="Calibri" panose="020F0502020204030204"/>
              </a:rPr>
              <a:t> </a:t>
            </a:r>
            <a:r>
              <a:rPr lang="pt-PT" b="1" err="1">
                <a:cs typeface="Calibri" panose="020F0502020204030204"/>
              </a:rPr>
              <a:t>investment</a:t>
            </a:r>
            <a:r>
              <a:rPr lang="pt-PT" b="1">
                <a:cs typeface="Calibri" panose="020F0502020204030204"/>
              </a:rPr>
              <a:t> , </a:t>
            </a:r>
            <a:r>
              <a:rPr lang="pt-PT" b="1" err="1">
                <a:cs typeface="Calibri" panose="020F0502020204030204"/>
              </a:rPr>
              <a:t>Any</a:t>
            </a:r>
            <a:r>
              <a:rPr lang="pt-PT" b="1">
                <a:cs typeface="Calibri" panose="020F0502020204030204"/>
              </a:rPr>
              <a:t> </a:t>
            </a:r>
            <a:r>
              <a:rPr lang="pt-PT" b="1" err="1">
                <a:cs typeface="Calibri" panose="020F0502020204030204"/>
              </a:rPr>
              <a:t>recommendation</a:t>
            </a:r>
            <a:r>
              <a:rPr lang="pt-PT" b="1">
                <a:cs typeface="Calibri" panose="020F0502020204030204"/>
              </a:rPr>
              <a:t> - RKB </a:t>
            </a:r>
            <a:r>
              <a:rPr lang="pt-PT" b="1" err="1">
                <a:cs typeface="Calibri" panose="020F0502020204030204"/>
              </a:rPr>
              <a:t>will</a:t>
            </a:r>
            <a:r>
              <a:rPr lang="pt-PT" b="1">
                <a:cs typeface="Calibri" panose="020F0502020204030204"/>
              </a:rPr>
              <a:t> </a:t>
            </a:r>
            <a:r>
              <a:rPr lang="pt-PT" b="1" err="1">
                <a:cs typeface="Calibri" panose="020F0502020204030204"/>
              </a:rPr>
              <a:t>support</a:t>
            </a:r>
            <a:r>
              <a:rPr lang="pt-PT" b="1">
                <a:cs typeface="Calibri" panose="020F0502020204030204"/>
              </a:rPr>
              <a:t> </a:t>
            </a:r>
            <a:r>
              <a:rPr lang="pt-PT" b="1" err="1">
                <a:cs typeface="Calibri" panose="020F0502020204030204"/>
              </a:rPr>
              <a:t>the</a:t>
            </a:r>
            <a:r>
              <a:rPr lang="pt-PT" b="1">
                <a:cs typeface="Calibri" panose="020F0502020204030204"/>
              </a:rPr>
              <a:t> </a:t>
            </a:r>
            <a:r>
              <a:rPr lang="pt-PT" b="1" err="1">
                <a:cs typeface="Calibri" panose="020F0502020204030204"/>
              </a:rPr>
              <a:t>recommendation</a:t>
            </a:r>
            <a:r>
              <a:rPr lang="pt-PT" b="1">
                <a:cs typeface="Calibri" panose="020F0502020204030204"/>
              </a:rPr>
              <a:t> </a:t>
            </a:r>
            <a:r>
              <a:rPr lang="pt-PT" b="1" err="1">
                <a:cs typeface="Calibri" panose="020F0502020204030204"/>
              </a:rPr>
              <a:t>based</a:t>
            </a:r>
            <a:r>
              <a:rPr lang="pt-PT" b="1">
                <a:cs typeface="Calibri" panose="020F0502020204030204"/>
              </a:rPr>
              <a:t> </a:t>
            </a:r>
            <a:r>
              <a:rPr lang="pt-PT" b="1" err="1">
                <a:cs typeface="Calibri" panose="020F0502020204030204"/>
              </a:rPr>
              <a:t>on</a:t>
            </a:r>
            <a:r>
              <a:rPr lang="pt-PT" b="1">
                <a:cs typeface="Calibri" panose="020F0502020204030204"/>
              </a:rPr>
              <a:t> </a:t>
            </a:r>
            <a:r>
              <a:rPr lang="pt-PT" b="1" err="1">
                <a:cs typeface="Calibri" panose="020F0502020204030204"/>
              </a:rPr>
              <a:t>answers</a:t>
            </a:r>
          </a:p>
          <a:p>
            <a:r>
              <a:rPr lang="pt-PT" b="1">
                <a:cs typeface="Calibri" panose="020F0502020204030204"/>
              </a:rPr>
              <a:t>Scenario </a:t>
            </a:r>
          </a:p>
          <a:p>
            <a:endParaRPr lang="pt-PT" b="1">
              <a:cs typeface="Calibri" panose="020F0502020204030204"/>
            </a:endParaRPr>
          </a:p>
          <a:p>
            <a:endParaRPr lang="pt-PT" b="1">
              <a:cs typeface="Calibri" panose="020F0502020204030204"/>
            </a:endParaRPr>
          </a:p>
          <a:p>
            <a:endParaRPr lang="pt-PT" b="1">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47</a:t>
            </a:fld>
            <a:endParaRPr lang="en-US"/>
          </a:p>
        </p:txBody>
      </p:sp>
    </p:spTree>
    <p:extLst>
      <p:ext uri="{BB962C8B-B14F-4D97-AF65-F5344CB8AC3E}">
        <p14:creationId xmlns:p14="http://schemas.microsoft.com/office/powerpoint/2010/main" val="393211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50464" rtl="0" eaLnBrk="1" fontAlgn="auto" latinLnBrk="0" hangingPunct="1">
              <a:lnSpc>
                <a:spcPct val="90000"/>
              </a:lnSpc>
              <a:spcBef>
                <a:spcPts val="0"/>
              </a:spcBef>
              <a:spcAft>
                <a:spcPts val="346"/>
              </a:spcAft>
              <a:buClrTx/>
              <a:buSzTx/>
              <a:buFontTx/>
              <a:buNone/>
              <a:tabLst/>
              <a:defRPr/>
            </a:pPr>
            <a:r>
              <a:rPr lang="en-US"/>
              <a:t>Source: The data point of 2.2x higher usage of Dynamics 365 is based on data analysis by the FastTrack team </a:t>
            </a:r>
            <a:r>
              <a:rPr lang="en-US" sz="1800">
                <a:effectLst/>
                <a:latin typeface="Segoe UI" panose="020B0502040204020203" pitchFamily="34" charset="0"/>
              </a:rPr>
              <a:t>on the MAU of FastTrack tenants vs non-FastTrack tenants for above 500 seats.</a:t>
            </a:r>
            <a:endParaRPr lang="en-US" sz="1800">
              <a:effectLst/>
              <a:latin typeface="Arial" panose="020B0604020202020204" pitchFamily="34" charset="0"/>
            </a:endParaRPr>
          </a:p>
          <a:p>
            <a:pPr defTabSz="950464">
              <a:spcAft>
                <a:spcPts val="346"/>
              </a:spcAft>
              <a:defRPr/>
            </a:pPr>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7/7/2021 1:49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err="1"/>
              <a:t>Why</a:t>
            </a:r>
            <a:r>
              <a:rPr lang="pt-PT" b="1"/>
              <a:t> are </a:t>
            </a:r>
            <a:r>
              <a:rPr lang="pt-PT" b="1" err="1"/>
              <a:t>we</a:t>
            </a:r>
            <a:r>
              <a:rPr lang="pt-PT" b="1"/>
              <a:t> </a:t>
            </a:r>
            <a:r>
              <a:rPr lang="pt-PT" b="1" err="1"/>
              <a:t>asking</a:t>
            </a:r>
            <a:r>
              <a:rPr lang="pt-PT" b="1"/>
              <a:t> </a:t>
            </a:r>
            <a:r>
              <a:rPr lang="pt-PT" b="1" err="1"/>
              <a:t>this</a:t>
            </a:r>
            <a:r>
              <a:rPr lang="pt-PT" b="1"/>
              <a:t> </a:t>
            </a:r>
            <a:r>
              <a:rPr lang="pt-PT" b="1" err="1"/>
              <a:t>information</a:t>
            </a:r>
            <a:r>
              <a:rPr lang="pt-PT" b="1"/>
              <a:t>?</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a:t>
            </a:r>
            <a:r>
              <a:rPr lang="pt-PT" err="1"/>
              <a:t>be</a:t>
            </a:r>
            <a:r>
              <a:rPr lang="pt-PT"/>
              <a:t> </a:t>
            </a:r>
            <a:r>
              <a:rPr lang="pt-PT" err="1"/>
              <a:t>able</a:t>
            </a:r>
            <a:r>
              <a:rPr lang="pt-PT"/>
              <a:t> to </a:t>
            </a:r>
            <a:r>
              <a:rPr lang="pt-PT" err="1"/>
              <a:t>have</a:t>
            </a:r>
            <a:r>
              <a:rPr lang="pt-PT"/>
              <a:t> a </a:t>
            </a:r>
            <a:r>
              <a:rPr lang="pt-PT" err="1"/>
              <a:t>detailed</a:t>
            </a:r>
            <a:r>
              <a:rPr lang="pt-PT"/>
              <a:t> </a:t>
            </a:r>
            <a:r>
              <a:rPr lang="pt-PT" err="1"/>
              <a:t>view</a:t>
            </a:r>
            <a:r>
              <a:rPr lang="pt-PT"/>
              <a:t> </a:t>
            </a:r>
            <a:r>
              <a:rPr lang="pt-PT" err="1"/>
              <a:t>of</a:t>
            </a:r>
            <a:r>
              <a:rPr lang="pt-PT"/>
              <a:t> </a:t>
            </a:r>
            <a:r>
              <a:rPr lang="pt-PT" err="1"/>
              <a:t>the</a:t>
            </a:r>
            <a:r>
              <a:rPr lang="pt-PT"/>
              <a:t> business processes </a:t>
            </a:r>
            <a:r>
              <a:rPr lang="pt-PT" err="1"/>
              <a:t>being</a:t>
            </a:r>
            <a:r>
              <a:rPr lang="pt-PT"/>
              <a:t> </a:t>
            </a:r>
            <a:r>
              <a:rPr lang="pt-PT" err="1"/>
              <a:t>implemented</a:t>
            </a:r>
            <a:r>
              <a:rPr lang="pt-PT"/>
              <a:t>:</a:t>
            </a:r>
          </a:p>
          <a:p>
            <a:endParaRPr lang="pt-PT"/>
          </a:p>
          <a:p>
            <a:r>
              <a:rPr lang="pt-PT" err="1"/>
              <a:t>Please</a:t>
            </a:r>
            <a:r>
              <a:rPr lang="pt-PT"/>
              <a:t> </a:t>
            </a:r>
            <a:r>
              <a:rPr lang="pt-PT" err="1"/>
              <a:t>include</a:t>
            </a:r>
            <a:r>
              <a:rPr lang="pt-PT"/>
              <a:t> </a:t>
            </a:r>
            <a:r>
              <a:rPr lang="pt-PT" err="1"/>
              <a:t>the</a:t>
            </a:r>
            <a:r>
              <a:rPr lang="pt-PT"/>
              <a:t> </a:t>
            </a:r>
            <a:r>
              <a:rPr lang="pt-PT" err="1"/>
              <a:t>following</a:t>
            </a:r>
            <a:r>
              <a:rPr lang="pt-PT"/>
              <a:t> </a:t>
            </a:r>
            <a:r>
              <a:rPr lang="pt-PT" err="1"/>
              <a:t>details</a:t>
            </a:r>
            <a:r>
              <a:rPr lang="pt-PT"/>
              <a:t>:</a:t>
            </a:r>
          </a:p>
          <a:p>
            <a:pPr marL="171450" indent="-171450">
              <a:buFont typeface="Arial" panose="020B0604020202020204" pitchFamily="34" charset="0"/>
              <a:buChar char="•"/>
            </a:pPr>
            <a:r>
              <a:rPr lang="pt-PT"/>
              <a:t>For Sales:</a:t>
            </a:r>
          </a:p>
          <a:p>
            <a:pPr marL="628650" lvl="1" indent="-171450">
              <a:buFont typeface="Arial" panose="020B0604020202020204" pitchFamily="34" charset="0"/>
              <a:buChar char="•"/>
            </a:pPr>
            <a:r>
              <a:rPr lang="pt-PT"/>
              <a:t>Sales </a:t>
            </a:r>
            <a:r>
              <a:rPr lang="pt-PT" err="1"/>
              <a:t>Process</a:t>
            </a:r>
            <a:r>
              <a:rPr lang="pt-PT"/>
              <a:t> </a:t>
            </a:r>
            <a:r>
              <a:rPr lang="pt-PT" err="1"/>
              <a:t>end</a:t>
            </a:r>
            <a:r>
              <a:rPr lang="pt-PT"/>
              <a:t>-to-</a:t>
            </a:r>
            <a:r>
              <a:rPr lang="pt-PT" err="1"/>
              <a:t>end</a:t>
            </a:r>
            <a:r>
              <a:rPr lang="pt-PT"/>
              <a:t> (</a:t>
            </a:r>
            <a:r>
              <a:rPr lang="pt-PT" err="1"/>
              <a:t>including</a:t>
            </a:r>
            <a:r>
              <a:rPr lang="pt-PT"/>
              <a:t> sales </a:t>
            </a:r>
            <a:r>
              <a:rPr lang="pt-PT" err="1"/>
              <a:t>channels</a:t>
            </a:r>
            <a:r>
              <a:rPr lang="pt-PT"/>
              <a:t> </a:t>
            </a:r>
            <a:r>
              <a:rPr lang="pt-PT" err="1"/>
              <a:t>integration</a:t>
            </a:r>
            <a:r>
              <a:rPr lang="pt-PT"/>
              <a:t>)</a:t>
            </a:r>
          </a:p>
          <a:p>
            <a:pPr marL="171450" indent="-171450">
              <a:buFont typeface="Arial" panose="020B0604020202020204" pitchFamily="34" charset="0"/>
              <a:buChar char="•"/>
            </a:pPr>
            <a:r>
              <a:rPr lang="pt-PT"/>
              <a:t>For Customer Service:</a:t>
            </a:r>
          </a:p>
          <a:p>
            <a:pPr marL="628650" lvl="1" indent="-171450">
              <a:buFont typeface="Arial" panose="020B0604020202020204" pitchFamily="34" charset="0"/>
              <a:buChar char="•"/>
            </a:pPr>
            <a:r>
              <a:rPr lang="pt-PT"/>
              <a:t>Case </a:t>
            </a:r>
            <a:r>
              <a:rPr lang="pt-PT" err="1"/>
              <a:t>lifecycle</a:t>
            </a:r>
            <a:r>
              <a:rPr lang="pt-PT"/>
              <a:t> (</a:t>
            </a:r>
            <a:r>
              <a:rPr lang="pt-PT" err="1"/>
              <a:t>including</a:t>
            </a:r>
            <a:r>
              <a:rPr lang="pt-PT"/>
              <a:t> support </a:t>
            </a:r>
            <a:r>
              <a:rPr lang="pt-PT" err="1"/>
              <a:t>channels</a:t>
            </a:r>
            <a:r>
              <a:rPr lang="pt-PT"/>
              <a:t> </a:t>
            </a:r>
            <a:r>
              <a:rPr lang="pt-PT" err="1"/>
              <a:t>integration</a:t>
            </a:r>
            <a:r>
              <a:rPr lang="pt-PT"/>
              <a:t>, case </a:t>
            </a:r>
            <a:r>
              <a:rPr lang="pt-PT" err="1"/>
              <a:t>escalations</a:t>
            </a:r>
            <a:r>
              <a:rPr lang="pt-PT"/>
              <a:t>, </a:t>
            </a:r>
            <a:r>
              <a:rPr lang="pt-PT" err="1"/>
              <a:t>SLA’s</a:t>
            </a:r>
            <a:r>
              <a:rPr lang="pt-PT"/>
              <a:t>, </a:t>
            </a:r>
            <a:r>
              <a:rPr lang="pt-PT" err="1"/>
              <a:t>stakeholders</a:t>
            </a:r>
            <a:r>
              <a:rPr lang="pt-PT"/>
              <a:t>, </a:t>
            </a:r>
            <a:r>
              <a:rPr lang="pt-PT" err="1"/>
              <a:t>KPI’s</a:t>
            </a:r>
            <a:r>
              <a:rPr lang="pt-PT"/>
              <a:t>, etc.)</a:t>
            </a:r>
          </a:p>
          <a:p>
            <a:pPr marL="171450" indent="-171450">
              <a:buFont typeface="Arial" panose="020B0604020202020204" pitchFamily="34" charset="0"/>
              <a:buChar char="•"/>
            </a:pPr>
            <a:r>
              <a:rPr lang="pt-PT"/>
              <a:t>For Field Service:</a:t>
            </a:r>
          </a:p>
          <a:p>
            <a:pPr marL="628650" lvl="1" indent="-171450">
              <a:buFont typeface="Arial" panose="020B0604020202020204" pitchFamily="34" charset="0"/>
              <a:buChar char="•"/>
            </a:pPr>
            <a:r>
              <a:rPr lang="pt-PT" err="1"/>
              <a:t>Work</a:t>
            </a:r>
            <a:r>
              <a:rPr lang="pt-PT"/>
              <a:t> </a:t>
            </a:r>
            <a:r>
              <a:rPr lang="pt-PT" err="1"/>
              <a:t>Orders</a:t>
            </a:r>
            <a:r>
              <a:rPr lang="pt-PT"/>
              <a:t> </a:t>
            </a:r>
            <a:r>
              <a:rPr lang="pt-PT" err="1"/>
              <a:t>lifecycle</a:t>
            </a:r>
            <a:r>
              <a:rPr lang="pt-PT"/>
              <a:t> (</a:t>
            </a:r>
            <a:r>
              <a:rPr lang="pt-PT" err="1"/>
              <a:t>including</a:t>
            </a:r>
            <a:r>
              <a:rPr lang="pt-PT"/>
              <a:t> </a:t>
            </a:r>
            <a:r>
              <a:rPr lang="pt-PT" err="1"/>
              <a:t>channels</a:t>
            </a:r>
            <a:r>
              <a:rPr lang="pt-PT"/>
              <a:t> </a:t>
            </a:r>
            <a:r>
              <a:rPr lang="pt-PT" err="1"/>
              <a:t>integration</a:t>
            </a:r>
            <a:r>
              <a:rPr lang="pt-PT"/>
              <a:t>, </a:t>
            </a:r>
            <a:r>
              <a:rPr lang="pt-PT" err="1"/>
              <a:t>service</a:t>
            </a:r>
            <a:r>
              <a:rPr lang="pt-PT"/>
              <a:t> </a:t>
            </a:r>
            <a:r>
              <a:rPr lang="pt-PT" err="1"/>
              <a:t>and</a:t>
            </a:r>
            <a:r>
              <a:rPr lang="pt-PT"/>
              <a:t> </a:t>
            </a:r>
            <a:r>
              <a:rPr lang="pt-PT" err="1"/>
              <a:t>billing</a:t>
            </a:r>
            <a:r>
              <a:rPr lang="pt-PT"/>
              <a:t> </a:t>
            </a:r>
            <a:r>
              <a:rPr lang="pt-PT" err="1"/>
              <a:t>accounts</a:t>
            </a:r>
            <a:r>
              <a:rPr lang="pt-PT"/>
              <a:t>, </a:t>
            </a:r>
            <a:r>
              <a:rPr lang="pt-PT" err="1"/>
              <a:t>assets</a:t>
            </a:r>
            <a:r>
              <a:rPr lang="pt-PT"/>
              <a:t>, </a:t>
            </a:r>
            <a:r>
              <a:rPr lang="pt-PT" err="1"/>
              <a:t>agreements</a:t>
            </a:r>
            <a:r>
              <a:rPr lang="pt-PT"/>
              <a:t>, </a:t>
            </a:r>
            <a:r>
              <a:rPr lang="pt-PT" err="1"/>
              <a:t>service</a:t>
            </a:r>
            <a:r>
              <a:rPr lang="pt-PT"/>
              <a:t> </a:t>
            </a:r>
            <a:r>
              <a:rPr lang="pt-PT" err="1"/>
              <a:t>locations</a:t>
            </a:r>
            <a:r>
              <a:rPr lang="pt-PT"/>
              <a:t>, </a:t>
            </a:r>
            <a:r>
              <a:rPr lang="pt-PT" err="1"/>
              <a:t>currency</a:t>
            </a:r>
            <a:r>
              <a:rPr lang="pt-PT"/>
              <a:t> </a:t>
            </a:r>
            <a:r>
              <a:rPr lang="pt-PT" err="1"/>
              <a:t>and</a:t>
            </a:r>
            <a:r>
              <a:rPr lang="pt-PT"/>
              <a:t> </a:t>
            </a:r>
            <a:r>
              <a:rPr lang="pt-PT" err="1"/>
              <a:t>pricing</a:t>
            </a:r>
            <a:r>
              <a:rPr lang="pt-PT"/>
              <a:t>, </a:t>
            </a:r>
            <a:r>
              <a:rPr lang="pt-PT" err="1"/>
              <a:t>incident</a:t>
            </a:r>
            <a:r>
              <a:rPr lang="pt-PT"/>
              <a:t> </a:t>
            </a:r>
            <a:r>
              <a:rPr lang="pt-PT" err="1"/>
              <a:t>types</a:t>
            </a:r>
            <a:r>
              <a:rPr lang="pt-PT"/>
              <a:t> </a:t>
            </a:r>
            <a:r>
              <a:rPr lang="pt-PT" err="1"/>
              <a:t>and</a:t>
            </a:r>
            <a:r>
              <a:rPr lang="pt-PT"/>
              <a:t> </a:t>
            </a:r>
            <a:r>
              <a:rPr lang="pt-PT" err="1"/>
              <a:t>duration</a:t>
            </a:r>
            <a:r>
              <a:rPr lang="pt-PT"/>
              <a:t>, </a:t>
            </a:r>
            <a:r>
              <a:rPr lang="pt-PT" err="1"/>
              <a:t>characteristics</a:t>
            </a:r>
            <a:r>
              <a:rPr lang="pt-PT"/>
              <a:t>, </a:t>
            </a:r>
            <a:r>
              <a:rPr lang="pt-PT" err="1"/>
              <a:t>billing</a:t>
            </a:r>
            <a:r>
              <a:rPr lang="pt-PT"/>
              <a:t>)</a:t>
            </a:r>
          </a:p>
          <a:p>
            <a:pPr marL="171450" indent="-171450">
              <a:buFont typeface="Arial" panose="020B0604020202020204" pitchFamily="34" charset="0"/>
              <a:buChar char="•"/>
            </a:pPr>
            <a:r>
              <a:rPr lang="pt-PT"/>
              <a:t>For Project Service </a:t>
            </a:r>
            <a:r>
              <a:rPr lang="pt-PT" err="1"/>
              <a:t>Automation</a:t>
            </a:r>
            <a:r>
              <a:rPr lang="pt-PT"/>
              <a:t> (</a:t>
            </a:r>
            <a:r>
              <a:rPr lang="pt-PT" err="1"/>
              <a:t>See</a:t>
            </a:r>
            <a:r>
              <a:rPr lang="pt-PT"/>
              <a:t> slides in </a:t>
            </a:r>
            <a:r>
              <a:rPr lang="pt-PT" err="1"/>
              <a:t>the</a:t>
            </a:r>
            <a:r>
              <a:rPr lang="pt-PT"/>
              <a:t> </a:t>
            </a:r>
            <a:r>
              <a:rPr lang="pt-PT" err="1"/>
              <a:t>appendix</a:t>
            </a:r>
            <a:r>
              <a:rPr lang="pt-PT"/>
              <a:t> for </a:t>
            </a:r>
            <a:r>
              <a:rPr lang="en-US" noProof="0"/>
              <a:t>examples</a:t>
            </a:r>
            <a:r>
              <a:rPr lang="pt-PT"/>
              <a:t>):</a:t>
            </a:r>
          </a:p>
          <a:p>
            <a:pPr marL="628650" lvl="1" indent="-171450">
              <a:buFont typeface="Arial" panose="020B0604020202020204" pitchFamily="34" charset="0"/>
              <a:buChar char="•"/>
            </a:pPr>
            <a:r>
              <a:rPr lang="pt-PT"/>
              <a:t>Sales </a:t>
            </a:r>
            <a:r>
              <a:rPr lang="pt-PT" err="1"/>
              <a:t>Process</a:t>
            </a:r>
            <a:r>
              <a:rPr lang="pt-PT"/>
              <a:t> </a:t>
            </a:r>
            <a:r>
              <a:rPr lang="pt-PT" err="1"/>
              <a:t>end</a:t>
            </a:r>
            <a:r>
              <a:rPr lang="pt-PT"/>
              <a:t>-to-</a:t>
            </a:r>
            <a:r>
              <a:rPr lang="pt-PT" err="1"/>
              <a:t>end</a:t>
            </a:r>
            <a:endParaRPr lang="pt-PT"/>
          </a:p>
          <a:p>
            <a:pPr marL="628650" lvl="1" indent="-171450">
              <a:buFont typeface="Arial" panose="020B0604020202020204" pitchFamily="34" charset="0"/>
              <a:buChar char="•"/>
            </a:pPr>
            <a:r>
              <a:rPr lang="pt-PT" err="1"/>
              <a:t>Pricing</a:t>
            </a:r>
            <a:r>
              <a:rPr lang="pt-PT"/>
              <a:t> </a:t>
            </a:r>
            <a:r>
              <a:rPr lang="pt-PT" err="1"/>
              <a:t>strategy</a:t>
            </a:r>
            <a:endParaRPr lang="pt-PT"/>
          </a:p>
          <a:p>
            <a:pPr marL="628650" lvl="1" indent="-171450">
              <a:buFont typeface="Arial" panose="020B0604020202020204" pitchFamily="34" charset="0"/>
              <a:buChar char="•"/>
            </a:pPr>
            <a:r>
              <a:rPr lang="pt-PT"/>
              <a:t>Resource </a:t>
            </a:r>
            <a:r>
              <a:rPr lang="pt-PT" err="1"/>
              <a:t>Assignment</a:t>
            </a:r>
            <a:r>
              <a:rPr lang="pt-PT"/>
              <a:t> </a:t>
            </a:r>
            <a:r>
              <a:rPr lang="pt-PT" err="1"/>
              <a:t>Process</a:t>
            </a:r>
            <a:endParaRPr lang="pt-PT"/>
          </a:p>
          <a:p>
            <a:pPr marL="628650" lvl="1" indent="-171450">
              <a:buFont typeface="Arial" panose="020B0604020202020204" pitchFamily="34" charset="0"/>
              <a:buChar char="•"/>
            </a:pPr>
            <a:r>
              <a:rPr lang="pt-PT"/>
              <a:t>Time </a:t>
            </a:r>
            <a:r>
              <a:rPr lang="pt-PT" err="1"/>
              <a:t>Entry</a:t>
            </a:r>
            <a:r>
              <a:rPr lang="pt-PT"/>
              <a:t> </a:t>
            </a:r>
            <a:r>
              <a:rPr lang="pt-PT" err="1"/>
              <a:t>and</a:t>
            </a:r>
            <a:r>
              <a:rPr lang="pt-PT"/>
              <a:t> </a:t>
            </a:r>
            <a:r>
              <a:rPr lang="pt-PT" err="1"/>
              <a:t>Expenses</a:t>
            </a:r>
            <a:r>
              <a:rPr lang="pt-PT"/>
              <a:t> </a:t>
            </a:r>
            <a:r>
              <a:rPr lang="pt-PT" err="1"/>
              <a:t>Approval</a:t>
            </a:r>
            <a:endParaRPr lang="pt-PT"/>
          </a:p>
          <a:p>
            <a:pPr marL="628650" lvl="1" indent="-171450">
              <a:buFont typeface="Arial" panose="020B0604020202020204" pitchFamily="34" charset="0"/>
              <a:buChar char="•"/>
            </a:pPr>
            <a:r>
              <a:rPr lang="pt-PT" err="1"/>
              <a:t>Invoicing</a:t>
            </a:r>
            <a:r>
              <a:rPr lang="pt-PT"/>
              <a:t> </a:t>
            </a:r>
            <a:r>
              <a:rPr lang="pt-PT" err="1"/>
              <a:t>Process</a:t>
            </a:r>
            <a:r>
              <a:rPr lang="pt-PT"/>
              <a:t> </a:t>
            </a:r>
            <a:r>
              <a:rPr lang="pt-PT" err="1"/>
              <a:t>and</a:t>
            </a:r>
            <a:r>
              <a:rPr lang="pt-PT"/>
              <a:t> volumes</a:t>
            </a:r>
          </a:p>
          <a:p>
            <a:pPr marL="171450" lvl="0" indent="-171450">
              <a:buFont typeface="Arial" panose="020B0604020202020204" pitchFamily="34" charset="0"/>
              <a:buChar char="•"/>
            </a:pPr>
            <a:r>
              <a:rPr lang="pt-PT"/>
              <a:t>For Marketing:</a:t>
            </a:r>
          </a:p>
          <a:p>
            <a:pPr marL="628650" lvl="1" indent="-171450">
              <a:buFont typeface="Arial" panose="020B0604020202020204" pitchFamily="34" charset="0"/>
              <a:buChar char="•"/>
            </a:pPr>
            <a:r>
              <a:rPr lang="pt-PT"/>
              <a:t>Customer </a:t>
            </a:r>
            <a:r>
              <a:rPr lang="pt-PT" err="1"/>
              <a:t>jourvey</a:t>
            </a:r>
            <a:r>
              <a:rPr lang="pt-PT"/>
              <a:t> </a:t>
            </a:r>
            <a:r>
              <a:rPr lang="pt-PT" err="1"/>
              <a:t>end</a:t>
            </a:r>
            <a:r>
              <a:rPr lang="pt-PT"/>
              <a:t>-to-</a:t>
            </a:r>
            <a:r>
              <a:rPr lang="pt-PT" err="1"/>
              <a:t>end</a:t>
            </a:r>
            <a:r>
              <a:rPr lang="pt-PT"/>
              <a:t> (</a:t>
            </a:r>
            <a:r>
              <a:rPr lang="pt-PT" err="1"/>
              <a:t>including</a:t>
            </a:r>
            <a:r>
              <a:rPr lang="pt-PT"/>
              <a:t>, Marketing Emails, Marketing </a:t>
            </a:r>
            <a:r>
              <a:rPr lang="pt-PT" err="1"/>
              <a:t>pages</a:t>
            </a:r>
            <a:r>
              <a:rPr lang="pt-PT"/>
              <a:t> </a:t>
            </a:r>
            <a:r>
              <a:rPr lang="pt-PT" err="1"/>
              <a:t>and</a:t>
            </a:r>
            <a:r>
              <a:rPr lang="pt-PT"/>
              <a:t> </a:t>
            </a:r>
            <a:r>
              <a:rPr lang="pt-PT" err="1"/>
              <a:t>Forms</a:t>
            </a:r>
            <a:r>
              <a:rPr lang="pt-PT"/>
              <a:t>, </a:t>
            </a:r>
            <a:r>
              <a:rPr lang="pt-PT" err="1"/>
              <a:t>Segments</a:t>
            </a:r>
            <a:r>
              <a:rPr lang="pt-PT"/>
              <a:t>, Leads, </a:t>
            </a:r>
            <a:r>
              <a:rPr lang="pt-PT" err="1"/>
              <a:t>Events</a:t>
            </a:r>
            <a:r>
              <a:rPr lang="pt-PT"/>
              <a:t>, </a:t>
            </a:r>
            <a:r>
              <a:rPr lang="pt-PT" err="1"/>
              <a:t>Portals</a:t>
            </a:r>
            <a:r>
              <a:rPr lang="pt-PT"/>
              <a:t>, Social Media)</a:t>
            </a:r>
          </a:p>
          <a:p>
            <a:endParaRPr lang="pt-PT"/>
          </a:p>
          <a:p>
            <a:r>
              <a:rPr lang="pt-PT"/>
              <a:t>=========================</a:t>
            </a:r>
          </a:p>
          <a:p>
            <a:r>
              <a:rPr lang="pt-PT" b="1" err="1"/>
              <a:t>What</a:t>
            </a:r>
            <a:r>
              <a:rPr lang="pt-PT" b="1"/>
              <a:t> </a:t>
            </a:r>
            <a:r>
              <a:rPr lang="pt-PT" b="1" err="1"/>
              <a:t>we’ll</a:t>
            </a:r>
            <a:r>
              <a:rPr lang="pt-PT" b="1"/>
              <a:t> do </a:t>
            </a:r>
            <a:r>
              <a:rPr lang="pt-PT" b="1" err="1"/>
              <a:t>with</a:t>
            </a:r>
            <a:r>
              <a:rPr lang="pt-PT" b="1"/>
              <a:t> </a:t>
            </a:r>
            <a:r>
              <a:rPr lang="pt-PT" b="1" err="1"/>
              <a:t>this</a:t>
            </a:r>
            <a:r>
              <a:rPr lang="pt-PT" b="1"/>
              <a:t> </a:t>
            </a:r>
            <a:r>
              <a:rPr lang="pt-PT" b="1" err="1"/>
              <a:t>information</a:t>
            </a:r>
            <a:r>
              <a:rPr lang="pt-PT" b="1"/>
              <a:t>?</a:t>
            </a:r>
          </a:p>
          <a:p>
            <a:endParaRPr lang="pt-PT"/>
          </a:p>
          <a:p>
            <a:r>
              <a:rPr lang="pt-PT" err="1"/>
              <a:t>Better</a:t>
            </a:r>
            <a:r>
              <a:rPr lang="pt-PT"/>
              <a:t> </a:t>
            </a:r>
            <a:r>
              <a:rPr lang="pt-PT" err="1"/>
              <a:t>understand</a:t>
            </a:r>
            <a:r>
              <a:rPr lang="pt-PT"/>
              <a:t> </a:t>
            </a:r>
            <a:r>
              <a:rPr lang="pt-PT" err="1"/>
              <a:t>the</a:t>
            </a:r>
            <a:r>
              <a:rPr lang="pt-PT"/>
              <a:t> </a:t>
            </a:r>
            <a:r>
              <a:rPr lang="pt-PT" err="1"/>
              <a:t>architecture</a:t>
            </a:r>
            <a:r>
              <a:rPr lang="pt-PT"/>
              <a:t> </a:t>
            </a:r>
            <a:r>
              <a:rPr lang="pt-PT" err="1"/>
              <a:t>being</a:t>
            </a:r>
            <a:r>
              <a:rPr lang="pt-PT"/>
              <a:t> </a:t>
            </a:r>
            <a:r>
              <a:rPr lang="pt-PT" err="1"/>
              <a:t>built</a:t>
            </a:r>
            <a:r>
              <a:rPr lang="pt-PT"/>
              <a:t>.</a:t>
            </a:r>
          </a:p>
          <a:p>
            <a:endParaRPr lang="pt-PT"/>
          </a:p>
          <a:p>
            <a:r>
              <a:rPr lang="pt-PT"/>
              <a:t>=========================</a:t>
            </a:r>
          </a:p>
          <a:p>
            <a:r>
              <a:rPr lang="pt-PT" b="1"/>
              <a:t>FAQ:</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326477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err="1"/>
              <a:t>Why</a:t>
            </a:r>
            <a:r>
              <a:rPr lang="pt-PT" b="1"/>
              <a:t> are </a:t>
            </a:r>
            <a:r>
              <a:rPr lang="pt-PT" b="1" err="1"/>
              <a:t>we</a:t>
            </a:r>
            <a:r>
              <a:rPr lang="pt-PT" b="1"/>
              <a:t> </a:t>
            </a:r>
            <a:r>
              <a:rPr lang="pt-PT" b="1" err="1"/>
              <a:t>asking</a:t>
            </a:r>
            <a:r>
              <a:rPr lang="pt-PT" b="1"/>
              <a:t> </a:t>
            </a:r>
            <a:r>
              <a:rPr lang="pt-PT" b="1" err="1"/>
              <a:t>this</a:t>
            </a:r>
            <a:r>
              <a:rPr lang="pt-PT" b="1"/>
              <a:t> </a:t>
            </a:r>
            <a:r>
              <a:rPr lang="pt-PT" b="1" err="1"/>
              <a:t>information</a:t>
            </a:r>
            <a:r>
              <a:rPr lang="pt-PT" b="1"/>
              <a:t>?</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a:t>
            </a:r>
            <a:r>
              <a:rPr lang="pt-PT" err="1"/>
              <a:t>be</a:t>
            </a:r>
            <a:r>
              <a:rPr lang="pt-PT"/>
              <a:t> </a:t>
            </a:r>
            <a:r>
              <a:rPr lang="pt-PT" err="1"/>
              <a:t>able</a:t>
            </a:r>
            <a:r>
              <a:rPr lang="pt-PT"/>
              <a:t> to </a:t>
            </a:r>
            <a:r>
              <a:rPr lang="pt-PT" err="1"/>
              <a:t>have</a:t>
            </a:r>
            <a:r>
              <a:rPr lang="pt-PT"/>
              <a:t> a </a:t>
            </a:r>
            <a:r>
              <a:rPr lang="pt-PT" err="1"/>
              <a:t>detailed</a:t>
            </a:r>
            <a:r>
              <a:rPr lang="pt-PT"/>
              <a:t> </a:t>
            </a:r>
            <a:r>
              <a:rPr lang="pt-PT" err="1"/>
              <a:t>view</a:t>
            </a:r>
            <a:r>
              <a:rPr lang="pt-PT"/>
              <a:t> </a:t>
            </a:r>
            <a:r>
              <a:rPr lang="pt-PT" err="1"/>
              <a:t>of</a:t>
            </a:r>
            <a:r>
              <a:rPr lang="pt-PT"/>
              <a:t> </a:t>
            </a:r>
            <a:r>
              <a:rPr lang="pt-PT" err="1"/>
              <a:t>the</a:t>
            </a:r>
            <a:r>
              <a:rPr lang="pt-PT"/>
              <a:t> data </a:t>
            </a:r>
            <a:r>
              <a:rPr lang="pt-PT" err="1"/>
              <a:t>flows</a:t>
            </a:r>
            <a:r>
              <a:rPr lang="pt-PT"/>
              <a:t> </a:t>
            </a:r>
            <a:r>
              <a:rPr lang="pt-PT" err="1"/>
              <a:t>being</a:t>
            </a:r>
            <a:r>
              <a:rPr lang="pt-PT"/>
              <a:t> </a:t>
            </a:r>
            <a:r>
              <a:rPr lang="pt-PT" err="1"/>
              <a:t>implemented</a:t>
            </a:r>
            <a:r>
              <a:rPr lang="pt-PT"/>
              <a:t>:</a:t>
            </a:r>
          </a:p>
          <a:p>
            <a:endParaRPr lang="pt-PT"/>
          </a:p>
          <a:p>
            <a:r>
              <a:rPr lang="pt-PT" err="1"/>
              <a:t>Please</a:t>
            </a:r>
            <a:r>
              <a:rPr lang="pt-PT"/>
              <a:t> </a:t>
            </a:r>
            <a:r>
              <a:rPr lang="pt-PT" err="1"/>
              <a:t>include</a:t>
            </a:r>
            <a:r>
              <a:rPr lang="pt-PT"/>
              <a:t> </a:t>
            </a:r>
            <a:r>
              <a:rPr lang="pt-PT" err="1"/>
              <a:t>the</a:t>
            </a:r>
            <a:r>
              <a:rPr lang="pt-PT"/>
              <a:t> </a:t>
            </a:r>
            <a:r>
              <a:rPr lang="pt-PT" err="1"/>
              <a:t>following</a:t>
            </a:r>
            <a:r>
              <a:rPr lang="pt-PT"/>
              <a:t> </a:t>
            </a:r>
            <a:r>
              <a:rPr lang="pt-PT" err="1"/>
              <a:t>details</a:t>
            </a:r>
            <a:r>
              <a:rPr lang="pt-PT"/>
              <a:t>:</a:t>
            </a:r>
          </a:p>
          <a:p>
            <a:pPr marL="171450" indent="-171450">
              <a:buFont typeface="Arial" panose="020B0604020202020204" pitchFamily="34" charset="0"/>
              <a:buChar char="•"/>
            </a:pPr>
            <a:r>
              <a:rPr lang="en-US"/>
              <a:t>Dynamics 365 Apps and Finance &amp; Operations</a:t>
            </a:r>
          </a:p>
          <a:p>
            <a:pPr marL="171450" indent="-171450">
              <a:buFont typeface="Arial" panose="020B0604020202020204" pitchFamily="34" charset="0"/>
              <a:buChar char="•"/>
            </a:pPr>
            <a:r>
              <a:rPr lang="en-US"/>
              <a:t>Field Service to Finance &amp; Operations</a:t>
            </a:r>
          </a:p>
          <a:p>
            <a:pPr marL="171450" indent="-171450">
              <a:buFont typeface="Arial" panose="020B0604020202020204" pitchFamily="34" charset="0"/>
              <a:buChar char="•"/>
            </a:pPr>
            <a:r>
              <a:rPr lang="en-US"/>
              <a:t>PSA to Finance &amp; Operations</a:t>
            </a:r>
          </a:p>
          <a:p>
            <a:pPr marL="171450" indent="-171450">
              <a:buFont typeface="Arial" panose="020B0604020202020204" pitchFamily="34" charset="0"/>
              <a:buChar char="•"/>
            </a:pPr>
            <a:r>
              <a:rPr lang="en-US"/>
              <a:t>Data Integrator vs Dual Write</a:t>
            </a:r>
          </a:p>
          <a:p>
            <a:pPr marL="171450" indent="-171450">
              <a:buFont typeface="Arial" panose="020B0604020202020204" pitchFamily="34" charset="0"/>
              <a:buChar char="•"/>
            </a:pPr>
            <a:r>
              <a:rPr lang="en-US"/>
              <a:t>OOB Templates vs Custom Templates</a:t>
            </a:r>
          </a:p>
          <a:p>
            <a:pPr marL="171450" indent="-171450">
              <a:buFont typeface="Arial" panose="020B0604020202020204" pitchFamily="34" charset="0"/>
              <a:buChar char="•"/>
            </a:pPr>
            <a:r>
              <a:rPr lang="en-US"/>
              <a:t>Gaps</a:t>
            </a:r>
            <a:endParaRPr lang="pt-PT"/>
          </a:p>
          <a:p>
            <a:endParaRPr lang="pt-PT"/>
          </a:p>
          <a:p>
            <a:r>
              <a:rPr lang="pt-PT" err="1"/>
              <a:t>Additional</a:t>
            </a:r>
            <a:r>
              <a:rPr lang="pt-PT"/>
              <a:t> </a:t>
            </a:r>
            <a:r>
              <a:rPr lang="pt-PT" err="1"/>
              <a:t>relevant</a:t>
            </a:r>
            <a:r>
              <a:rPr lang="pt-PT"/>
              <a:t> </a:t>
            </a:r>
            <a:r>
              <a:rPr lang="pt-PT" err="1"/>
              <a:t>topics</a:t>
            </a:r>
            <a:r>
              <a:rPr lang="pt-PT"/>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many legal entities are part of this integration?</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 are the standard vs custom integration flow?</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How is number sequencing handled across systems?</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What's the trigger / filter for data sync?</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Are there any identified Gaps?</a:t>
            </a:r>
            <a:r>
              <a:rPr lang="en-US"/>
              <a:t> </a:t>
            </a:r>
          </a:p>
          <a:p>
            <a:endParaRPr lang="pt-PT"/>
          </a:p>
          <a:p>
            <a:r>
              <a:rPr lang="pt-PT"/>
              <a:t>=========================</a:t>
            </a:r>
          </a:p>
          <a:p>
            <a:r>
              <a:rPr lang="pt-PT" b="1" err="1"/>
              <a:t>What</a:t>
            </a:r>
            <a:r>
              <a:rPr lang="pt-PT" b="1"/>
              <a:t> </a:t>
            </a:r>
            <a:r>
              <a:rPr lang="pt-PT" b="1" err="1"/>
              <a:t>we’ll</a:t>
            </a:r>
            <a:r>
              <a:rPr lang="pt-PT" b="1"/>
              <a:t> do </a:t>
            </a:r>
            <a:r>
              <a:rPr lang="pt-PT" b="1" err="1"/>
              <a:t>with</a:t>
            </a:r>
            <a:r>
              <a:rPr lang="pt-PT" b="1"/>
              <a:t> </a:t>
            </a:r>
            <a:r>
              <a:rPr lang="pt-PT" b="1" err="1"/>
              <a:t>this</a:t>
            </a:r>
            <a:r>
              <a:rPr lang="pt-PT" b="1"/>
              <a:t> </a:t>
            </a:r>
            <a:r>
              <a:rPr lang="pt-PT" b="1" err="1"/>
              <a:t>information</a:t>
            </a:r>
            <a:r>
              <a:rPr lang="pt-PT" b="1"/>
              <a:t>?</a:t>
            </a:r>
          </a:p>
          <a:p>
            <a:endParaRPr lang="pt-PT"/>
          </a:p>
          <a:p>
            <a:r>
              <a:rPr lang="pt-PT" err="1"/>
              <a:t>Better</a:t>
            </a:r>
            <a:r>
              <a:rPr lang="pt-PT"/>
              <a:t> </a:t>
            </a:r>
            <a:r>
              <a:rPr lang="pt-PT" err="1"/>
              <a:t>understand</a:t>
            </a:r>
            <a:r>
              <a:rPr lang="pt-PT"/>
              <a:t> </a:t>
            </a:r>
            <a:r>
              <a:rPr lang="pt-PT" err="1"/>
              <a:t>the</a:t>
            </a:r>
            <a:r>
              <a:rPr lang="pt-PT"/>
              <a:t> </a:t>
            </a:r>
            <a:r>
              <a:rPr lang="pt-PT" err="1"/>
              <a:t>architecture</a:t>
            </a:r>
            <a:r>
              <a:rPr lang="pt-PT"/>
              <a:t> </a:t>
            </a:r>
            <a:r>
              <a:rPr lang="pt-PT" err="1"/>
              <a:t>being</a:t>
            </a:r>
            <a:r>
              <a:rPr lang="pt-PT"/>
              <a:t> </a:t>
            </a:r>
            <a:r>
              <a:rPr lang="pt-PT" err="1"/>
              <a:t>built</a:t>
            </a:r>
            <a:r>
              <a:rPr lang="pt-PT"/>
              <a:t>.</a:t>
            </a:r>
          </a:p>
          <a:p>
            <a:endParaRPr lang="pt-PT"/>
          </a:p>
          <a:p>
            <a:r>
              <a:rPr lang="pt-PT"/>
              <a:t>=========================</a:t>
            </a:r>
          </a:p>
          <a:p>
            <a:r>
              <a:rPr lang="pt-PT" b="1"/>
              <a:t>FAQ:</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19</a:t>
            </a:fld>
            <a:endParaRPr lang="en-US"/>
          </a:p>
        </p:txBody>
      </p:sp>
    </p:spTree>
    <p:extLst>
      <p:ext uri="{BB962C8B-B14F-4D97-AF65-F5344CB8AC3E}">
        <p14:creationId xmlns:p14="http://schemas.microsoft.com/office/powerpoint/2010/main" val="1108353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a:t>=========================</a:t>
            </a:r>
          </a:p>
          <a:p>
            <a:r>
              <a:rPr lang="pt-PT" b="1"/>
              <a:t>Why are we asking this information?</a:t>
            </a:r>
          </a:p>
          <a:p>
            <a:endParaRPr lang="pt-PT" sz="1200" b="1">
              <a:gradFill>
                <a:gsLst>
                  <a:gs pos="0">
                    <a:srgbClr val="FFFFFF"/>
                  </a:gs>
                  <a:gs pos="100000">
                    <a:srgbClr val="FFFFFF"/>
                  </a:gs>
                </a:gsLst>
                <a:lin ang="5400000" scaled="0"/>
              </a:gradFill>
              <a:ea typeface="Segoe UI" pitchFamily="34" charset="0"/>
              <a:cs typeface="Segoe UI" pitchFamily="34" charset="0"/>
            </a:endParaRPr>
          </a:p>
          <a:p>
            <a:r>
              <a:rPr lang="pt-PT"/>
              <a:t>To be able to have a better understanding of the app that are or will be used.</a:t>
            </a:r>
          </a:p>
          <a:p>
            <a:endParaRPr lang="pt-PT"/>
          </a:p>
          <a:p>
            <a:r>
              <a:rPr lang="pt-PT"/>
              <a:t>=========================</a:t>
            </a:r>
          </a:p>
          <a:p>
            <a:r>
              <a:rPr lang="pt-PT" b="1"/>
              <a:t>What we’ll do with this information?</a:t>
            </a:r>
          </a:p>
          <a:p>
            <a:endParaRPr lang="pt-PT"/>
          </a:p>
          <a:p>
            <a:r>
              <a:rPr lang="pt-PT"/>
              <a:t>Better understand the architecture being built.</a:t>
            </a:r>
          </a:p>
          <a:p>
            <a:r>
              <a:rPr lang="pt-PT"/>
              <a:t>Provide recommendations for new apps/features available</a:t>
            </a:r>
          </a:p>
          <a:p>
            <a:r>
              <a:rPr lang="pt-PT"/>
              <a:t>Align architecture with roadmap</a:t>
            </a:r>
          </a:p>
          <a:p>
            <a:endParaRPr lang="pt-PT"/>
          </a:p>
          <a:p>
            <a:r>
              <a:rPr lang="pt-PT"/>
              <a:t>=========================</a:t>
            </a:r>
          </a:p>
          <a:p>
            <a:r>
              <a:rPr lang="pt-PT" b="1"/>
              <a:t>FAQ:</a:t>
            </a:r>
          </a:p>
          <a:p>
            <a:r>
              <a:rPr lang="en-US"/>
              <a:t>Please identify if any of the Apps are already live, for example, if you’re implementing Sales App and Finance is already live, please add (Finance *) a star after Finance.</a:t>
            </a:r>
          </a:p>
          <a:p>
            <a:r>
              <a:rPr lang="en-US"/>
              <a:t>Remove any app, insights, etc. that are not part of your architecture.</a:t>
            </a:r>
          </a:p>
          <a:p>
            <a:endParaRPr lang="en-US"/>
          </a:p>
          <a:p>
            <a:r>
              <a:rPr lang="en-US"/>
              <a:t>Acronyms:</a:t>
            </a:r>
          </a:p>
          <a:p>
            <a:r>
              <a:rPr lang="en-US"/>
              <a:t>CDS – Common Data Service</a:t>
            </a:r>
          </a:p>
          <a:p>
            <a:r>
              <a:rPr lang="en-US"/>
              <a:t>F&amp;O – Finance and Operations</a:t>
            </a:r>
          </a:p>
          <a:p>
            <a:r>
              <a:rPr lang="en-US"/>
              <a:t>MDA – Model Driven App</a:t>
            </a:r>
          </a:p>
          <a:p>
            <a:r>
              <a:rPr lang="en-US"/>
              <a:t>CDA – Canvas Driven App</a:t>
            </a:r>
          </a:p>
          <a:p>
            <a:r>
              <a:rPr lang="en-US"/>
              <a:t>WF – Workflow</a:t>
            </a:r>
          </a:p>
          <a:p>
            <a:r>
              <a:rPr lang="en-US"/>
              <a:t>CS – Customer Service</a:t>
            </a:r>
          </a:p>
          <a:p>
            <a:r>
              <a:rPr lang="en-US"/>
              <a:t>PSA – Project Service Automation</a:t>
            </a:r>
          </a:p>
          <a:p>
            <a:r>
              <a:rPr lang="en-US"/>
              <a:t>FS – Field Service</a:t>
            </a:r>
          </a:p>
          <a:p>
            <a:r>
              <a:rPr lang="en-US"/>
              <a:t>DI – Data Integrator</a:t>
            </a:r>
          </a:p>
          <a:p>
            <a:r>
              <a:rPr lang="en-US"/>
              <a:t>DW – Dual Write</a:t>
            </a:r>
          </a:p>
        </p:txBody>
      </p:sp>
      <p:sp>
        <p:nvSpPr>
          <p:cNvPr id="4" name="Slide Number Placeholder 3"/>
          <p:cNvSpPr>
            <a:spLocks noGrp="1"/>
          </p:cNvSpPr>
          <p:nvPr>
            <p:ph type="sldNum" sz="quarter" idx="5"/>
          </p:nvPr>
        </p:nvSpPr>
        <p:spPr/>
        <p:txBody>
          <a:bodyPr/>
          <a:lstStyle/>
          <a:p>
            <a:fld id="{6966B356-2F22-40D0-A92B-C8127227BBA1}" type="slidenum">
              <a:rPr lang="en-US" smtClean="0"/>
              <a:t>21</a:t>
            </a:fld>
            <a:endParaRPr lang="en-US"/>
          </a:p>
        </p:txBody>
      </p:sp>
    </p:spTree>
    <p:extLst>
      <p:ext uri="{BB962C8B-B14F-4D97-AF65-F5344CB8AC3E}">
        <p14:creationId xmlns:p14="http://schemas.microsoft.com/office/powerpoint/2010/main" val="518180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SBR Stage we expect the Partner/Customer to highlight the areas that they will customize heavily, probably involving code based on the gaps identified.  Understand the final design may not be there during SBR but surfacing these earlier in SBR will help create awareness and also let the SA focus on these areas through out the engagement. </a:t>
            </a:r>
            <a:endParaRPr lang="en-US">
              <a:cs typeface="Calibri"/>
            </a:endParaRPr>
          </a:p>
          <a:p>
            <a:r>
              <a:rPr lang="en-US"/>
              <a:t> </a:t>
            </a:r>
            <a:endParaRPr lang="en-US">
              <a:cs typeface="Calibri"/>
            </a:endParaRPr>
          </a:p>
          <a:p>
            <a:r>
              <a:rPr lang="en-US"/>
              <a:t>It should be made very clear that any areas where partner plans to do level 300/400 customizations should be discussed with FT SA, so we can assess if something in roadmap will address this if not the customization being done is scalable and fits into the platform extension framework. Ex: PCF or a custom connector for Power Automate "</a:t>
            </a:r>
            <a:endParaRPr lang="en-US">
              <a:cs typeface="Calibri"/>
            </a:endParaRPr>
          </a:p>
        </p:txBody>
      </p:sp>
      <p:sp>
        <p:nvSpPr>
          <p:cNvPr id="4" name="Slide Number Placeholder 3"/>
          <p:cNvSpPr>
            <a:spLocks noGrp="1"/>
          </p:cNvSpPr>
          <p:nvPr>
            <p:ph type="sldNum" sz="quarter" idx="5"/>
          </p:nvPr>
        </p:nvSpPr>
        <p:spPr/>
        <p:txBody>
          <a:bodyPr/>
          <a:lstStyle/>
          <a:p>
            <a:fld id="{6966B356-2F22-40D0-A92B-C8127227BBA1}" type="slidenum">
              <a:rPr lang="en-US" smtClean="0"/>
              <a:t>25</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a:p>
          <a:p>
            <a:r>
              <a:rPr lang="en-US"/>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27</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a:t> Note that this is not to list out all entity changes but key deviations from standard CDM where you use a custom entity when OOB is present or when you repurpose or don’t use OOB attributes.  Ex: Use a custom Opportunity/product entity. Use case title field to capture case number etc.</a:t>
            </a:r>
          </a:p>
          <a:p>
            <a:endParaRPr lang="en-US"/>
          </a:p>
          <a:p>
            <a:r>
              <a:rPr lang="en-US"/>
              <a:t>Deviations from CDM can have a severe impact on adoption on new capabilities in future </a:t>
            </a:r>
          </a:p>
        </p:txBody>
      </p:sp>
      <p:sp>
        <p:nvSpPr>
          <p:cNvPr id="4" name="Slide Number Placeholder 3"/>
          <p:cNvSpPr>
            <a:spLocks noGrp="1"/>
          </p:cNvSpPr>
          <p:nvPr>
            <p:ph type="sldNum" sz="quarter" idx="5"/>
          </p:nvPr>
        </p:nvSpPr>
        <p:spPr/>
        <p:txBody>
          <a:bodyPr/>
          <a:lstStyle/>
          <a:p>
            <a:fld id="{6966B356-2F22-40D0-A92B-C8127227BBA1}" type="slidenum">
              <a:rPr lang="en-US" smtClean="0"/>
              <a:t>29</a:t>
            </a:fld>
            <a:endParaRPr lang="en-US"/>
          </a:p>
        </p:txBody>
      </p:sp>
    </p:spTree>
    <p:extLst>
      <p:ext uri="{BB962C8B-B14F-4D97-AF65-F5344CB8AC3E}">
        <p14:creationId xmlns:p14="http://schemas.microsoft.com/office/powerpoint/2010/main" val="371052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intention of this slide is not to have a deep licensing conversation but to ensure that the </a:t>
            </a:r>
          </a:p>
          <a:p>
            <a:r>
              <a:rPr lang="en-GB"/>
              <a:t>-&gt; Bill of Material for the Project is kept up-to date and there is a process to work with MS licensing exec and SSP </a:t>
            </a:r>
          </a:p>
          <a:p>
            <a:r>
              <a:rPr lang="en-GB"/>
              <a:t>-&gt; Architecture takes into consideration the current licenses procured. Ex: No consideration for API add-ons , Lower Sales SKU with no insights etc</a:t>
            </a:r>
          </a:p>
          <a:p>
            <a:endParaRPr lang="en-GB"/>
          </a:p>
          <a:p>
            <a:r>
              <a:rPr lang="en-GB"/>
              <a:t>Customer should work with the licensing teams and the licensing partner to discuss this in the context of  their EA. This is not intended for any commercial conversations but just a checkpoint to ensure solution is not bring built in complete isolation of what customer is entitled to.</a:t>
            </a:r>
          </a:p>
        </p:txBody>
      </p:sp>
      <p:sp>
        <p:nvSpPr>
          <p:cNvPr id="4" name="Slide Number Placeholder 3"/>
          <p:cNvSpPr>
            <a:spLocks noGrp="1"/>
          </p:cNvSpPr>
          <p:nvPr>
            <p:ph type="sldNum" sz="quarter" idx="5"/>
          </p:nvPr>
        </p:nvSpPr>
        <p:spPr/>
        <p:txBody>
          <a:bodyPr/>
          <a:lstStyle/>
          <a:p>
            <a:fld id="{6966B356-2F22-40D0-A92B-C8127227BBA1}" type="slidenum">
              <a:rPr lang="en-US" smtClean="0"/>
              <a:t>44</a:t>
            </a:fld>
            <a:endParaRPr lang="en-US"/>
          </a:p>
        </p:txBody>
      </p:sp>
    </p:spTree>
    <p:extLst>
      <p:ext uri="{BB962C8B-B14F-4D97-AF65-F5344CB8AC3E}">
        <p14:creationId xmlns:p14="http://schemas.microsoft.com/office/powerpoint/2010/main" val="30583255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78378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451207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1599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92245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376237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75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27319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512847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2361778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3">
            <a:extLst>
              <a:ext uri="{96DAC541-7B7A-43D3-8B79-37D633B846F1}">
                <asvg:svgBlip xmlns:asvg="http://schemas.microsoft.com/office/drawing/2016/SVG/main" r:embed="rId24"/>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77" r:id="rId1"/>
    <p:sldLayoutId id="2147484978" r:id="rId2"/>
    <p:sldLayoutId id="2147484979" r:id="rId3"/>
    <p:sldLayoutId id="2147484980" r:id="rId4"/>
    <p:sldLayoutId id="2147484983" r:id="rId5"/>
    <p:sldLayoutId id="2147484984" r:id="rId6"/>
    <p:sldLayoutId id="2147484981" r:id="rId7"/>
    <p:sldLayoutId id="2147484982" r:id="rId8"/>
    <p:sldLayoutId id="2147484710" r:id="rId9"/>
    <p:sldLayoutId id="2147484240" r:id="rId10"/>
    <p:sldLayoutId id="2147484910" r:id="rId11"/>
    <p:sldLayoutId id="2147484911" r:id="rId12"/>
    <p:sldLayoutId id="2147484639" r:id="rId13"/>
    <p:sldLayoutId id="2147484249" r:id="rId14"/>
    <p:sldLayoutId id="2147484640" r:id="rId15"/>
    <p:sldLayoutId id="2147484584" r:id="rId16"/>
    <p:sldLayoutId id="2147484583" r:id="rId17"/>
    <p:sldLayoutId id="2147484671" r:id="rId18"/>
    <p:sldLayoutId id="2147484673" r:id="rId19"/>
    <p:sldLayoutId id="2147484585" r:id="rId20"/>
    <p:sldLayoutId id="2147484976"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18" Type="http://schemas.openxmlformats.org/officeDocument/2006/relationships/image" Target="../media/image30.png"/><Relationship Id="rId3" Type="http://schemas.openxmlformats.org/officeDocument/2006/relationships/image" Target="../media/image15.svg"/><Relationship Id="rId21" Type="http://schemas.openxmlformats.org/officeDocument/2006/relationships/image" Target="../media/image33.pn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svg"/><Relationship Id="rId24" Type="http://schemas.openxmlformats.org/officeDocument/2006/relationships/image" Target="../media/image36.png"/><Relationship Id="rId5" Type="http://schemas.openxmlformats.org/officeDocument/2006/relationships/image" Target="../media/image17.svg"/><Relationship Id="rId15" Type="http://schemas.openxmlformats.org/officeDocument/2006/relationships/image" Target="../media/image27.sv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sv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 Id="rId22"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9C0-C18C-43CA-A499-AE3185FAF92F}"/>
              </a:ext>
            </a:extLst>
          </p:cNvPr>
          <p:cNvSpPr>
            <a:spLocks noGrp="1"/>
          </p:cNvSpPr>
          <p:nvPr>
            <p:ph type="title"/>
          </p:nvPr>
        </p:nvSpPr>
        <p:spPr>
          <a:xfrm>
            <a:off x="229230" y="1223341"/>
            <a:ext cx="5509097" cy="1793104"/>
          </a:xfrm>
        </p:spPr>
        <p:txBody>
          <a:bodyPr/>
          <a:lstStyle/>
          <a:p>
            <a:r>
              <a:rPr lang="en-GB" sz="3600"/>
              <a:t>FastTrack</a:t>
            </a:r>
            <a:br>
              <a:rPr lang="en-GB" sz="3600"/>
            </a:br>
            <a:r>
              <a:rPr lang="en-GB" sz="3600"/>
              <a:t>for Dynamics 365</a:t>
            </a:r>
            <a:br>
              <a:rPr lang="en-GB" sz="3600"/>
            </a:br>
            <a:endParaRPr lang="en-GB" sz="3600"/>
          </a:p>
        </p:txBody>
      </p:sp>
      <p:sp>
        <p:nvSpPr>
          <p:cNvPr id="5" name="Text Placeholder 4">
            <a:extLst>
              <a:ext uri="{FF2B5EF4-FFF2-40B4-BE49-F238E27FC236}">
                <a16:creationId xmlns:a16="http://schemas.microsoft.com/office/drawing/2014/main" id="{CAC2112A-2A78-4D4F-BEEA-82BF7EF8695E}"/>
              </a:ext>
            </a:extLst>
          </p:cNvPr>
          <p:cNvSpPr>
            <a:spLocks noGrp="1"/>
          </p:cNvSpPr>
          <p:nvPr>
            <p:ph type="body" sz="quarter" idx="15"/>
          </p:nvPr>
        </p:nvSpPr>
        <p:spPr/>
        <p:txBody>
          <a:bodyPr/>
          <a:lstStyle/>
          <a:p>
            <a:r>
              <a:rPr lang="en-GB"/>
              <a:t>Solution Blueprint Workshop</a:t>
            </a:r>
          </a:p>
        </p:txBody>
      </p:sp>
      <p:sp>
        <p:nvSpPr>
          <p:cNvPr id="6" name="Text Placeholder 5">
            <a:extLst>
              <a:ext uri="{FF2B5EF4-FFF2-40B4-BE49-F238E27FC236}">
                <a16:creationId xmlns:a16="http://schemas.microsoft.com/office/drawing/2014/main" id="{A2290B24-4D84-4F01-8125-D2F3E5C765EB}"/>
              </a:ext>
            </a:extLst>
          </p:cNvPr>
          <p:cNvSpPr>
            <a:spLocks noGrp="1"/>
          </p:cNvSpPr>
          <p:nvPr>
            <p:ph type="body" sz="quarter" idx="16"/>
          </p:nvPr>
        </p:nvSpPr>
        <p:spPr/>
        <p:txBody>
          <a:bodyPr/>
          <a:lstStyle/>
          <a:p>
            <a:r>
              <a:rPr lang="en-GB"/>
              <a:t>Created On: dd/MM/</a:t>
            </a:r>
            <a:r>
              <a:rPr lang="en-GB" err="1"/>
              <a:t>yyyy</a:t>
            </a:r>
            <a:endParaRPr lang="en-GB"/>
          </a:p>
        </p:txBody>
      </p:sp>
    </p:spTree>
    <p:extLst>
      <p:ext uri="{BB962C8B-B14F-4D97-AF65-F5344CB8AC3E}">
        <p14:creationId xmlns:p14="http://schemas.microsoft.com/office/powerpoint/2010/main" val="519640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US"/>
              <a:t>[What are the current business challenges that this Program will help address?]</a:t>
            </a:r>
          </a:p>
          <a:p>
            <a:endParaRPr lang="en-GB"/>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a:t>Business Challenges</a:t>
            </a:r>
          </a:p>
        </p:txBody>
      </p:sp>
    </p:spTree>
    <p:extLst>
      <p:ext uri="{BB962C8B-B14F-4D97-AF65-F5344CB8AC3E}">
        <p14:creationId xmlns:p14="http://schemas.microsoft.com/office/powerpoint/2010/main" val="320106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97DCF861-F29E-492B-81F6-1A8253EFC2E0}"/>
              </a:ext>
            </a:extLst>
          </p:cNvPr>
          <p:cNvSpPr>
            <a:spLocks noGrp="1"/>
          </p:cNvSpPr>
          <p:nvPr>
            <p:ph sz="quarter" idx="10"/>
          </p:nvPr>
        </p:nvSpPr>
        <p:spPr/>
        <p:txBody>
          <a:bodyPr/>
          <a:lstStyle/>
          <a:p>
            <a:pPr marL="0" indent="0">
              <a:buNone/>
            </a:pPr>
            <a:r>
              <a:rPr lang="en-GB"/>
              <a:t>[Add goals and objectives]</a:t>
            </a:r>
          </a:p>
        </p:txBody>
      </p:sp>
      <p:sp>
        <p:nvSpPr>
          <p:cNvPr id="7" name="Text Placeholder 6">
            <a:extLst>
              <a:ext uri="{FF2B5EF4-FFF2-40B4-BE49-F238E27FC236}">
                <a16:creationId xmlns:a16="http://schemas.microsoft.com/office/drawing/2014/main" id="{98827E68-4D4D-4618-AA29-410CA1FB8F46}"/>
              </a:ext>
            </a:extLst>
          </p:cNvPr>
          <p:cNvSpPr>
            <a:spLocks noGrp="1"/>
          </p:cNvSpPr>
          <p:nvPr>
            <p:ph type="body" sz="quarter" idx="11"/>
          </p:nvPr>
        </p:nvSpPr>
        <p:spPr/>
        <p:txBody>
          <a:bodyPr/>
          <a:lstStyle/>
          <a:p>
            <a:r>
              <a:rPr lang="en-GB"/>
              <a:t>Project goals and objectives</a:t>
            </a:r>
          </a:p>
        </p:txBody>
      </p:sp>
    </p:spTree>
    <p:extLst>
      <p:ext uri="{BB962C8B-B14F-4D97-AF65-F5344CB8AC3E}">
        <p14:creationId xmlns:p14="http://schemas.microsoft.com/office/powerpoint/2010/main" val="10758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5E0C5AD-C4DD-4335-8441-DA90B7284FA8}"/>
              </a:ext>
            </a:extLst>
          </p:cNvPr>
          <p:cNvSpPr>
            <a:spLocks noGrp="1"/>
          </p:cNvSpPr>
          <p:nvPr>
            <p:ph type="title"/>
          </p:nvPr>
        </p:nvSpPr>
        <p:spPr/>
        <p:txBody>
          <a:bodyPr/>
          <a:lstStyle/>
          <a:p>
            <a:r>
              <a:rPr lang="en-GB"/>
              <a:t>Program Strategy - Solution Scope </a:t>
            </a:r>
          </a:p>
        </p:txBody>
      </p:sp>
      <p:sp>
        <p:nvSpPr>
          <p:cNvPr id="6" name="Content Placeholder 5">
            <a:extLst>
              <a:ext uri="{FF2B5EF4-FFF2-40B4-BE49-F238E27FC236}">
                <a16:creationId xmlns:a16="http://schemas.microsoft.com/office/drawing/2014/main" id="{0CD228B8-7DEA-4B7F-A4C6-F26B0D87B572}"/>
              </a:ext>
            </a:extLst>
          </p:cNvPr>
          <p:cNvSpPr>
            <a:spLocks noGrp="1"/>
          </p:cNvSpPr>
          <p:nvPr>
            <p:ph sz="quarter" idx="10"/>
          </p:nvPr>
        </p:nvSpPr>
        <p:spPr/>
        <p:txBody>
          <a:bodyPr/>
          <a:lstStyle/>
          <a:p>
            <a:endParaRPr lang="de-DE"/>
          </a:p>
        </p:txBody>
      </p:sp>
      <p:sp>
        <p:nvSpPr>
          <p:cNvPr id="7" name="Text Placeholder 6">
            <a:extLst>
              <a:ext uri="{FF2B5EF4-FFF2-40B4-BE49-F238E27FC236}">
                <a16:creationId xmlns:a16="http://schemas.microsoft.com/office/drawing/2014/main" id="{CE7BDF86-1474-48B4-92FE-9E81EA196BF6}"/>
              </a:ext>
            </a:extLst>
          </p:cNvPr>
          <p:cNvSpPr>
            <a:spLocks noGrp="1"/>
          </p:cNvSpPr>
          <p:nvPr>
            <p:ph type="body" sz="quarter" idx="11"/>
          </p:nvPr>
        </p:nvSpPr>
        <p:spPr/>
        <p:txBody>
          <a:bodyPr/>
          <a:lstStyle/>
          <a:p>
            <a:endParaRPr lang="de-DE"/>
          </a:p>
        </p:txBody>
      </p:sp>
      <p:sp>
        <p:nvSpPr>
          <p:cNvPr id="13" name="Rectangle 12">
            <a:extLst>
              <a:ext uri="{FF2B5EF4-FFF2-40B4-BE49-F238E27FC236}">
                <a16:creationId xmlns:a16="http://schemas.microsoft.com/office/drawing/2014/main" id="{E1974EAC-B0A7-4FAC-8E76-37FCA45D29AC}"/>
              </a:ext>
            </a:extLst>
          </p:cNvPr>
          <p:cNvSpPr/>
          <p:nvPr/>
        </p:nvSpPr>
        <p:spPr bwMode="auto">
          <a:xfrm>
            <a:off x="120466"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Main Functional Areas</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Sales</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Customer Service</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Field Service</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Project Operations</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Marketing</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Finance</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Commerce</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HR</a:t>
            </a:r>
          </a:p>
          <a:p>
            <a:pPr marL="457200" indent="-368300" defTabSz="932472" fontAlgn="base">
              <a:lnSpc>
                <a:spcPct val="90000"/>
              </a:lnSpc>
              <a:spcBef>
                <a:spcPct val="0"/>
              </a:spcBef>
              <a:spcAft>
                <a:spcPct val="0"/>
              </a:spcAft>
              <a:buFont typeface="+mj-lt"/>
              <a:buAutoNum type="arabicPeriod"/>
            </a:pPr>
            <a:r>
              <a:rPr lang="en-GB" sz="2000">
                <a:solidFill>
                  <a:srgbClr val="FFC000"/>
                </a:solidFill>
                <a:ea typeface="Segoe UI" pitchFamily="34" charset="0"/>
                <a:cs typeface="Segoe UI" pitchFamily="34" charset="0"/>
              </a:rPr>
              <a:t>…</a:t>
            </a:r>
          </a:p>
        </p:txBody>
      </p:sp>
      <p:sp>
        <p:nvSpPr>
          <p:cNvPr id="15" name="Rectangle 14">
            <a:extLst>
              <a:ext uri="{FF2B5EF4-FFF2-40B4-BE49-F238E27FC236}">
                <a16:creationId xmlns:a16="http://schemas.microsoft.com/office/drawing/2014/main" id="{4105D725-CFF1-4943-A7B2-85A46D1C560C}"/>
              </a:ext>
            </a:extLst>
          </p:cNvPr>
          <p:cNvSpPr/>
          <p:nvPr/>
        </p:nvSpPr>
        <p:spPr bwMode="auto">
          <a:xfrm>
            <a:off x="4137711"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Phase &amp; Timeline</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Project start: </a:t>
            </a:r>
            <a:r>
              <a:rPr lang="en-GB" sz="2000">
                <a:solidFill>
                  <a:srgbClr val="FFC000"/>
                </a:solidFill>
                <a:ea typeface="Segoe UI" pitchFamily="34" charset="0"/>
                <a:cs typeface="Segoe UI" pitchFamily="34" charset="0"/>
              </a:rPr>
              <a:t>&lt;month&gt; &lt;year&gt;</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Current Project Phase: </a:t>
            </a:r>
            <a:r>
              <a:rPr lang="en-GB" sz="2000">
                <a:solidFill>
                  <a:srgbClr val="FFC000"/>
                </a:solidFill>
                <a:cs typeface="Segoe UI" pitchFamily="34" charset="0"/>
              </a:rPr>
              <a:t>Design</a:t>
            </a: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Target go-live: </a:t>
            </a:r>
            <a:r>
              <a:rPr lang="en-GB" sz="2000">
                <a:solidFill>
                  <a:srgbClr val="FFC000"/>
                </a:solidFill>
                <a:ea typeface="Segoe UI" pitchFamily="34" charset="0"/>
                <a:cs typeface="Segoe UI" pitchFamily="34" charset="0"/>
              </a:rPr>
              <a:t>&lt;month&gt; &lt;year&gt;</a:t>
            </a:r>
            <a:endParaRPr lang="en-GB" sz="2000">
              <a:solidFill>
                <a:srgbClr val="FFC000"/>
              </a:solidFill>
              <a:cs typeface="Segoe UI" pitchFamily="34" charset="0"/>
            </a:endParaRPr>
          </a:p>
          <a:p>
            <a:pPr indent="889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Number of users: </a:t>
            </a:r>
            <a:r>
              <a:rPr lang="en-GB" sz="2000">
                <a:solidFill>
                  <a:srgbClr val="FFC000"/>
                </a:solidFill>
                <a:ea typeface="Segoe UI" pitchFamily="34" charset="0"/>
                <a:cs typeface="Segoe UI" pitchFamily="34" charset="0"/>
              </a:rPr>
              <a:t>##</a:t>
            </a:r>
          </a:p>
        </p:txBody>
      </p:sp>
      <p:sp>
        <p:nvSpPr>
          <p:cNvPr id="17" name="Rectangle 16">
            <a:extLst>
              <a:ext uri="{FF2B5EF4-FFF2-40B4-BE49-F238E27FC236}">
                <a16:creationId xmlns:a16="http://schemas.microsoft.com/office/drawing/2014/main" id="{0B7FE968-492D-412A-AC6E-08DA1791BA51}"/>
              </a:ext>
            </a:extLst>
          </p:cNvPr>
          <p:cNvSpPr/>
          <p:nvPr/>
        </p:nvSpPr>
        <p:spPr bwMode="auto">
          <a:xfrm>
            <a:off x="8154955" y="1189177"/>
            <a:ext cx="3922803"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GB" sz="2400">
                <a:gradFill>
                  <a:gsLst>
                    <a:gs pos="0">
                      <a:srgbClr val="FFFFFF"/>
                    </a:gs>
                    <a:gs pos="100000">
                      <a:srgbClr val="FFFFFF"/>
                    </a:gs>
                  </a:gsLst>
                  <a:lin ang="5400000" scaled="0"/>
                </a:gradFill>
                <a:ea typeface="Segoe UI" pitchFamily="34" charset="0"/>
                <a:cs typeface="Segoe UI" pitchFamily="34" charset="0"/>
              </a:rPr>
              <a:t>Business</a:t>
            </a:r>
          </a:p>
          <a:p>
            <a:pPr marL="355600" indent="-266700" defTabSz="932472" fontAlgn="base">
              <a:lnSpc>
                <a:spcPct val="90000"/>
              </a:lnSpc>
              <a:spcBef>
                <a:spcPct val="0"/>
              </a:spcBef>
              <a:spcAft>
                <a:spcPct val="0"/>
              </a:spcAft>
            </a:pPr>
            <a:r>
              <a:rPr lang="en-GB" sz="2000">
                <a:solidFill>
                  <a:srgbClr val="4CCBED"/>
                </a:solidFill>
                <a:cs typeface="Segoe UI" pitchFamily="34" charset="0"/>
              </a:rPr>
              <a:t>Industry: </a:t>
            </a:r>
            <a:r>
              <a:rPr lang="en-GB" sz="2000">
                <a:solidFill>
                  <a:srgbClr val="FFC000"/>
                </a:solidFill>
                <a:cs typeface="Segoe UI" pitchFamily="34" charset="0"/>
              </a:rPr>
              <a:t>Manufacturing</a:t>
            </a:r>
          </a:p>
          <a:p>
            <a:pPr marL="355600" indent="-266700" defTabSz="932472" fontAlgn="base">
              <a:lnSpc>
                <a:spcPct val="90000"/>
              </a:lnSpc>
              <a:spcBef>
                <a:spcPct val="0"/>
              </a:spcBef>
              <a:spcAft>
                <a:spcPct val="0"/>
              </a:spcAft>
            </a:pPr>
            <a:r>
              <a:rPr lang="en-GB" sz="2000">
                <a:solidFill>
                  <a:srgbClr val="4CCBED"/>
                </a:solidFill>
                <a:cs typeface="Segoe UI" pitchFamily="34" charset="0"/>
              </a:rPr>
              <a:t>Business Model: </a:t>
            </a:r>
            <a:r>
              <a:rPr lang="en-GB" sz="2000">
                <a:solidFill>
                  <a:srgbClr val="FFC000"/>
                </a:solidFill>
                <a:cs typeface="Segoe UI" pitchFamily="34" charset="0"/>
              </a:rPr>
              <a:t>B2B vs B2C</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Geos: </a:t>
            </a:r>
            <a:r>
              <a:rPr lang="en-GB" sz="2000">
                <a:solidFill>
                  <a:srgbClr val="FFC000"/>
                </a:solidFill>
                <a:ea typeface="Segoe UI" pitchFamily="34" charset="0"/>
                <a:cs typeface="Segoe UI" pitchFamily="34" charset="0"/>
              </a:rPr>
              <a:t>US and Canada</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Language: </a:t>
            </a:r>
            <a:r>
              <a:rPr lang="en-GB" sz="2000">
                <a:solidFill>
                  <a:srgbClr val="FFC000"/>
                </a:solidFill>
                <a:ea typeface="Segoe UI" pitchFamily="34" charset="0"/>
                <a:cs typeface="Segoe UI" pitchFamily="34" charset="0"/>
              </a:rPr>
              <a:t>EN-US</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Default Currency: </a:t>
            </a:r>
            <a:r>
              <a:rPr lang="en-GB" sz="2000">
                <a:solidFill>
                  <a:srgbClr val="FFC000"/>
                </a:solidFill>
                <a:ea typeface="Segoe UI" pitchFamily="34" charset="0"/>
                <a:cs typeface="Segoe UI" pitchFamily="34" charset="0"/>
              </a:rPr>
              <a:t>USD</a:t>
            </a:r>
          </a:p>
          <a:p>
            <a:pPr marL="355600" indent="-266700" defTabSz="932472" fontAlgn="base">
              <a:lnSpc>
                <a:spcPct val="90000"/>
              </a:lnSpc>
              <a:spcBef>
                <a:spcPct val="0"/>
              </a:spcBef>
              <a:spcAft>
                <a:spcPct val="0"/>
              </a:spcAft>
            </a:pPr>
            <a:r>
              <a:rPr lang="en-GB" sz="2000">
                <a:solidFill>
                  <a:srgbClr val="4CCBED"/>
                </a:solidFill>
                <a:ea typeface="Segoe UI" pitchFamily="34" charset="0"/>
                <a:cs typeface="Segoe UI" pitchFamily="34" charset="0"/>
              </a:rPr>
              <a:t>Data </a:t>
            </a:r>
            <a:r>
              <a:rPr lang="en-GB" sz="2000" err="1">
                <a:solidFill>
                  <a:srgbClr val="4CCBED"/>
                </a:solidFill>
                <a:ea typeface="Segoe UI" pitchFamily="34" charset="0"/>
                <a:cs typeface="Segoe UI" pitchFamily="34" charset="0"/>
              </a:rPr>
              <a:t>center</a:t>
            </a:r>
            <a:r>
              <a:rPr lang="en-GB" sz="2000">
                <a:solidFill>
                  <a:srgbClr val="4CCBED"/>
                </a:solidFill>
                <a:ea typeface="Segoe UI" pitchFamily="34" charset="0"/>
                <a:cs typeface="Segoe UI" pitchFamily="34" charset="0"/>
              </a:rPr>
              <a:t>: </a:t>
            </a:r>
            <a:r>
              <a:rPr lang="en-GB" sz="2000">
                <a:solidFill>
                  <a:srgbClr val="FFC000"/>
                </a:solidFill>
                <a:ea typeface="Segoe UI" pitchFamily="34" charset="0"/>
                <a:cs typeface="Segoe UI" pitchFamily="34" charset="0"/>
              </a:rPr>
              <a:t>US East</a:t>
            </a:r>
          </a:p>
          <a:p>
            <a:pPr defTabSz="932472" fontAlgn="base">
              <a:lnSpc>
                <a:spcPct val="90000"/>
              </a:lnSpc>
              <a:spcBef>
                <a:spcPct val="0"/>
              </a:spcBef>
              <a:spcAft>
                <a:spcPct val="0"/>
              </a:spcAft>
            </a:pPr>
            <a:endParaRPr lang="en-GB" sz="240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4E2FA8B-0670-4F44-BA65-D8AD7D65AB04}"/>
              </a:ext>
            </a:extLst>
          </p:cNvPr>
          <p:cNvSpPr>
            <a:spLocks/>
          </p:cNvSpPr>
          <p:nvPr/>
        </p:nvSpPr>
        <p:spPr bwMode="auto">
          <a:xfrm>
            <a:off x="6193828"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endParaRPr kumimoji="0" lang="en-US" sz="6600" b="0" i="0" u="none" strike="noStrike" kern="1200" cap="none" spc="0" normalizeH="0" baseline="0" noProof="0">
              <a:ln>
                <a:noFill/>
              </a:ln>
              <a:solidFill>
                <a:srgbClr val="FFFFFF"/>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lang="pt-BR" sz="2000" spc="-30">
                <a:solidFill>
                  <a:srgbClr val="FFFFFF"/>
                </a:solidFill>
                <a:latin typeface="Segoe UI"/>
              </a:rPr>
              <a:t>Integrations </a:t>
            </a:r>
            <a:r>
              <a:rPr lang="pt-BR" spc="-30">
                <a:solidFill>
                  <a:srgbClr val="FFFFFF"/>
                </a:solidFill>
                <a:latin typeface="Segoe UI"/>
              </a:rPr>
              <a:t>internal</a:t>
            </a:r>
            <a:r>
              <a:rPr kumimoji="0" lang="pt-BR" b="0" i="0" u="none" strike="noStrike" kern="1200" cap="none" spc="-30" normalizeH="0" baseline="0" noProof="0">
                <a:ln>
                  <a:noFill/>
                </a:ln>
                <a:solidFill>
                  <a:srgbClr val="FFFFFF"/>
                </a:solidFill>
                <a:effectLst/>
                <a:uLnTx/>
                <a:uFillTx/>
                <a:latin typeface="Segoe UI"/>
                <a:ea typeface="+mn-ea"/>
                <a:cs typeface="+mn-cs"/>
              </a:rPr>
              <a:t>/external </a:t>
            </a:r>
            <a:endParaRPr kumimoji="0" lang="pt-BR" sz="2000" b="0" i="0" u="none" strike="noStrike" kern="1200" cap="none" spc="-30" normalizeH="0" baseline="0" noProof="0">
              <a:ln>
                <a:noFill/>
              </a:ln>
              <a:solidFill>
                <a:srgbClr val="FFFFFF"/>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49A59889-BFF3-4901-9005-7668C2836C10}"/>
              </a:ext>
            </a:extLst>
          </p:cNvPr>
          <p:cNvSpPr>
            <a:spLocks/>
          </p:cNvSpPr>
          <p:nvPr/>
        </p:nvSpPr>
        <p:spPr bwMode="auto">
          <a:xfrm>
            <a:off x="2144920"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Geos</a:t>
            </a:r>
          </a:p>
        </p:txBody>
      </p:sp>
      <p:sp>
        <p:nvSpPr>
          <p:cNvPr id="23" name="Rectangle 22">
            <a:extLst>
              <a:ext uri="{FF2B5EF4-FFF2-40B4-BE49-F238E27FC236}">
                <a16:creationId xmlns:a16="http://schemas.microsoft.com/office/drawing/2014/main" id="{4DEEB481-F9F5-4B4E-A42B-18C64CE519CF}"/>
              </a:ext>
            </a:extLst>
          </p:cNvPr>
          <p:cNvSpPr>
            <a:spLocks/>
          </p:cNvSpPr>
          <p:nvPr/>
        </p:nvSpPr>
        <p:spPr bwMode="auto">
          <a:xfrm>
            <a:off x="10242734"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r>
              <a:rPr kumimoji="0" lang="en-US" sz="6600" b="0" i="0" u="none" strike="noStrike" kern="1200" cap="none" spc="0" normalizeH="0" baseline="0" noProof="0">
                <a:ln>
                  <a:noFill/>
                </a:ln>
                <a:solidFill>
                  <a:srgbClr val="FFFFFF"/>
                </a:solidFill>
                <a:effectLst/>
                <a:uLnTx/>
                <a:uFillTx/>
                <a:latin typeface="Segoe UI Light"/>
                <a:ea typeface="+mn-ea"/>
                <a:cs typeface="+mn-cs"/>
              </a:rPr>
              <a:t> </a:t>
            </a:r>
          </a:p>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a:ea typeface="+mn-ea"/>
                <a:cs typeface="+mn-cs"/>
              </a:rPr>
              <a:t>ISV solutions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endParaRPr kumimoji="0" lang="pt-BR" sz="1400" b="1" i="0" u="none" strike="noStrike" kern="1200" cap="none" spc="0" normalizeH="0" baseline="0" noProof="0">
              <a:ln>
                <a:noFill/>
              </a:ln>
              <a:solidFill>
                <a:srgbClr val="FFFFFF"/>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D878BC59-24A6-4A53-A8B8-B893ED1CC585}"/>
              </a:ext>
            </a:extLst>
          </p:cNvPr>
          <p:cNvSpPr>
            <a:spLocks/>
          </p:cNvSpPr>
          <p:nvPr/>
        </p:nvSpPr>
        <p:spPr bwMode="auto">
          <a:xfrm>
            <a:off x="120466"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User Count</a:t>
            </a:r>
          </a:p>
        </p:txBody>
      </p:sp>
      <p:sp>
        <p:nvSpPr>
          <p:cNvPr id="27" name="Rectangle 26">
            <a:extLst>
              <a:ext uri="{FF2B5EF4-FFF2-40B4-BE49-F238E27FC236}">
                <a16:creationId xmlns:a16="http://schemas.microsoft.com/office/drawing/2014/main" id="{A54CD280-F641-4B6C-8BF2-9685BAB9A677}"/>
              </a:ext>
            </a:extLst>
          </p:cNvPr>
          <p:cNvSpPr>
            <a:spLocks/>
          </p:cNvSpPr>
          <p:nvPr/>
        </p:nvSpPr>
        <p:spPr bwMode="auto">
          <a:xfrm>
            <a:off x="8218282" y="4662739"/>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defTabSz="914180">
              <a:lnSpc>
                <a:spcPct val="80000"/>
              </a:lnSpc>
              <a:spcAft>
                <a:spcPts val="588"/>
              </a:spcAf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r>
              <a:rPr lang="en-US" sz="6600">
                <a:solidFill>
                  <a:srgbClr val="FFC000"/>
                </a:solidFill>
                <a:latin typeface="Segoe UI Light"/>
              </a:rPr>
              <a:t>/#</a:t>
            </a:r>
            <a:endParaRPr kumimoji="0" lang="en-US" sz="6600" b="0" i="0" u="none" strike="noStrike" kern="1200" cap="none" spc="0" normalizeH="0" baseline="0" noProof="0">
              <a:ln>
                <a:noFill/>
              </a:ln>
              <a:solidFill>
                <a:srgbClr val="FFC000"/>
              </a:solidFill>
              <a:effectLst/>
              <a:uLnTx/>
              <a:uFillTx/>
              <a:latin typeface="Segoe UI Light"/>
              <a:ea typeface="+mn-ea"/>
              <a:cs typeface="+mn-cs"/>
            </a:endParaRP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Total Tenants/ Environments</a:t>
            </a:r>
          </a:p>
        </p:txBody>
      </p:sp>
      <p:sp>
        <p:nvSpPr>
          <p:cNvPr id="29" name="Rectangle 28">
            <a:extLst>
              <a:ext uri="{FF2B5EF4-FFF2-40B4-BE49-F238E27FC236}">
                <a16:creationId xmlns:a16="http://schemas.microsoft.com/office/drawing/2014/main" id="{D1E3FDCB-55B6-4E47-891E-08767BA06F51}"/>
              </a:ext>
            </a:extLst>
          </p:cNvPr>
          <p:cNvSpPr>
            <a:spLocks/>
          </p:cNvSpPr>
          <p:nvPr/>
        </p:nvSpPr>
        <p:spPr bwMode="auto">
          <a:xfrm>
            <a:off x="4169374" y="4662740"/>
            <a:ext cx="1828800" cy="1828800"/>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143391" rIns="91440" bIns="143391" numCol="1" spcCol="0" rtlCol="0" fromWordArt="0" anchor="t" anchorCtr="0" forceAA="0" compatLnSpc="1">
            <a:prstTxWarp prst="textNoShape">
              <a:avLst/>
            </a:prstTxWarp>
            <a:noAutofit/>
          </a:bodyPr>
          <a:lstStyle/>
          <a:p>
            <a:pPr marL="0" marR="0" lvl="0" indent="0" algn="l" defTabSz="914180" rtl="0" eaLnBrk="1" fontAlgn="auto" latinLnBrk="0" hangingPunct="1">
              <a:lnSpc>
                <a:spcPct val="80000"/>
              </a:lnSpc>
              <a:spcBef>
                <a:spcPts val="0"/>
              </a:spcBef>
              <a:spcAft>
                <a:spcPts val="588"/>
              </a:spcAft>
              <a:buClrTx/>
              <a:buSzTx/>
              <a:buFontTx/>
              <a:buNone/>
              <a:tabLst/>
              <a:defRPr/>
            </a:pPr>
            <a:r>
              <a:rPr kumimoji="0" lang="en-US" sz="6600" b="0" i="0" u="none" strike="noStrike" kern="1200" cap="none" spc="0" normalizeH="0" baseline="0" noProof="0">
                <a:ln>
                  <a:noFill/>
                </a:ln>
                <a:solidFill>
                  <a:srgbClr val="FFC000"/>
                </a:solidFill>
                <a:effectLst/>
                <a:uLnTx/>
                <a:uFillTx/>
                <a:latin typeface="Segoe UI Light"/>
                <a:ea typeface="+mn-ea"/>
                <a:cs typeface="+mn-cs"/>
              </a:rPr>
              <a:t>#</a:t>
            </a:r>
          </a:p>
          <a:p>
            <a:pPr marL="0" marR="0" lvl="0" indent="0" algn="l" defTabSz="914180" rtl="0" eaLnBrk="1" fontAlgn="auto" latinLnBrk="0" hangingPunct="1">
              <a:lnSpc>
                <a:spcPct val="90000"/>
              </a:lnSpc>
              <a:spcBef>
                <a:spcPts val="0"/>
              </a:spcBef>
              <a:spcAft>
                <a:spcPts val="588"/>
              </a:spcAft>
              <a:buClrTx/>
              <a:buSzTx/>
              <a:buFontTx/>
              <a:buNone/>
              <a:tabLst/>
              <a:defRPr/>
            </a:pPr>
            <a:r>
              <a:rPr kumimoji="0" lang="pt-BR" sz="2000" b="0" i="0" u="none" strike="noStrike" kern="1200" cap="none" spc="0" normalizeH="0" baseline="0" noProof="0">
                <a:ln>
                  <a:noFill/>
                </a:ln>
                <a:solidFill>
                  <a:srgbClr val="FFFFFF"/>
                </a:solidFill>
                <a:effectLst/>
                <a:uLnTx/>
                <a:uFillTx/>
                <a:latin typeface="Segoe UI"/>
                <a:ea typeface="+mn-ea"/>
                <a:cs typeface="+mn-cs"/>
              </a:rPr>
              <a:t>Project Phases</a:t>
            </a:r>
          </a:p>
        </p:txBody>
      </p:sp>
    </p:spTree>
    <p:extLst>
      <p:ext uri="{BB962C8B-B14F-4D97-AF65-F5344CB8AC3E}">
        <p14:creationId xmlns:p14="http://schemas.microsoft.com/office/powerpoint/2010/main" val="22164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C528-0A2A-4F60-8D4B-F7798F08EE0A}"/>
              </a:ext>
            </a:extLst>
          </p:cNvPr>
          <p:cNvSpPr>
            <a:spLocks noGrp="1"/>
          </p:cNvSpPr>
          <p:nvPr>
            <p:ph type="title"/>
          </p:nvPr>
        </p:nvSpPr>
        <p:spPr/>
        <p:txBody>
          <a:bodyPr/>
          <a:lstStyle/>
          <a:p>
            <a:r>
              <a:rPr lang="en-GB"/>
              <a:t>Program Strategy</a:t>
            </a:r>
          </a:p>
        </p:txBody>
      </p:sp>
      <p:sp>
        <p:nvSpPr>
          <p:cNvPr id="3" name="Content Placeholder 2">
            <a:extLst>
              <a:ext uri="{FF2B5EF4-FFF2-40B4-BE49-F238E27FC236}">
                <a16:creationId xmlns:a16="http://schemas.microsoft.com/office/drawing/2014/main" id="{BC06335B-C40D-428D-A912-C90CA0AC741E}"/>
              </a:ext>
            </a:extLst>
          </p:cNvPr>
          <p:cNvSpPr>
            <a:spLocks noGrp="1"/>
          </p:cNvSpPr>
          <p:nvPr>
            <p:ph sz="quarter" idx="10"/>
          </p:nvPr>
        </p:nvSpPr>
        <p:spPr/>
        <p:txBody>
          <a:bodyPr/>
          <a:lstStyle/>
          <a:p>
            <a:endParaRPr lang="de-DE"/>
          </a:p>
        </p:txBody>
      </p:sp>
      <p:sp>
        <p:nvSpPr>
          <p:cNvPr id="4" name="Text Placeholder 3">
            <a:extLst>
              <a:ext uri="{FF2B5EF4-FFF2-40B4-BE49-F238E27FC236}">
                <a16:creationId xmlns:a16="http://schemas.microsoft.com/office/drawing/2014/main" id="{5E55DBB2-79F1-48FD-B1A3-9C68479F15A7}"/>
              </a:ext>
            </a:extLst>
          </p:cNvPr>
          <p:cNvSpPr>
            <a:spLocks noGrp="1"/>
          </p:cNvSpPr>
          <p:nvPr>
            <p:ph type="body" sz="quarter" idx="11"/>
          </p:nvPr>
        </p:nvSpPr>
        <p:spPr/>
        <p:txBody>
          <a:bodyPr/>
          <a:lstStyle/>
          <a:p>
            <a:r>
              <a:rPr lang="en-GB"/>
              <a:t>Project Timeline</a:t>
            </a:r>
          </a:p>
        </p:txBody>
      </p:sp>
      <p:pic>
        <p:nvPicPr>
          <p:cNvPr id="9" name="Picture 8" descr="Example project timeline to be replaced with the timeline for your customer.">
            <a:extLst>
              <a:ext uri="{FF2B5EF4-FFF2-40B4-BE49-F238E27FC236}">
                <a16:creationId xmlns:a16="http://schemas.microsoft.com/office/drawing/2014/main" id="{93C03EF3-B957-4190-A25A-AADF0123816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68469" y="2281724"/>
            <a:ext cx="8308104" cy="3693748"/>
          </a:xfrm>
          <a:prstGeom prst="rect">
            <a:avLst/>
          </a:prstGeom>
        </p:spPr>
      </p:pic>
    </p:spTree>
    <p:extLst>
      <p:ext uri="{BB962C8B-B14F-4D97-AF65-F5344CB8AC3E}">
        <p14:creationId xmlns:p14="http://schemas.microsoft.com/office/powerpoint/2010/main" val="10811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2E64-E22D-48A1-9DA7-0527D4951A02}"/>
              </a:ext>
            </a:extLst>
          </p:cNvPr>
          <p:cNvSpPr>
            <a:spLocks noGrp="1"/>
          </p:cNvSpPr>
          <p:nvPr>
            <p:ph type="title"/>
          </p:nvPr>
        </p:nvSpPr>
        <p:spPr/>
        <p:txBody>
          <a:bodyPr/>
          <a:lstStyle/>
          <a:p>
            <a:r>
              <a:rPr lang="en-GB"/>
              <a:t>Program Strategy</a:t>
            </a:r>
          </a:p>
        </p:txBody>
      </p:sp>
      <p:sp>
        <p:nvSpPr>
          <p:cNvPr id="25" name="Text Placeholder 24">
            <a:extLst>
              <a:ext uri="{FF2B5EF4-FFF2-40B4-BE49-F238E27FC236}">
                <a16:creationId xmlns:a16="http://schemas.microsoft.com/office/drawing/2014/main" id="{AC0718F1-B6AB-4D14-9351-36A3F4FA4CE7}"/>
              </a:ext>
            </a:extLst>
          </p:cNvPr>
          <p:cNvSpPr>
            <a:spLocks noGrp="1"/>
          </p:cNvSpPr>
          <p:nvPr>
            <p:ph type="body" sz="quarter" idx="11"/>
          </p:nvPr>
        </p:nvSpPr>
        <p:spPr/>
        <p:txBody>
          <a:bodyPr/>
          <a:lstStyle/>
          <a:p>
            <a:r>
              <a:rPr lang="en-US"/>
              <a:t>Customer, Partner and Microsoft teams</a:t>
            </a:r>
          </a:p>
        </p:txBody>
      </p:sp>
      <p:sp>
        <p:nvSpPr>
          <p:cNvPr id="18" name="Rectangle 17">
            <a:extLst>
              <a:ext uri="{FF2B5EF4-FFF2-40B4-BE49-F238E27FC236}">
                <a16:creationId xmlns:a16="http://schemas.microsoft.com/office/drawing/2014/main" id="{BF823D94-C1FD-406E-9A03-3FE93116E00E}"/>
              </a:ext>
            </a:extLst>
          </p:cNvPr>
          <p:cNvSpPr/>
          <p:nvPr/>
        </p:nvSpPr>
        <p:spPr bwMode="auto">
          <a:xfrm>
            <a:off x="585217" y="1804457"/>
            <a:ext cx="5415470"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a:gradFill>
                  <a:gsLst>
                    <a:gs pos="0">
                      <a:srgbClr val="FFFFFF"/>
                    </a:gs>
                    <a:gs pos="100000">
                      <a:srgbClr val="FFFFFF"/>
                    </a:gs>
                  </a:gsLst>
                  <a:lin ang="5400000" scaled="0"/>
                </a:gradFill>
                <a:ea typeface="Segoe UI" pitchFamily="34" charset="0"/>
                <a:cs typeface="Segoe UI" pitchFamily="34" charset="0"/>
              </a:rPr>
              <a:t>Customer and Partner Program Team</a:t>
            </a:r>
          </a:p>
          <a:p>
            <a:pPr marL="88900">
              <a:spcAft>
                <a:spcPts val="300"/>
              </a:spcAft>
            </a:pPr>
            <a:r>
              <a:rPr lang="en-GB" sz="2000">
                <a:solidFill>
                  <a:srgbClr val="4CCBED"/>
                </a:solidFill>
              </a:rPr>
              <a:t>Customer Business Sponsor:</a:t>
            </a:r>
            <a:r>
              <a:rPr lang="en-GB" sz="2000">
                <a:solidFill>
                  <a:schemeClr val="accent2"/>
                </a:solidFill>
              </a:rPr>
              <a:t> </a:t>
            </a:r>
            <a:r>
              <a:rPr lang="en-GB" sz="2000">
                <a:solidFill>
                  <a:srgbClr val="FFC000"/>
                </a:solidFill>
              </a:rPr>
              <a:t>Eugenia Lopez</a:t>
            </a:r>
          </a:p>
          <a:p>
            <a:pPr marL="88900">
              <a:spcAft>
                <a:spcPts val="300"/>
              </a:spcAft>
            </a:pPr>
            <a:r>
              <a:rPr lang="en-GB" sz="2000">
                <a:solidFill>
                  <a:srgbClr val="4CCBED"/>
                </a:solidFill>
              </a:rPr>
              <a:t>Customer Product Owner:</a:t>
            </a:r>
            <a:r>
              <a:rPr lang="en-GB" sz="2000">
                <a:solidFill>
                  <a:schemeClr val="accent2"/>
                </a:solidFill>
              </a:rPr>
              <a:t> </a:t>
            </a:r>
            <a:r>
              <a:rPr lang="en-GB" sz="2000">
                <a:solidFill>
                  <a:srgbClr val="FFC000"/>
                </a:solidFill>
              </a:rPr>
              <a:t>Elizabeth Moore</a:t>
            </a:r>
          </a:p>
          <a:p>
            <a:pPr marL="88900">
              <a:spcAft>
                <a:spcPts val="300"/>
              </a:spcAft>
            </a:pPr>
            <a:r>
              <a:rPr lang="en-GB" sz="2000">
                <a:solidFill>
                  <a:srgbClr val="4CCBED"/>
                </a:solidFill>
              </a:rPr>
              <a:t>Project Manager:</a:t>
            </a:r>
            <a:r>
              <a:rPr lang="en-GB" sz="2000">
                <a:solidFill>
                  <a:schemeClr val="accent2"/>
                </a:solidFill>
              </a:rPr>
              <a:t> </a:t>
            </a:r>
            <a:r>
              <a:rPr lang="en-GB" sz="2000">
                <a:solidFill>
                  <a:srgbClr val="FFC000"/>
                </a:solidFill>
              </a:rPr>
              <a:t>Maria Sullivan</a:t>
            </a:r>
          </a:p>
          <a:p>
            <a:pPr marL="88900">
              <a:spcAft>
                <a:spcPts val="300"/>
              </a:spcAft>
            </a:pPr>
            <a:r>
              <a:rPr lang="en-GB" sz="2000">
                <a:solidFill>
                  <a:srgbClr val="4CCBED"/>
                </a:solidFill>
              </a:rPr>
              <a:t>Solution Architect(s):</a:t>
            </a:r>
            <a:r>
              <a:rPr lang="en-GB" sz="2000">
                <a:solidFill>
                  <a:schemeClr val="accent2"/>
                </a:solidFill>
              </a:rPr>
              <a:t> </a:t>
            </a:r>
            <a:r>
              <a:rPr lang="en-GB" sz="2000">
                <a:solidFill>
                  <a:srgbClr val="FFC000"/>
                </a:solidFill>
              </a:rPr>
              <a:t>Hannah Jarvis</a:t>
            </a:r>
          </a:p>
          <a:p>
            <a:pPr marL="88900">
              <a:spcAft>
                <a:spcPts val="300"/>
              </a:spcAft>
            </a:pPr>
            <a:r>
              <a:rPr lang="en-GB" sz="2000">
                <a:solidFill>
                  <a:srgbClr val="4CCBED"/>
                </a:solidFill>
              </a:rPr>
              <a:t>Tenant Administrator(s): </a:t>
            </a:r>
            <a:r>
              <a:rPr lang="en-GB" sz="2000">
                <a:solidFill>
                  <a:srgbClr val="FFC000"/>
                </a:solidFill>
              </a:rPr>
              <a:t>Grace Taylor</a:t>
            </a:r>
          </a:p>
          <a:p>
            <a:pPr marL="88900">
              <a:spcAft>
                <a:spcPts val="300"/>
              </a:spcAft>
            </a:pPr>
            <a:r>
              <a:rPr lang="en-GB" sz="2000">
                <a:solidFill>
                  <a:srgbClr val="4CCBED"/>
                </a:solidFill>
              </a:rPr>
              <a:t>Data Migration Owner(s):</a:t>
            </a:r>
            <a:r>
              <a:rPr lang="en-GB" sz="2000">
                <a:solidFill>
                  <a:schemeClr val="accent2"/>
                </a:solidFill>
              </a:rPr>
              <a:t> </a:t>
            </a:r>
            <a:r>
              <a:rPr lang="en-GB" sz="2000">
                <a:solidFill>
                  <a:srgbClr val="FFC000"/>
                </a:solidFill>
              </a:rPr>
              <a:t>Kiana Anderson</a:t>
            </a:r>
          </a:p>
          <a:p>
            <a:pPr marL="88900">
              <a:spcAft>
                <a:spcPts val="300"/>
              </a:spcAft>
            </a:pPr>
            <a:r>
              <a:rPr lang="en-GB" sz="2000">
                <a:solidFill>
                  <a:srgbClr val="4CCBED"/>
                </a:solidFill>
              </a:rPr>
              <a:t>Training &amp; Adoption:</a:t>
            </a:r>
            <a:r>
              <a:rPr lang="en-GB" sz="2000">
                <a:solidFill>
                  <a:schemeClr val="accent2"/>
                </a:solidFill>
              </a:rPr>
              <a:t> </a:t>
            </a:r>
            <a:r>
              <a:rPr lang="en-GB" sz="2000">
                <a:solidFill>
                  <a:srgbClr val="FFC000"/>
                </a:solidFill>
              </a:rPr>
              <a:t>Madison Butler</a:t>
            </a:r>
          </a:p>
        </p:txBody>
      </p:sp>
      <p:sp>
        <p:nvSpPr>
          <p:cNvPr id="23" name="Rectangle 22">
            <a:extLst>
              <a:ext uri="{FF2B5EF4-FFF2-40B4-BE49-F238E27FC236}">
                <a16:creationId xmlns:a16="http://schemas.microsoft.com/office/drawing/2014/main" id="{28DB4C61-830A-46DF-957B-CEDDBC355A50}"/>
              </a:ext>
            </a:extLst>
          </p:cNvPr>
          <p:cNvSpPr/>
          <p:nvPr/>
        </p:nvSpPr>
        <p:spPr bwMode="auto">
          <a:xfrm>
            <a:off x="6191315" y="1804456"/>
            <a:ext cx="5412422" cy="34014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600"/>
              </a:spcAft>
            </a:pPr>
            <a:r>
              <a:rPr lang="en-US" sz="2400">
                <a:gradFill>
                  <a:gsLst>
                    <a:gs pos="0">
                      <a:srgbClr val="FFFFFF"/>
                    </a:gs>
                    <a:gs pos="100000">
                      <a:srgbClr val="FFFFFF"/>
                    </a:gs>
                  </a:gsLst>
                  <a:lin ang="5400000" scaled="0"/>
                </a:gradFill>
                <a:ea typeface="Segoe UI" pitchFamily="34" charset="0"/>
                <a:cs typeface="Segoe UI" pitchFamily="34" charset="0"/>
              </a:rPr>
              <a:t>Microsoft Team</a:t>
            </a:r>
          </a:p>
          <a:p>
            <a:pPr marL="88900">
              <a:spcAft>
                <a:spcPts val="300"/>
              </a:spcAft>
            </a:pPr>
            <a:r>
              <a:rPr lang="en-GB" sz="2000">
                <a:solidFill>
                  <a:srgbClr val="4CCBED"/>
                </a:solidFill>
              </a:rPr>
              <a:t>Sales Team:</a:t>
            </a:r>
            <a:r>
              <a:rPr lang="en-GB" sz="2000">
                <a:solidFill>
                  <a:schemeClr val="accent2"/>
                </a:solidFill>
              </a:rPr>
              <a:t> </a:t>
            </a:r>
            <a:r>
              <a:rPr lang="en-GB" sz="2000">
                <a:solidFill>
                  <a:srgbClr val="FFC000"/>
                </a:solidFill>
              </a:rPr>
              <a:t>Abigail Jackson</a:t>
            </a:r>
          </a:p>
          <a:p>
            <a:pPr marL="88900">
              <a:spcAft>
                <a:spcPts val="300"/>
              </a:spcAft>
            </a:pPr>
            <a:r>
              <a:rPr lang="en-GB" sz="2000">
                <a:solidFill>
                  <a:srgbClr val="4CCBED"/>
                </a:solidFill>
              </a:rPr>
              <a:t>Account Executive:</a:t>
            </a:r>
            <a:r>
              <a:rPr lang="en-GB" sz="2000">
                <a:solidFill>
                  <a:schemeClr val="accent2"/>
                </a:solidFill>
              </a:rPr>
              <a:t> </a:t>
            </a:r>
            <a:r>
              <a:rPr lang="en-GB" sz="2000">
                <a:solidFill>
                  <a:srgbClr val="FFC000"/>
                </a:solidFill>
              </a:rPr>
              <a:t>Natasha Jones</a:t>
            </a:r>
          </a:p>
          <a:p>
            <a:pPr marL="88900">
              <a:spcAft>
                <a:spcPts val="300"/>
              </a:spcAft>
            </a:pPr>
            <a:r>
              <a:rPr lang="en-GB" sz="2000">
                <a:solidFill>
                  <a:srgbClr val="4CCBED"/>
                </a:solidFill>
              </a:rPr>
              <a:t>FastTrack SA:</a:t>
            </a:r>
            <a:r>
              <a:rPr lang="en-GB" sz="2000">
                <a:solidFill>
                  <a:schemeClr val="accent2"/>
                </a:solidFill>
              </a:rPr>
              <a:t> </a:t>
            </a:r>
            <a:r>
              <a:rPr lang="en-GB" sz="2000">
                <a:solidFill>
                  <a:srgbClr val="FFC000"/>
                </a:solidFill>
              </a:rPr>
              <a:t>Monica Thomson</a:t>
            </a:r>
          </a:p>
          <a:p>
            <a:pPr marL="88900">
              <a:spcAft>
                <a:spcPts val="300"/>
              </a:spcAft>
            </a:pPr>
            <a:r>
              <a:rPr lang="en-GB" sz="2000">
                <a:solidFill>
                  <a:srgbClr val="4CCBED"/>
                </a:solidFill>
              </a:rPr>
              <a:t>CSM:</a:t>
            </a:r>
            <a:r>
              <a:rPr lang="en-GB" sz="2000">
                <a:solidFill>
                  <a:schemeClr val="accent2"/>
                </a:solidFill>
              </a:rPr>
              <a:t> </a:t>
            </a:r>
            <a:r>
              <a:rPr lang="en-GB" sz="2000">
                <a:solidFill>
                  <a:srgbClr val="FFC000"/>
                </a:solidFill>
              </a:rPr>
              <a:t>Briana Hernandez</a:t>
            </a:r>
          </a:p>
          <a:p>
            <a:pPr marL="88900">
              <a:spcAft>
                <a:spcPts val="300"/>
              </a:spcAft>
            </a:pPr>
            <a:r>
              <a:rPr lang="en-GB" sz="2000">
                <a:solidFill>
                  <a:srgbClr val="4CCBED"/>
                </a:solidFill>
              </a:rPr>
              <a:t>CSAM (TAM): </a:t>
            </a:r>
            <a:r>
              <a:rPr lang="en-GB" sz="2000">
                <a:solidFill>
                  <a:srgbClr val="FFC000"/>
                </a:solidFill>
              </a:rPr>
              <a:t>Hailey Clark</a:t>
            </a:r>
          </a:p>
        </p:txBody>
      </p:sp>
    </p:spTree>
    <p:extLst>
      <p:ext uri="{BB962C8B-B14F-4D97-AF65-F5344CB8AC3E}">
        <p14:creationId xmlns:p14="http://schemas.microsoft.com/office/powerpoint/2010/main" val="72967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Test Strategy</a:t>
            </a:r>
          </a:p>
        </p:txBody>
      </p:sp>
    </p:spTree>
    <p:extLst>
      <p:ext uri="{BB962C8B-B14F-4D97-AF65-F5344CB8AC3E}">
        <p14:creationId xmlns:p14="http://schemas.microsoft.com/office/powerpoint/2010/main" val="40692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Test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r>
              <a:rPr lang="en-US"/>
              <a:t>Test Plan</a:t>
            </a:r>
          </a:p>
          <a:p>
            <a:r>
              <a:rPr lang="en-US"/>
              <a:t>Performance Test</a:t>
            </a:r>
          </a:p>
          <a:p>
            <a:r>
              <a:rPr lang="en-US"/>
              <a:t>Identification of Metrics &amp; Input into Design</a:t>
            </a:r>
          </a:p>
          <a:p>
            <a:r>
              <a:rPr lang="en-US"/>
              <a:t>Performance and scalability goals</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a:t>Test Plan, Non-Functional requirements in the testing strategy</a:t>
            </a:r>
          </a:p>
        </p:txBody>
      </p:sp>
    </p:spTree>
    <p:extLst>
      <p:ext uri="{BB962C8B-B14F-4D97-AF65-F5344CB8AC3E}">
        <p14:creationId xmlns:p14="http://schemas.microsoft.com/office/powerpoint/2010/main" val="246662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Business Process Strategy</a:t>
            </a:r>
          </a:p>
        </p:txBody>
      </p:sp>
    </p:spTree>
    <p:extLst>
      <p:ext uri="{BB962C8B-B14F-4D97-AF65-F5344CB8AC3E}">
        <p14:creationId xmlns:p14="http://schemas.microsoft.com/office/powerpoint/2010/main" val="35676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Business Process Strategy</a:t>
            </a:r>
            <a:endParaRPr lang="en-US"/>
          </a:p>
        </p:txBody>
      </p:sp>
      <p:sp>
        <p:nvSpPr>
          <p:cNvPr id="13" name="Content Placeholder 12">
            <a:extLst>
              <a:ext uri="{FF2B5EF4-FFF2-40B4-BE49-F238E27FC236}">
                <a16:creationId xmlns:a16="http://schemas.microsoft.com/office/drawing/2014/main" id="{FB173B7C-1137-4AF7-AF40-F42FCCDB8388}"/>
              </a:ext>
            </a:extLst>
          </p:cNvPr>
          <p:cNvSpPr>
            <a:spLocks noGrp="1"/>
          </p:cNvSpPr>
          <p:nvPr>
            <p:ph sz="quarter" idx="10"/>
          </p:nvPr>
        </p:nvSpPr>
        <p:spPr>
          <a:xfrm>
            <a:off x="588263" y="1838324"/>
            <a:ext cx="11018520" cy="1538883"/>
          </a:xfrm>
        </p:spPr>
        <p:txBody>
          <a:bodyPr/>
          <a:lstStyle/>
          <a:p>
            <a:pPr marL="0" indent="0">
              <a:lnSpc>
                <a:spcPct val="100000"/>
              </a:lnSpc>
              <a:spcBef>
                <a:spcPts val="0"/>
              </a:spcBef>
              <a:buNone/>
            </a:pPr>
            <a:r>
              <a:rPr lang="en-US" sz="2000" b="1"/>
              <a:t>Dynamics 365 App: </a:t>
            </a:r>
            <a:r>
              <a:rPr lang="en-US" sz="2000"/>
              <a:t>Finance / Supply Chain Management / Commerce / Sales / Customer Service / Project Operations / Field Service / Marketing / …</a:t>
            </a:r>
          </a:p>
          <a:p>
            <a:pPr marL="0" indent="0">
              <a:lnSpc>
                <a:spcPct val="100000"/>
              </a:lnSpc>
              <a:spcBef>
                <a:spcPts val="0"/>
              </a:spcBef>
              <a:buNone/>
            </a:pPr>
            <a:r>
              <a:rPr lang="en-US" sz="2000" b="1"/>
              <a:t>Process: </a:t>
            </a:r>
            <a:r>
              <a:rPr lang="en-US" sz="2000"/>
              <a:t>&lt;Process Name&gt;</a:t>
            </a:r>
            <a:r>
              <a:rPr lang="en-US" sz="2000">
                <a:cs typeface="Segoe UI"/>
              </a:rPr>
              <a:t>, High level Description  </a:t>
            </a:r>
          </a:p>
          <a:p>
            <a:pPr marL="0" indent="0">
              <a:lnSpc>
                <a:spcPct val="100000"/>
              </a:lnSpc>
              <a:spcBef>
                <a:spcPts val="0"/>
              </a:spcBef>
              <a:buNone/>
            </a:pPr>
            <a:r>
              <a:rPr lang="en-US" sz="2000" b="1">
                <a:cs typeface="Segoe UI"/>
              </a:rPr>
              <a:t>Key Personas:</a:t>
            </a:r>
            <a:r>
              <a:rPr lang="en-US" sz="2000">
                <a:cs typeface="Segoe UI"/>
              </a:rPr>
              <a:t> </a:t>
            </a:r>
            <a:r>
              <a:rPr lang="en-US" sz="2000">
                <a:highlight>
                  <a:srgbClr val="FFFF00"/>
                </a:highlight>
                <a:cs typeface="Segoe UI"/>
              </a:rPr>
              <a:t>Ex: Seller, Sales Mgr. , etc.</a:t>
            </a:r>
          </a:p>
          <a:p>
            <a:pPr marL="0" indent="0">
              <a:lnSpc>
                <a:spcPct val="100000"/>
              </a:lnSpc>
              <a:spcBef>
                <a:spcPts val="0"/>
              </a:spcBef>
              <a:buNone/>
            </a:pPr>
            <a:endParaRPr lang="en-US"/>
          </a:p>
        </p:txBody>
      </p:sp>
      <p:sp>
        <p:nvSpPr>
          <p:cNvPr id="5" name="Text Placeholder 4">
            <a:extLst>
              <a:ext uri="{FF2B5EF4-FFF2-40B4-BE49-F238E27FC236}">
                <a16:creationId xmlns:a16="http://schemas.microsoft.com/office/drawing/2014/main" id="{9ADA6DD7-C832-47D3-AD84-B2005818230B}"/>
              </a:ext>
            </a:extLst>
          </p:cNvPr>
          <p:cNvSpPr>
            <a:spLocks noGrp="1"/>
          </p:cNvSpPr>
          <p:nvPr>
            <p:ph type="body" sz="quarter" idx="11"/>
          </p:nvPr>
        </p:nvSpPr>
        <p:spPr/>
        <p:txBody>
          <a:bodyPr/>
          <a:lstStyle/>
          <a:p>
            <a:r>
              <a:rPr lang="en-US"/>
              <a:t>Describe the 3-5 main business processes and personas</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8" y="6215748"/>
            <a:ext cx="8829495"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business process being implemented.</a:t>
            </a:r>
            <a:endParaRPr lang="en-US" sz="1400">
              <a:solidFill>
                <a:schemeClr val="tx1"/>
              </a:solidFill>
              <a:latin typeface="+mn-lt"/>
              <a:cs typeface="Segoe UI Light"/>
            </a:endParaRPr>
          </a:p>
          <a:p>
            <a:pPr marL="0" indent="0">
              <a:buNone/>
            </a:pPr>
            <a:r>
              <a:rPr lang="en-US" sz="1400">
                <a:solidFill>
                  <a:schemeClr val="tx1"/>
                </a:solidFill>
                <a:latin typeface="+mn-lt"/>
              </a:rPr>
              <a:t>Example: The sales process, Field Service process, or custom regulatory process, etc.</a:t>
            </a:r>
            <a:endParaRPr lang="en-US" sz="1400">
              <a:solidFill>
                <a:schemeClr val="tx1"/>
              </a:solidFill>
              <a:latin typeface="+mn-lt"/>
              <a:cs typeface="Segoe UI Light"/>
            </a:endParaRPr>
          </a:p>
        </p:txBody>
      </p:sp>
      <p:pic>
        <p:nvPicPr>
          <p:cNvPr id="6" name="Picture 5" descr="A close up of a map&#10;&#10;Description automatically generated">
            <a:extLst>
              <a:ext uri="{FF2B5EF4-FFF2-40B4-BE49-F238E27FC236}">
                <a16:creationId xmlns:a16="http://schemas.microsoft.com/office/drawing/2014/main" id="{6F35752F-E152-4F6E-B39A-9C64F9A2F29D}"/>
              </a:ext>
            </a:extLst>
          </p:cNvPr>
          <p:cNvPicPr>
            <a:picLocks noChangeAspect="1"/>
          </p:cNvPicPr>
          <p:nvPr/>
        </p:nvPicPr>
        <p:blipFill>
          <a:blip r:embed="rId3"/>
          <a:stretch>
            <a:fillRect/>
          </a:stretch>
        </p:blipFill>
        <p:spPr>
          <a:xfrm>
            <a:off x="1196171" y="3051312"/>
            <a:ext cx="4131395" cy="310637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79DCA991-2D50-4C81-A90D-DC517E23889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862120" y="2731537"/>
            <a:ext cx="4658504" cy="3328319"/>
          </a:xfrm>
          <a:prstGeom prst="rect">
            <a:avLst/>
          </a:prstGeom>
        </p:spPr>
      </p:pic>
      <p:sp>
        <p:nvSpPr>
          <p:cNvPr id="9" name="Text Placeholder 2">
            <a:extLst>
              <a:ext uri="{FF2B5EF4-FFF2-40B4-BE49-F238E27FC236}">
                <a16:creationId xmlns:a16="http://schemas.microsoft.com/office/drawing/2014/main" id="{49AADAEA-28D5-4689-BD5F-4AEFD67EEA64}"/>
              </a:ext>
            </a:extLst>
          </p:cNvPr>
          <p:cNvSpPr txBox="1">
            <a:spLocks/>
          </p:cNvSpPr>
          <p:nvPr/>
        </p:nvSpPr>
        <p:spPr>
          <a:xfrm>
            <a:off x="9217217" y="6157684"/>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50043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Business Process Strategy</a:t>
            </a:r>
            <a:endParaRPr lang="en-US"/>
          </a:p>
        </p:txBody>
      </p:sp>
      <p:sp>
        <p:nvSpPr>
          <p:cNvPr id="11" name="Content Placeholder 10">
            <a:extLst>
              <a:ext uri="{FF2B5EF4-FFF2-40B4-BE49-F238E27FC236}">
                <a16:creationId xmlns:a16="http://schemas.microsoft.com/office/drawing/2014/main" id="{AB465C5A-5C4D-4ECC-970D-CE6C560A774D}"/>
              </a:ext>
            </a:extLst>
          </p:cNvPr>
          <p:cNvSpPr>
            <a:spLocks noGrp="1"/>
          </p:cNvSpPr>
          <p:nvPr>
            <p:ph sz="quarter" idx="10"/>
          </p:nvPr>
        </p:nvSpPr>
        <p:spPr/>
        <p:txBody>
          <a:bodyPr/>
          <a:lstStyle/>
          <a:p>
            <a:pPr marL="0" indent="0">
              <a:buNone/>
            </a:pPr>
            <a:r>
              <a:rPr lang="en-US" b="1"/>
              <a:t>Dynamics 365 Apps</a:t>
            </a:r>
            <a:r>
              <a:rPr lang="en-US"/>
              <a:t>: Sales / Customer Service / PSA / Field Service / Marketing</a:t>
            </a:r>
          </a:p>
          <a:p>
            <a:pPr marL="0" indent="0">
              <a:buNone/>
            </a:pPr>
            <a:r>
              <a:rPr lang="en-US" b="1"/>
              <a:t>Process</a:t>
            </a:r>
            <a:r>
              <a:rPr lang="en-US"/>
              <a:t>: &lt;Process Name&gt;</a:t>
            </a:r>
          </a:p>
        </p:txBody>
      </p:sp>
      <p:sp>
        <p:nvSpPr>
          <p:cNvPr id="8" name="Text Placeholder 4">
            <a:extLst>
              <a:ext uri="{FF2B5EF4-FFF2-40B4-BE49-F238E27FC236}">
                <a16:creationId xmlns:a16="http://schemas.microsoft.com/office/drawing/2014/main" id="{1AF43672-EAA7-4A7F-A16E-B24AC0277A6F}"/>
              </a:ext>
            </a:extLst>
          </p:cNvPr>
          <p:cNvSpPr>
            <a:spLocks noGrp="1"/>
          </p:cNvSpPr>
          <p:nvPr>
            <p:ph type="body" sz="quarter" idx="11"/>
          </p:nvPr>
        </p:nvSpPr>
        <p:spPr/>
        <p:txBody>
          <a:bodyPr/>
          <a:lstStyle/>
          <a:p>
            <a:r>
              <a:rPr lang="en-US"/>
              <a:t>Describe the Dataverse/F&amp;O Integration flow</a:t>
            </a:r>
          </a:p>
        </p:txBody>
      </p:sp>
      <p:sp>
        <p:nvSpPr>
          <p:cNvPr id="25" name="Text Placeholder 2">
            <a:extLst>
              <a:ext uri="{FF2B5EF4-FFF2-40B4-BE49-F238E27FC236}">
                <a16:creationId xmlns:a16="http://schemas.microsoft.com/office/drawing/2014/main" id="{A37B5C29-8556-422F-AFB3-1FA2E1530905}"/>
              </a:ext>
            </a:extLst>
          </p:cNvPr>
          <p:cNvSpPr txBox="1">
            <a:spLocks/>
          </p:cNvSpPr>
          <p:nvPr/>
        </p:nvSpPr>
        <p:spPr>
          <a:xfrm>
            <a:off x="269237" y="6215748"/>
            <a:ext cx="9435201"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data integration data flows being implemented.</a:t>
            </a:r>
          </a:p>
          <a:p>
            <a:pPr marL="0" indent="0">
              <a:buNone/>
            </a:pPr>
            <a:r>
              <a:rPr lang="en-US" sz="1400">
                <a:solidFill>
                  <a:schemeClr val="tx1"/>
                </a:solidFill>
                <a:latin typeface="+mn-lt"/>
              </a:rPr>
              <a:t>Example: The sales process, Field Service process, or custom regulatory process, etc.</a:t>
            </a:r>
          </a:p>
        </p:txBody>
      </p:sp>
      <p:pic>
        <p:nvPicPr>
          <p:cNvPr id="5" name="Picture 4" descr="Example process strategy to be replaced by your customer's process strategy.">
            <a:extLst>
              <a:ext uri="{FF2B5EF4-FFF2-40B4-BE49-F238E27FC236}">
                <a16:creationId xmlns:a16="http://schemas.microsoft.com/office/drawing/2014/main" id="{43BD8A21-FF2D-463C-877F-512295126F03}"/>
              </a:ext>
            </a:extLst>
          </p:cNvPr>
          <p:cNvPicPr>
            <a:picLocks noChangeAspect="1"/>
          </p:cNvPicPr>
          <p:nvPr/>
        </p:nvPicPr>
        <p:blipFill>
          <a:blip r:embed="rId3"/>
          <a:stretch>
            <a:fillRect/>
          </a:stretch>
        </p:blipFill>
        <p:spPr>
          <a:xfrm>
            <a:off x="2485557" y="2595695"/>
            <a:ext cx="7218881" cy="3432432"/>
          </a:xfrm>
          <a:prstGeom prst="rect">
            <a:avLst/>
          </a:prstGeom>
        </p:spPr>
      </p:pic>
      <p:sp>
        <p:nvSpPr>
          <p:cNvPr id="13" name="Text Placeholder 2">
            <a:extLst>
              <a:ext uri="{FF2B5EF4-FFF2-40B4-BE49-F238E27FC236}">
                <a16:creationId xmlns:a16="http://schemas.microsoft.com/office/drawing/2014/main" id="{BCB12ACC-6893-44A4-B376-FFA7D13FA381}"/>
              </a:ext>
            </a:extLst>
          </p:cNvPr>
          <p:cNvSpPr txBox="1">
            <a:spLocks/>
          </p:cNvSpPr>
          <p:nvPr/>
        </p:nvSpPr>
        <p:spPr>
          <a:xfrm>
            <a:off x="9217217" y="6242369"/>
            <a:ext cx="2704908" cy="433965"/>
          </a:xfrm>
          <a:prstGeom prst="rect">
            <a:avLst/>
          </a:prstGeom>
        </p:spPr>
        <p:txBody>
          <a:bodyPr anchor="t"/>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r">
              <a:buNone/>
            </a:pPr>
            <a:r>
              <a:rPr lang="fr-FR" sz="1400">
                <a:solidFill>
                  <a:schemeClr val="tx2"/>
                </a:solidFill>
              </a:rPr>
              <a:t>💡 </a:t>
            </a:r>
            <a:r>
              <a:rPr lang="en-US" sz="1400">
                <a:solidFill>
                  <a:schemeClr val="tx2"/>
                </a:solidFill>
              </a:rPr>
              <a:t>Check the Workshop Guide pptx for App related examples</a:t>
            </a:r>
          </a:p>
        </p:txBody>
      </p:sp>
    </p:spTree>
    <p:extLst>
      <p:ext uri="{BB962C8B-B14F-4D97-AF65-F5344CB8AC3E}">
        <p14:creationId xmlns:p14="http://schemas.microsoft.com/office/powerpoint/2010/main" val="29735798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a:t>Solution Blueprint Workshop Agenda</a:t>
            </a:r>
            <a:endParaRPr lang="en-GB"/>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B5569"/>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r>
              <a:rPr lang="en-GB" sz="1600">
                <a:solidFill>
                  <a:schemeClr val="tx1"/>
                </a:solidFill>
              </a:rPr>
              <a:t>Understand your Program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BC22A46F-A65F-44FE-A7B6-BD3B2FAE9507}"/>
              </a:ext>
              <a:ext uri="{C183D7F6-B498-43B3-948B-1728B52AA6E4}">
                <adec:decorative xmlns:adec="http://schemas.microsoft.com/office/drawing/2017/decorative" val="1"/>
              </a:ext>
            </a:extLst>
          </p:cNvPr>
          <p:cNvGrpSpPr/>
          <p:nvPr/>
        </p:nvGrpSpPr>
        <p:grpSpPr>
          <a:xfrm>
            <a:off x="392788" y="1896731"/>
            <a:ext cx="5664073" cy="522386"/>
            <a:chOff x="457200" y="2004185"/>
            <a:chExt cx="5664073" cy="522386"/>
          </a:xfrm>
        </p:grpSpPr>
        <p:sp>
          <p:nvSpPr>
            <p:cNvPr id="55" name="Rectangle 54">
              <a:extLst>
                <a:ext uri="{FF2B5EF4-FFF2-40B4-BE49-F238E27FC236}">
                  <a16:creationId xmlns:a16="http://schemas.microsoft.com/office/drawing/2014/main" id="{D909AFD3-772D-428E-8735-D3CC0F3F992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Program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688458" y="2102322"/>
              <a:ext cx="326112" cy="326112"/>
              <a:chOff x="115497" y="1864737"/>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a:solidFill>
                  <a:srgbClr val="0B5569"/>
                </a:solidFill>
                <a:latin typeface="+mj-lt"/>
                <a:ea typeface="Segoe UI" pitchFamily="34" charset="0"/>
                <a:cs typeface="Segoe UI"/>
              </a:rPr>
              <a:t>Attendees</a:t>
            </a:r>
            <a:r>
              <a:rPr lang="en-US" sz="1600" kern="0">
                <a:solidFill>
                  <a:schemeClr val="tx2"/>
                </a:solidFill>
                <a:latin typeface="+mj-lt"/>
                <a:ea typeface="Segoe UI" pitchFamily="34" charset="0"/>
                <a:cs typeface="Segoe UI"/>
              </a:rPr>
              <a:t>: </a:t>
            </a:r>
            <a:r>
              <a:rPr lang="en-GB" sz="1600"/>
              <a:t>Key stakeholders from the customer and partner teams. Solution architects, functional </a:t>
            </a:r>
            <a:br>
              <a:rPr lang="en-GB" sz="1600"/>
            </a:br>
            <a:r>
              <a:rPr lang="en-GB" sz="1600"/>
              <a:t>and technical leads are mandatory.</a:t>
            </a:r>
            <a:endParaRPr lang="en-US"/>
          </a:p>
          <a:p>
            <a:pPr defTabSz="878102" fontAlgn="base">
              <a:spcBef>
                <a:spcPts val="600"/>
              </a:spcBef>
              <a:spcAft>
                <a:spcPts val="600"/>
              </a:spcAft>
              <a:defRPr/>
            </a:pPr>
            <a:r>
              <a:rPr lang="en-US" sz="1600" kern="0">
                <a:solidFill>
                  <a:schemeClr val="tx2"/>
                </a:solidFill>
                <a:latin typeface="+mj-lt"/>
                <a:ea typeface="Segoe UI" pitchFamily="34" charset="0"/>
                <a:cs typeface="Segoe UI"/>
              </a:rPr>
              <a:t>Requirements: </a:t>
            </a:r>
            <a:r>
              <a:rPr lang="en-GB" sz="1600"/>
              <a:t>Solution Blueprint WS templates filled out. High level Solution Architecture completed. Project plan and team roles defined.</a:t>
            </a:r>
            <a:endParaRPr lang="en-GB" sz="1600">
              <a:cs typeface="Segoe UI"/>
            </a:endParaRPr>
          </a:p>
        </p:txBody>
      </p:sp>
      <p:sp>
        <p:nvSpPr>
          <p:cNvPr id="104" name="Rectangle: Rounded Corners 12">
            <a:extLst>
              <a:ext uri="{FF2B5EF4-FFF2-40B4-BE49-F238E27FC236}">
                <a16:creationId xmlns:a16="http://schemas.microsoft.com/office/drawing/2014/main" id="{1F9281E3-1F1D-4B02-A80D-710A4BB90B72}"/>
              </a:ext>
              <a:ext uri="{C183D7F6-B498-43B3-948B-1728B52AA6E4}">
                <adec:decorative xmlns:adec="http://schemas.microsoft.com/office/drawing/2017/decorative" val="1"/>
              </a:ext>
            </a:extLst>
          </p:cNvPr>
          <p:cNvSpPr/>
          <p:nvPr/>
        </p:nvSpPr>
        <p:spPr>
          <a:xfrm>
            <a:off x="6128174" y="3514347"/>
            <a:ext cx="105306" cy="911078"/>
          </a:xfrm>
          <a:custGeom>
            <a:avLst/>
            <a:gdLst>
              <a:gd name="connsiteX0" fmla="*/ 0 w 301482"/>
              <a:gd name="connsiteY0" fmla="*/ 150741 h 1304170"/>
              <a:gd name="connsiteX1" fmla="*/ 150741 w 301482"/>
              <a:gd name="connsiteY1" fmla="*/ 0 h 1304170"/>
              <a:gd name="connsiteX2" fmla="*/ 150741 w 301482"/>
              <a:gd name="connsiteY2" fmla="*/ 0 h 1304170"/>
              <a:gd name="connsiteX3" fmla="*/ 301482 w 301482"/>
              <a:gd name="connsiteY3" fmla="*/ 150741 h 1304170"/>
              <a:gd name="connsiteX4" fmla="*/ 301482 w 301482"/>
              <a:gd name="connsiteY4" fmla="*/ 1153429 h 1304170"/>
              <a:gd name="connsiteX5" fmla="*/ 150741 w 301482"/>
              <a:gd name="connsiteY5" fmla="*/ 1304170 h 1304170"/>
              <a:gd name="connsiteX6" fmla="*/ 150741 w 301482"/>
              <a:gd name="connsiteY6" fmla="*/ 1304170 h 1304170"/>
              <a:gd name="connsiteX7" fmla="*/ 0 w 301482"/>
              <a:gd name="connsiteY7" fmla="*/ 1153429 h 1304170"/>
              <a:gd name="connsiteX8" fmla="*/ 0 w 301482"/>
              <a:gd name="connsiteY8"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8" fmla="*/ 242181 w 301482"/>
              <a:gd name="connsiteY8" fmla="*/ 9144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7" fmla="*/ 150741 w 301482"/>
              <a:gd name="connsiteY7" fmla="*/ 0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6" fmla="*/ 0 w 301482"/>
              <a:gd name="connsiteY6" fmla="*/ 150741 h 1304170"/>
              <a:gd name="connsiteX0" fmla="*/ 150741 w 301482"/>
              <a:gd name="connsiteY0" fmla="*/ 0 h 1304170"/>
              <a:gd name="connsiteX1" fmla="*/ 301482 w 301482"/>
              <a:gd name="connsiteY1" fmla="*/ 150741 h 1304170"/>
              <a:gd name="connsiteX2" fmla="*/ 301482 w 301482"/>
              <a:gd name="connsiteY2" fmla="*/ 1153429 h 1304170"/>
              <a:gd name="connsiteX3" fmla="*/ 150741 w 301482"/>
              <a:gd name="connsiteY3" fmla="*/ 1304170 h 1304170"/>
              <a:gd name="connsiteX4" fmla="*/ 150741 w 301482"/>
              <a:gd name="connsiteY4" fmla="*/ 1304170 h 1304170"/>
              <a:gd name="connsiteX5" fmla="*/ 0 w 301482"/>
              <a:gd name="connsiteY5" fmla="*/ 1153429 h 1304170"/>
              <a:gd name="connsiteX0" fmla="*/ 0 w 150741"/>
              <a:gd name="connsiteY0" fmla="*/ 0 h 1304170"/>
              <a:gd name="connsiteX1" fmla="*/ 150741 w 150741"/>
              <a:gd name="connsiteY1" fmla="*/ 150741 h 1304170"/>
              <a:gd name="connsiteX2" fmla="*/ 150741 w 150741"/>
              <a:gd name="connsiteY2" fmla="*/ 1153429 h 1304170"/>
              <a:gd name="connsiteX3" fmla="*/ 0 w 150741"/>
              <a:gd name="connsiteY3" fmla="*/ 1304170 h 1304170"/>
              <a:gd name="connsiteX4" fmla="*/ 0 w 150741"/>
              <a:gd name="connsiteY4" fmla="*/ 1304170 h 1304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41" h="1304170">
                <a:moveTo>
                  <a:pt x="0" y="0"/>
                </a:moveTo>
                <a:cubicBezTo>
                  <a:pt x="83252" y="0"/>
                  <a:pt x="150741" y="67489"/>
                  <a:pt x="150741" y="150741"/>
                </a:cubicBezTo>
                <a:lnTo>
                  <a:pt x="150741" y="1153429"/>
                </a:lnTo>
                <a:cubicBezTo>
                  <a:pt x="150741" y="1236681"/>
                  <a:pt x="83252" y="1304170"/>
                  <a:pt x="0" y="1304170"/>
                </a:cubicBezTo>
                <a:lnTo>
                  <a:pt x="0" y="1304170"/>
                </a:lnTo>
              </a:path>
            </a:pathLst>
          </a:custGeom>
          <a:solidFill>
            <a:schemeClr val="accent1"/>
          </a:solidFill>
        </p:spPr>
        <p:txBody>
          <a:bodyPr wrap="square" lIns="0" tIns="0" rIns="0" bIns="0" rtlCol="0" anchor="ctr">
            <a:noAutofit/>
          </a:bodyPr>
          <a:lstStyle/>
          <a:p>
            <a:pPr algn="ctr"/>
            <a:endParaRPr lang="en-US" sz="1765">
              <a:latin typeface="Segoe UI"/>
            </a:endParaRPr>
          </a:p>
        </p:txBody>
      </p:sp>
      <p:grpSp>
        <p:nvGrpSpPr>
          <p:cNvPr id="119" name="Group 118">
            <a:extLst>
              <a:ext uri="{FF2B5EF4-FFF2-40B4-BE49-F238E27FC236}">
                <a16:creationId xmlns:a16="http://schemas.microsoft.com/office/drawing/2014/main" id="{9EDF2D41-DDF7-421A-9AA6-9F52B98080CF}"/>
              </a:ext>
              <a:ext uri="{C183D7F6-B498-43B3-948B-1728B52AA6E4}">
                <adec:decorative xmlns:adec="http://schemas.microsoft.com/office/drawing/2017/decorative" val="1"/>
              </a:ext>
            </a:extLst>
          </p:cNvPr>
          <p:cNvGrpSpPr/>
          <p:nvPr/>
        </p:nvGrpSpPr>
        <p:grpSpPr>
          <a:xfrm>
            <a:off x="392788" y="3823063"/>
            <a:ext cx="5664073" cy="522386"/>
            <a:chOff x="457200" y="2004185"/>
            <a:chExt cx="5664073" cy="522386"/>
          </a:xfrm>
        </p:grpSpPr>
        <p:sp>
          <p:nvSpPr>
            <p:cNvPr id="120" name="Rectangle 119">
              <a:extLst>
                <a:ext uri="{FF2B5EF4-FFF2-40B4-BE49-F238E27FC236}">
                  <a16:creationId xmlns:a16="http://schemas.microsoft.com/office/drawing/2014/main" id="{3556F945-B58E-4666-923E-2AF6AF189B8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Data Strategy</a:t>
              </a:r>
            </a:p>
          </p:txBody>
        </p:sp>
        <p:grpSp>
          <p:nvGrpSpPr>
            <p:cNvPr id="121" name="Group 120">
              <a:extLst>
                <a:ext uri="{FF2B5EF4-FFF2-40B4-BE49-F238E27FC236}">
                  <a16:creationId xmlns:a16="http://schemas.microsoft.com/office/drawing/2014/main" id="{B5E67AEB-332C-4276-BD99-B3E959FEDCE0}"/>
                </a:ext>
              </a:extLst>
            </p:cNvPr>
            <p:cNvGrpSpPr/>
            <p:nvPr/>
          </p:nvGrpSpPr>
          <p:grpSpPr>
            <a:xfrm>
              <a:off x="688458" y="2102322"/>
              <a:ext cx="326112" cy="326112"/>
              <a:chOff x="115497" y="1864737"/>
              <a:chExt cx="461744" cy="461744"/>
            </a:xfrm>
            <a:solidFill>
              <a:schemeClr val="tx2"/>
            </a:solidFill>
          </p:grpSpPr>
          <p:sp>
            <p:nvSpPr>
              <p:cNvPr id="123" name="Freeform: Shape 122">
                <a:extLst>
                  <a:ext uri="{FF2B5EF4-FFF2-40B4-BE49-F238E27FC236}">
                    <a16:creationId xmlns:a16="http://schemas.microsoft.com/office/drawing/2014/main" id="{F45B6AB7-66A4-4089-9C7C-6092A78AFB6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4" name="Graphic 77">
                <a:extLst>
                  <a:ext uri="{FF2B5EF4-FFF2-40B4-BE49-F238E27FC236}">
                    <a16:creationId xmlns:a16="http://schemas.microsoft.com/office/drawing/2014/main" id="{1093EB0D-4C6B-4CF4-A525-FD876E23562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2" name="Straight Connector 121">
              <a:extLst>
                <a:ext uri="{FF2B5EF4-FFF2-40B4-BE49-F238E27FC236}">
                  <a16:creationId xmlns:a16="http://schemas.microsoft.com/office/drawing/2014/main" id="{ED320F3F-4A6A-4FD9-863F-A2C8C4E7E44E}"/>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25" name="Group 124">
            <a:extLst>
              <a:ext uri="{FF2B5EF4-FFF2-40B4-BE49-F238E27FC236}">
                <a16:creationId xmlns:a16="http://schemas.microsoft.com/office/drawing/2014/main" id="{E5DC04DA-174D-4201-859F-6537472F0826}"/>
              </a:ext>
              <a:ext uri="{C183D7F6-B498-43B3-948B-1728B52AA6E4}">
                <adec:decorative xmlns:adec="http://schemas.microsoft.com/office/drawing/2017/decorative" val="1"/>
              </a:ext>
            </a:extLst>
          </p:cNvPr>
          <p:cNvGrpSpPr/>
          <p:nvPr/>
        </p:nvGrpSpPr>
        <p:grpSpPr>
          <a:xfrm>
            <a:off x="392788" y="4786229"/>
            <a:ext cx="5664073" cy="522386"/>
            <a:chOff x="457200" y="2004185"/>
            <a:chExt cx="5664073" cy="522386"/>
          </a:xfrm>
        </p:grpSpPr>
        <p:sp>
          <p:nvSpPr>
            <p:cNvPr id="126" name="Rectangle 125">
              <a:extLst>
                <a:ext uri="{FF2B5EF4-FFF2-40B4-BE49-F238E27FC236}">
                  <a16:creationId xmlns:a16="http://schemas.microsoft.com/office/drawing/2014/main" id="{C616902F-1E3C-4232-8256-380FA38B661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Intelligence Strategy</a:t>
              </a:r>
            </a:p>
          </p:txBody>
        </p:sp>
        <p:grpSp>
          <p:nvGrpSpPr>
            <p:cNvPr id="127" name="Group 126">
              <a:extLst>
                <a:ext uri="{FF2B5EF4-FFF2-40B4-BE49-F238E27FC236}">
                  <a16:creationId xmlns:a16="http://schemas.microsoft.com/office/drawing/2014/main" id="{38797BED-ED4C-4B8E-9377-8311F632CE41}"/>
                </a:ext>
              </a:extLst>
            </p:cNvPr>
            <p:cNvGrpSpPr/>
            <p:nvPr/>
          </p:nvGrpSpPr>
          <p:grpSpPr>
            <a:xfrm>
              <a:off x="688458" y="2102322"/>
              <a:ext cx="326112" cy="326112"/>
              <a:chOff x="115497" y="1864737"/>
              <a:chExt cx="461744" cy="461744"/>
            </a:xfrm>
            <a:solidFill>
              <a:schemeClr val="tx2"/>
            </a:solidFill>
          </p:grpSpPr>
          <p:sp>
            <p:nvSpPr>
              <p:cNvPr id="129" name="Freeform: Shape 128">
                <a:extLst>
                  <a:ext uri="{FF2B5EF4-FFF2-40B4-BE49-F238E27FC236}">
                    <a16:creationId xmlns:a16="http://schemas.microsoft.com/office/drawing/2014/main" id="{3B44F203-611B-4677-8764-A25C9D11644C}"/>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0" name="Graphic 77">
                <a:extLst>
                  <a:ext uri="{FF2B5EF4-FFF2-40B4-BE49-F238E27FC236}">
                    <a16:creationId xmlns:a16="http://schemas.microsoft.com/office/drawing/2014/main" id="{764D6047-00B9-483F-A8CB-CE1FC1AD1B3F}"/>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28" name="Straight Connector 127">
              <a:extLst>
                <a:ext uri="{FF2B5EF4-FFF2-40B4-BE49-F238E27FC236}">
                  <a16:creationId xmlns:a16="http://schemas.microsoft.com/office/drawing/2014/main" id="{4531F7B6-FE5C-43B5-BF5A-F158470CFFA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1" name="Group 130">
            <a:extLst>
              <a:ext uri="{FF2B5EF4-FFF2-40B4-BE49-F238E27FC236}">
                <a16:creationId xmlns:a16="http://schemas.microsoft.com/office/drawing/2014/main" id="{E3D8818D-2E05-4934-8A93-7234435AF79A}"/>
              </a:ext>
              <a:ext uri="{C183D7F6-B498-43B3-948B-1728B52AA6E4}">
                <adec:decorative xmlns:adec="http://schemas.microsoft.com/office/drawing/2017/decorative" val="1"/>
              </a:ext>
            </a:extLst>
          </p:cNvPr>
          <p:cNvGrpSpPr/>
          <p:nvPr/>
        </p:nvGrpSpPr>
        <p:grpSpPr>
          <a:xfrm>
            <a:off x="392788" y="2378314"/>
            <a:ext cx="5664073" cy="522386"/>
            <a:chOff x="457200" y="2004185"/>
            <a:chExt cx="5664073" cy="522386"/>
          </a:xfrm>
        </p:grpSpPr>
        <p:sp>
          <p:nvSpPr>
            <p:cNvPr id="132" name="Rectangle 131">
              <a:extLst>
                <a:ext uri="{FF2B5EF4-FFF2-40B4-BE49-F238E27FC236}">
                  <a16:creationId xmlns:a16="http://schemas.microsoft.com/office/drawing/2014/main" id="{38D32D9F-467E-4A2D-9AED-406892245354}"/>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Test Strategy</a:t>
              </a:r>
            </a:p>
          </p:txBody>
        </p:sp>
        <p:grpSp>
          <p:nvGrpSpPr>
            <p:cNvPr id="133" name="Group 132">
              <a:extLst>
                <a:ext uri="{FF2B5EF4-FFF2-40B4-BE49-F238E27FC236}">
                  <a16:creationId xmlns:a16="http://schemas.microsoft.com/office/drawing/2014/main" id="{63D4AB4F-42D5-4B3E-99AC-D830C1458414}"/>
                </a:ext>
              </a:extLst>
            </p:cNvPr>
            <p:cNvGrpSpPr/>
            <p:nvPr/>
          </p:nvGrpSpPr>
          <p:grpSpPr>
            <a:xfrm>
              <a:off x="688458" y="2102322"/>
              <a:ext cx="326112" cy="326112"/>
              <a:chOff x="115497" y="1864737"/>
              <a:chExt cx="461744" cy="461744"/>
            </a:xfrm>
            <a:solidFill>
              <a:schemeClr val="tx2"/>
            </a:solidFill>
          </p:grpSpPr>
          <p:sp>
            <p:nvSpPr>
              <p:cNvPr id="135" name="Freeform: Shape 134">
                <a:extLst>
                  <a:ext uri="{FF2B5EF4-FFF2-40B4-BE49-F238E27FC236}">
                    <a16:creationId xmlns:a16="http://schemas.microsoft.com/office/drawing/2014/main" id="{ECB44B1D-ADD2-4329-8F32-FF7FB04E04B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6" name="Graphic 77">
                <a:extLst>
                  <a:ext uri="{FF2B5EF4-FFF2-40B4-BE49-F238E27FC236}">
                    <a16:creationId xmlns:a16="http://schemas.microsoft.com/office/drawing/2014/main" id="{CEDD8CCB-5B36-453E-AA8B-A506C694FCE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37" name="Group 136">
            <a:extLst>
              <a:ext uri="{FF2B5EF4-FFF2-40B4-BE49-F238E27FC236}">
                <a16:creationId xmlns:a16="http://schemas.microsoft.com/office/drawing/2014/main" id="{FD140AE3-8535-4858-9BF3-2ABD21F83117}"/>
              </a:ext>
              <a:ext uri="{C183D7F6-B498-43B3-948B-1728B52AA6E4}">
                <adec:decorative xmlns:adec="http://schemas.microsoft.com/office/drawing/2017/decorative" val="1"/>
              </a:ext>
            </a:extLst>
          </p:cNvPr>
          <p:cNvGrpSpPr/>
          <p:nvPr/>
        </p:nvGrpSpPr>
        <p:grpSpPr>
          <a:xfrm>
            <a:off x="392788" y="5267812"/>
            <a:ext cx="5664073" cy="522386"/>
            <a:chOff x="457200" y="2004185"/>
            <a:chExt cx="5664073" cy="522386"/>
          </a:xfrm>
        </p:grpSpPr>
        <p:sp>
          <p:nvSpPr>
            <p:cNvPr id="138" name="Rectangle 137">
              <a:extLst>
                <a:ext uri="{FF2B5EF4-FFF2-40B4-BE49-F238E27FC236}">
                  <a16:creationId xmlns:a16="http://schemas.microsoft.com/office/drawing/2014/main" id="{B9150FE0-C79E-4135-B294-9D5412167289}"/>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Security Strategy</a:t>
              </a:r>
            </a:p>
          </p:txBody>
        </p:sp>
        <p:grpSp>
          <p:nvGrpSpPr>
            <p:cNvPr id="139" name="Group 138">
              <a:extLst>
                <a:ext uri="{FF2B5EF4-FFF2-40B4-BE49-F238E27FC236}">
                  <a16:creationId xmlns:a16="http://schemas.microsoft.com/office/drawing/2014/main" id="{E1E523A3-AC00-48E9-9CB6-0E7AE328ED05}"/>
                </a:ext>
              </a:extLst>
            </p:cNvPr>
            <p:cNvGrpSpPr/>
            <p:nvPr/>
          </p:nvGrpSpPr>
          <p:grpSpPr>
            <a:xfrm>
              <a:off x="688458" y="2102322"/>
              <a:ext cx="326112" cy="326112"/>
              <a:chOff x="115497" y="1864737"/>
              <a:chExt cx="461744" cy="461744"/>
            </a:xfrm>
            <a:solidFill>
              <a:schemeClr val="tx2"/>
            </a:solidFill>
          </p:grpSpPr>
          <p:sp>
            <p:nvSpPr>
              <p:cNvPr id="141" name="Freeform: Shape 140">
                <a:extLst>
                  <a:ext uri="{FF2B5EF4-FFF2-40B4-BE49-F238E27FC236}">
                    <a16:creationId xmlns:a16="http://schemas.microsoft.com/office/drawing/2014/main" id="{CC86E62A-2402-4055-ADC3-A3BB45D04D98}"/>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2" name="Graphic 77">
                <a:extLst>
                  <a:ext uri="{FF2B5EF4-FFF2-40B4-BE49-F238E27FC236}">
                    <a16:creationId xmlns:a16="http://schemas.microsoft.com/office/drawing/2014/main" id="{26A48982-7488-4711-9BA4-764C3B0EDFE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0" name="Straight Connector 139">
              <a:extLst>
                <a:ext uri="{FF2B5EF4-FFF2-40B4-BE49-F238E27FC236}">
                  <a16:creationId xmlns:a16="http://schemas.microsoft.com/office/drawing/2014/main" id="{C64C8ED9-A7C4-4306-AD06-6ED1DC0E7B92}"/>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3" name="Group 142">
            <a:extLst>
              <a:ext uri="{FF2B5EF4-FFF2-40B4-BE49-F238E27FC236}">
                <a16:creationId xmlns:a16="http://schemas.microsoft.com/office/drawing/2014/main" id="{160D8A2C-0E31-44E6-84BC-9CF9F3B2E49C}"/>
              </a:ext>
              <a:ext uri="{C183D7F6-B498-43B3-948B-1728B52AA6E4}">
                <adec:decorative xmlns:adec="http://schemas.microsoft.com/office/drawing/2017/decorative" val="1"/>
              </a:ext>
            </a:extLst>
          </p:cNvPr>
          <p:cNvGrpSpPr/>
          <p:nvPr/>
        </p:nvGrpSpPr>
        <p:grpSpPr>
          <a:xfrm>
            <a:off x="392788" y="4304646"/>
            <a:ext cx="5664073" cy="522386"/>
            <a:chOff x="457200" y="2004185"/>
            <a:chExt cx="5664073" cy="522386"/>
          </a:xfrm>
        </p:grpSpPr>
        <p:sp>
          <p:nvSpPr>
            <p:cNvPr id="144" name="Rectangle 143">
              <a:extLst>
                <a:ext uri="{FF2B5EF4-FFF2-40B4-BE49-F238E27FC236}">
                  <a16:creationId xmlns:a16="http://schemas.microsoft.com/office/drawing/2014/main" id="{10FA7E56-3E02-432E-A32D-54021729AE90}"/>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Integration Strategy</a:t>
              </a:r>
            </a:p>
          </p:txBody>
        </p:sp>
        <p:grpSp>
          <p:nvGrpSpPr>
            <p:cNvPr id="145" name="Group 144">
              <a:extLst>
                <a:ext uri="{FF2B5EF4-FFF2-40B4-BE49-F238E27FC236}">
                  <a16:creationId xmlns:a16="http://schemas.microsoft.com/office/drawing/2014/main" id="{2436B1EC-A264-431D-B314-1CBE1F678DA3}"/>
                </a:ext>
              </a:extLst>
            </p:cNvPr>
            <p:cNvGrpSpPr/>
            <p:nvPr/>
          </p:nvGrpSpPr>
          <p:grpSpPr>
            <a:xfrm>
              <a:off x="688458" y="2102322"/>
              <a:ext cx="326112" cy="326112"/>
              <a:chOff x="115497" y="1864737"/>
              <a:chExt cx="461744" cy="461744"/>
            </a:xfrm>
            <a:solidFill>
              <a:schemeClr val="tx2"/>
            </a:solidFill>
          </p:grpSpPr>
          <p:sp>
            <p:nvSpPr>
              <p:cNvPr id="147" name="Freeform: Shape 146">
                <a:extLst>
                  <a:ext uri="{FF2B5EF4-FFF2-40B4-BE49-F238E27FC236}">
                    <a16:creationId xmlns:a16="http://schemas.microsoft.com/office/drawing/2014/main" id="{B76DC8B5-D475-42D3-B5B8-132F44947E7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8" name="Graphic 77">
                <a:extLst>
                  <a:ext uri="{FF2B5EF4-FFF2-40B4-BE49-F238E27FC236}">
                    <a16:creationId xmlns:a16="http://schemas.microsoft.com/office/drawing/2014/main" id="{B74ADE6A-6497-4143-81C2-6F15D19CB68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46" name="Straight Connector 145">
              <a:extLst>
                <a:ext uri="{FF2B5EF4-FFF2-40B4-BE49-F238E27FC236}">
                  <a16:creationId xmlns:a16="http://schemas.microsoft.com/office/drawing/2014/main" id="{37ECA32D-5B21-4E6B-AA87-75889BA02BF0}"/>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49" name="Group 148">
            <a:extLst>
              <a:ext uri="{FF2B5EF4-FFF2-40B4-BE49-F238E27FC236}">
                <a16:creationId xmlns:a16="http://schemas.microsoft.com/office/drawing/2014/main" id="{73C7301D-DAA0-4662-8884-E35F0813B14A}"/>
              </a:ext>
              <a:ext uri="{C183D7F6-B498-43B3-948B-1728B52AA6E4}">
                <adec:decorative xmlns:adec="http://schemas.microsoft.com/office/drawing/2017/decorative" val="1"/>
              </a:ext>
            </a:extLst>
          </p:cNvPr>
          <p:cNvGrpSpPr/>
          <p:nvPr/>
        </p:nvGrpSpPr>
        <p:grpSpPr>
          <a:xfrm>
            <a:off x="392788" y="3341480"/>
            <a:ext cx="5664073" cy="522386"/>
            <a:chOff x="457200" y="2004185"/>
            <a:chExt cx="5664073" cy="522386"/>
          </a:xfrm>
        </p:grpSpPr>
        <p:sp>
          <p:nvSpPr>
            <p:cNvPr id="150" name="Rectangle 149">
              <a:extLst>
                <a:ext uri="{FF2B5EF4-FFF2-40B4-BE49-F238E27FC236}">
                  <a16:creationId xmlns:a16="http://schemas.microsoft.com/office/drawing/2014/main" id="{FA69D159-9E4E-4C2B-B95C-8409BA2D22D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Application Strategy</a:t>
              </a:r>
            </a:p>
          </p:txBody>
        </p:sp>
        <p:grpSp>
          <p:nvGrpSpPr>
            <p:cNvPr id="151" name="Group 150">
              <a:extLst>
                <a:ext uri="{FF2B5EF4-FFF2-40B4-BE49-F238E27FC236}">
                  <a16:creationId xmlns:a16="http://schemas.microsoft.com/office/drawing/2014/main" id="{CA4A12A7-5D3A-4AD6-967A-8F21DE9F6165}"/>
                </a:ext>
              </a:extLst>
            </p:cNvPr>
            <p:cNvGrpSpPr/>
            <p:nvPr/>
          </p:nvGrpSpPr>
          <p:grpSpPr>
            <a:xfrm>
              <a:off x="688458" y="2102322"/>
              <a:ext cx="326112" cy="326112"/>
              <a:chOff x="115497" y="1864737"/>
              <a:chExt cx="461744" cy="461744"/>
            </a:xfrm>
            <a:solidFill>
              <a:schemeClr val="tx2"/>
            </a:solidFill>
          </p:grpSpPr>
          <p:sp>
            <p:nvSpPr>
              <p:cNvPr id="153" name="Freeform: Shape 152">
                <a:extLst>
                  <a:ext uri="{FF2B5EF4-FFF2-40B4-BE49-F238E27FC236}">
                    <a16:creationId xmlns:a16="http://schemas.microsoft.com/office/drawing/2014/main" id="{8F736F36-025A-4B34-AA2C-7FE2BFE0F51F}"/>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4" name="Graphic 77">
                <a:extLst>
                  <a:ext uri="{FF2B5EF4-FFF2-40B4-BE49-F238E27FC236}">
                    <a16:creationId xmlns:a16="http://schemas.microsoft.com/office/drawing/2014/main" id="{6C3A1DFF-0054-4207-ADB6-0ADC3AC98C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2" name="Straight Connector 151">
              <a:extLst>
                <a:ext uri="{FF2B5EF4-FFF2-40B4-BE49-F238E27FC236}">
                  <a16:creationId xmlns:a16="http://schemas.microsoft.com/office/drawing/2014/main" id="{5A2AFC71-1A69-4731-B680-0DEA535E170C}"/>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55" name="Group 154">
            <a:extLst>
              <a:ext uri="{FF2B5EF4-FFF2-40B4-BE49-F238E27FC236}">
                <a16:creationId xmlns:a16="http://schemas.microsoft.com/office/drawing/2014/main" id="{7B1E23E1-F82D-462E-B789-FEEA9EC280DF}"/>
              </a:ext>
              <a:ext uri="{C183D7F6-B498-43B3-948B-1728B52AA6E4}">
                <adec:decorative xmlns:adec="http://schemas.microsoft.com/office/drawing/2017/decorative" val="1"/>
              </a:ext>
            </a:extLst>
          </p:cNvPr>
          <p:cNvGrpSpPr/>
          <p:nvPr/>
        </p:nvGrpSpPr>
        <p:grpSpPr>
          <a:xfrm>
            <a:off x="392788" y="2859897"/>
            <a:ext cx="5664073" cy="522386"/>
            <a:chOff x="457200" y="2004185"/>
            <a:chExt cx="5664073" cy="522386"/>
          </a:xfrm>
        </p:grpSpPr>
        <p:sp>
          <p:nvSpPr>
            <p:cNvPr id="156" name="Rectangle 155">
              <a:extLst>
                <a:ext uri="{FF2B5EF4-FFF2-40B4-BE49-F238E27FC236}">
                  <a16:creationId xmlns:a16="http://schemas.microsoft.com/office/drawing/2014/main" id="{EFD663BF-EFCB-4A9E-BB5B-1D007524E576}"/>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Business Process Strategy</a:t>
              </a:r>
            </a:p>
          </p:txBody>
        </p:sp>
        <p:grpSp>
          <p:nvGrpSpPr>
            <p:cNvPr id="157" name="Group 156">
              <a:extLst>
                <a:ext uri="{FF2B5EF4-FFF2-40B4-BE49-F238E27FC236}">
                  <a16:creationId xmlns:a16="http://schemas.microsoft.com/office/drawing/2014/main" id="{978D5BBB-8277-4B8B-99A3-FD61BA773912}"/>
                </a:ext>
              </a:extLst>
            </p:cNvPr>
            <p:cNvGrpSpPr/>
            <p:nvPr/>
          </p:nvGrpSpPr>
          <p:grpSpPr>
            <a:xfrm>
              <a:off x="688458" y="2102322"/>
              <a:ext cx="326112" cy="326112"/>
              <a:chOff x="115497" y="1864737"/>
              <a:chExt cx="461744" cy="461744"/>
            </a:xfrm>
            <a:solidFill>
              <a:schemeClr val="tx2"/>
            </a:solidFill>
          </p:grpSpPr>
          <p:sp>
            <p:nvSpPr>
              <p:cNvPr id="159" name="Freeform: Shape 158">
                <a:extLst>
                  <a:ext uri="{FF2B5EF4-FFF2-40B4-BE49-F238E27FC236}">
                    <a16:creationId xmlns:a16="http://schemas.microsoft.com/office/drawing/2014/main" id="{945829E9-086C-4DC3-9FF7-1683478A34B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0" name="Graphic 77">
                <a:extLst>
                  <a:ext uri="{FF2B5EF4-FFF2-40B4-BE49-F238E27FC236}">
                    <a16:creationId xmlns:a16="http://schemas.microsoft.com/office/drawing/2014/main" id="{CAA2E00E-25FE-4A57-8C87-528FADF9FCF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1" name="Group 160">
            <a:extLst>
              <a:ext uri="{FF2B5EF4-FFF2-40B4-BE49-F238E27FC236}">
                <a16:creationId xmlns:a16="http://schemas.microsoft.com/office/drawing/2014/main" id="{86F55F26-8227-415C-ACD2-2D216A5C34A4}"/>
              </a:ext>
              <a:ext uri="{C183D7F6-B498-43B3-948B-1728B52AA6E4}">
                <adec:decorative xmlns:adec="http://schemas.microsoft.com/office/drawing/2017/decorative" val="1"/>
              </a:ext>
            </a:extLst>
          </p:cNvPr>
          <p:cNvGrpSpPr/>
          <p:nvPr/>
        </p:nvGrpSpPr>
        <p:grpSpPr>
          <a:xfrm>
            <a:off x="392788" y="5749395"/>
            <a:ext cx="5664073" cy="522386"/>
            <a:chOff x="457200" y="2004185"/>
            <a:chExt cx="5664073" cy="522386"/>
          </a:xfrm>
        </p:grpSpPr>
        <p:sp>
          <p:nvSpPr>
            <p:cNvPr id="162" name="Rectangle 161">
              <a:extLst>
                <a:ext uri="{FF2B5EF4-FFF2-40B4-BE49-F238E27FC236}">
                  <a16:creationId xmlns:a16="http://schemas.microsoft.com/office/drawing/2014/main" id="{71D765C8-A3B9-4991-BC77-94137613438B}"/>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ALM Strategy</a:t>
              </a:r>
            </a:p>
          </p:txBody>
        </p:sp>
        <p:grpSp>
          <p:nvGrpSpPr>
            <p:cNvPr id="163" name="Group 162">
              <a:extLst>
                <a:ext uri="{FF2B5EF4-FFF2-40B4-BE49-F238E27FC236}">
                  <a16:creationId xmlns:a16="http://schemas.microsoft.com/office/drawing/2014/main" id="{3703D6AF-52C8-4CA8-9B3C-8B02A92A24AF}"/>
                </a:ext>
              </a:extLst>
            </p:cNvPr>
            <p:cNvGrpSpPr/>
            <p:nvPr/>
          </p:nvGrpSpPr>
          <p:grpSpPr>
            <a:xfrm>
              <a:off x="688458" y="2102322"/>
              <a:ext cx="326112" cy="326112"/>
              <a:chOff x="115497" y="1864737"/>
              <a:chExt cx="461744" cy="461744"/>
            </a:xfrm>
            <a:solidFill>
              <a:schemeClr val="tx2"/>
            </a:solidFill>
          </p:grpSpPr>
          <p:sp>
            <p:nvSpPr>
              <p:cNvPr id="165" name="Freeform: Shape 164">
                <a:extLst>
                  <a:ext uri="{FF2B5EF4-FFF2-40B4-BE49-F238E27FC236}">
                    <a16:creationId xmlns:a16="http://schemas.microsoft.com/office/drawing/2014/main" id="{0438EFDA-299E-4FB6-815D-A4895E9604F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6" name="Graphic 77">
                <a:extLst>
                  <a:ext uri="{FF2B5EF4-FFF2-40B4-BE49-F238E27FC236}">
                    <a16:creationId xmlns:a16="http://schemas.microsoft.com/office/drawing/2014/main" id="{0162173E-3267-48BB-B233-1F14FB0E6CD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64" name="Straight Connector 163">
              <a:extLst>
                <a:ext uri="{FF2B5EF4-FFF2-40B4-BE49-F238E27FC236}">
                  <a16:creationId xmlns:a16="http://schemas.microsoft.com/office/drawing/2014/main" id="{1A80554D-95D7-46B0-84B1-B5C8CE7EB569}"/>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grpSp>
        <p:nvGrpSpPr>
          <p:cNvPr id="167" name="Group 166">
            <a:extLst>
              <a:ext uri="{FF2B5EF4-FFF2-40B4-BE49-F238E27FC236}">
                <a16:creationId xmlns:a16="http://schemas.microsoft.com/office/drawing/2014/main" id="{2AFE8F6B-667F-4394-9F0B-0D6C86D33F3C}"/>
              </a:ext>
              <a:ext uri="{C183D7F6-B498-43B3-948B-1728B52AA6E4}">
                <adec:decorative xmlns:adec="http://schemas.microsoft.com/office/drawing/2017/decorative" val="1"/>
              </a:ext>
            </a:extLst>
          </p:cNvPr>
          <p:cNvGrpSpPr/>
          <p:nvPr/>
        </p:nvGrpSpPr>
        <p:grpSpPr>
          <a:xfrm>
            <a:off x="392788" y="6230976"/>
            <a:ext cx="5664073" cy="522386"/>
            <a:chOff x="457200" y="2004185"/>
            <a:chExt cx="5664073" cy="522386"/>
          </a:xfrm>
        </p:grpSpPr>
        <p:sp>
          <p:nvSpPr>
            <p:cNvPr id="168" name="Rectangle 167">
              <a:extLst>
                <a:ext uri="{FF2B5EF4-FFF2-40B4-BE49-F238E27FC236}">
                  <a16:creationId xmlns:a16="http://schemas.microsoft.com/office/drawing/2014/main" id="{2BA2D4D2-13AE-4B91-9403-80482B2FA118}"/>
                </a:ext>
              </a:extLst>
            </p:cNvPr>
            <p:cNvSpPr/>
            <p:nvPr/>
          </p:nvSpPr>
          <p:spPr>
            <a:xfrm>
              <a:off x="464506" y="2004185"/>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Environment &amp; Capacity Strategy</a:t>
              </a:r>
            </a:p>
          </p:txBody>
        </p:sp>
        <p:grpSp>
          <p:nvGrpSpPr>
            <p:cNvPr id="169" name="Group 168">
              <a:extLst>
                <a:ext uri="{FF2B5EF4-FFF2-40B4-BE49-F238E27FC236}">
                  <a16:creationId xmlns:a16="http://schemas.microsoft.com/office/drawing/2014/main" id="{852712A8-F402-47AD-B25F-8D82B2B66CF0}"/>
                </a:ext>
              </a:extLst>
            </p:cNvPr>
            <p:cNvGrpSpPr/>
            <p:nvPr/>
          </p:nvGrpSpPr>
          <p:grpSpPr>
            <a:xfrm>
              <a:off x="688458" y="2102322"/>
              <a:ext cx="326112" cy="326112"/>
              <a:chOff x="115497" y="1864737"/>
              <a:chExt cx="461744" cy="461744"/>
            </a:xfrm>
            <a:solidFill>
              <a:schemeClr val="tx2"/>
            </a:solidFill>
          </p:grpSpPr>
          <p:sp>
            <p:nvSpPr>
              <p:cNvPr id="171" name="Freeform: Shape 170">
                <a:extLst>
                  <a:ext uri="{FF2B5EF4-FFF2-40B4-BE49-F238E27FC236}">
                    <a16:creationId xmlns:a16="http://schemas.microsoft.com/office/drawing/2014/main" id="{2C162A30-9CC7-4737-A8AD-584BDDBE651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2" name="Graphic 77">
                <a:extLst>
                  <a:ext uri="{FF2B5EF4-FFF2-40B4-BE49-F238E27FC236}">
                    <a16:creationId xmlns:a16="http://schemas.microsoft.com/office/drawing/2014/main" id="{F9595E85-F3AD-4FA2-A2B0-35ED51401FE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cxnSp>
          <p:nvCxnSpPr>
            <p:cNvPr id="170" name="Straight Connector 169">
              <a:extLst>
                <a:ext uri="{FF2B5EF4-FFF2-40B4-BE49-F238E27FC236}">
                  <a16:creationId xmlns:a16="http://schemas.microsoft.com/office/drawing/2014/main" id="{CD4E50FC-F284-40A1-A464-2F4FE56F782D}"/>
                </a:ext>
              </a:extLst>
            </p:cNvPr>
            <p:cNvCxnSpPr>
              <a:cxnSpLocks/>
            </p:cNvCxnSpPr>
            <p:nvPr/>
          </p:nvCxnSpPr>
          <p:spPr>
            <a:xfrm>
              <a:off x="457200" y="2526571"/>
              <a:ext cx="5664073" cy="0"/>
            </a:xfrm>
            <a:prstGeom prst="line">
              <a:avLst/>
            </a:prstGeom>
            <a:noFill/>
            <a:ln w="3175">
              <a:solidFill>
                <a:schemeClr val="bg1">
                  <a:lumMod val="85000"/>
                </a:schemeClr>
              </a:solidFill>
              <a:prstDash val="dash"/>
            </a:ln>
          </p:spPr>
        </p:cxnSp>
      </p:grpSp>
    </p:spTree>
    <p:extLst>
      <p:ext uri="{BB962C8B-B14F-4D97-AF65-F5344CB8AC3E}">
        <p14:creationId xmlns:p14="http://schemas.microsoft.com/office/powerpoint/2010/main" val="109487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Application Strategy</a:t>
            </a:r>
          </a:p>
        </p:txBody>
      </p:sp>
    </p:spTree>
    <p:extLst>
      <p:ext uri="{BB962C8B-B14F-4D97-AF65-F5344CB8AC3E}">
        <p14:creationId xmlns:p14="http://schemas.microsoft.com/office/powerpoint/2010/main" val="424219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p:txBody>
          <a:bodyPr/>
          <a:lstStyle/>
          <a:p>
            <a:r>
              <a:rPr lang="en-GB"/>
              <a:t>App Strategy - Dynamics 365 App Usage</a:t>
            </a:r>
          </a:p>
        </p:txBody>
      </p:sp>
      <p:sp>
        <p:nvSpPr>
          <p:cNvPr id="9" name="Text Placeholder 8">
            <a:extLst>
              <a:ext uri="{FF2B5EF4-FFF2-40B4-BE49-F238E27FC236}">
                <a16:creationId xmlns:a16="http://schemas.microsoft.com/office/drawing/2014/main" id="{9A3A4B46-AE59-44DE-9561-E055DDD374C3}"/>
              </a:ext>
            </a:extLst>
          </p:cNvPr>
          <p:cNvSpPr>
            <a:spLocks noGrp="1"/>
          </p:cNvSpPr>
          <p:nvPr>
            <p:ph type="body" sz="quarter" idx="11"/>
          </p:nvPr>
        </p:nvSpPr>
        <p:spPr/>
        <p:txBody>
          <a:bodyPr/>
          <a:lstStyle/>
          <a:p>
            <a:endParaRPr lang="de-DE"/>
          </a:p>
        </p:txBody>
      </p:sp>
      <p:graphicFrame>
        <p:nvGraphicFramePr>
          <p:cNvPr id="3" name="Table 3">
            <a:extLst>
              <a:ext uri="{FF2B5EF4-FFF2-40B4-BE49-F238E27FC236}">
                <a16:creationId xmlns:a16="http://schemas.microsoft.com/office/drawing/2014/main" id="{3FDB7879-DD4E-4F93-B52A-E40806ED28FC}"/>
              </a:ext>
            </a:extLst>
          </p:cNvPr>
          <p:cNvGraphicFramePr>
            <a:graphicFrameLocks noGrp="1"/>
          </p:cNvGraphicFramePr>
          <p:nvPr>
            <p:extLst>
              <p:ext uri="{D42A27DB-BD31-4B8C-83A1-F6EECF244321}">
                <p14:modId xmlns:p14="http://schemas.microsoft.com/office/powerpoint/2010/main" val="801774892"/>
              </p:ext>
            </p:extLst>
          </p:nvPr>
        </p:nvGraphicFramePr>
        <p:xfrm>
          <a:off x="-1" y="1134348"/>
          <a:ext cx="12192001" cy="5054600"/>
        </p:xfrm>
        <a:graphic>
          <a:graphicData uri="http://schemas.openxmlformats.org/drawingml/2006/table">
            <a:tbl>
              <a:tblPr firstRow="1" bandRow="1">
                <a:tableStyleId>{5C22544A-7EE6-4342-B048-85BDC9FD1C3A}</a:tableStyleId>
              </a:tblPr>
              <a:tblGrid>
                <a:gridCol w="1784874">
                  <a:extLst>
                    <a:ext uri="{9D8B030D-6E8A-4147-A177-3AD203B41FA5}">
                      <a16:colId xmlns:a16="http://schemas.microsoft.com/office/drawing/2014/main" val="994572026"/>
                    </a:ext>
                  </a:extLst>
                </a:gridCol>
                <a:gridCol w="1124963">
                  <a:extLst>
                    <a:ext uri="{9D8B030D-6E8A-4147-A177-3AD203B41FA5}">
                      <a16:colId xmlns:a16="http://schemas.microsoft.com/office/drawing/2014/main" val="2104648188"/>
                    </a:ext>
                  </a:extLst>
                </a:gridCol>
                <a:gridCol w="1253142">
                  <a:extLst>
                    <a:ext uri="{9D8B030D-6E8A-4147-A177-3AD203B41FA5}">
                      <a16:colId xmlns:a16="http://schemas.microsoft.com/office/drawing/2014/main" val="841224365"/>
                    </a:ext>
                  </a:extLst>
                </a:gridCol>
                <a:gridCol w="1425164">
                  <a:extLst>
                    <a:ext uri="{9D8B030D-6E8A-4147-A177-3AD203B41FA5}">
                      <a16:colId xmlns:a16="http://schemas.microsoft.com/office/drawing/2014/main" val="3392639185"/>
                    </a:ext>
                  </a:extLst>
                </a:gridCol>
                <a:gridCol w="2019230">
                  <a:extLst>
                    <a:ext uri="{9D8B030D-6E8A-4147-A177-3AD203B41FA5}">
                      <a16:colId xmlns:a16="http://schemas.microsoft.com/office/drawing/2014/main" val="1924249191"/>
                    </a:ext>
                  </a:extLst>
                </a:gridCol>
                <a:gridCol w="2078344">
                  <a:extLst>
                    <a:ext uri="{9D8B030D-6E8A-4147-A177-3AD203B41FA5}">
                      <a16:colId xmlns:a16="http://schemas.microsoft.com/office/drawing/2014/main" val="1735700336"/>
                    </a:ext>
                  </a:extLst>
                </a:gridCol>
                <a:gridCol w="1253142">
                  <a:extLst>
                    <a:ext uri="{9D8B030D-6E8A-4147-A177-3AD203B41FA5}">
                      <a16:colId xmlns:a16="http://schemas.microsoft.com/office/drawing/2014/main" val="3502027068"/>
                    </a:ext>
                  </a:extLst>
                </a:gridCol>
                <a:gridCol w="1253142">
                  <a:extLst>
                    <a:ext uri="{9D8B030D-6E8A-4147-A177-3AD203B41FA5}">
                      <a16:colId xmlns:a16="http://schemas.microsoft.com/office/drawing/2014/main" val="945609972"/>
                    </a:ext>
                  </a:extLst>
                </a:gridCol>
              </a:tblGrid>
              <a:tr h="370840">
                <a:tc>
                  <a:txBody>
                    <a:bodyPr/>
                    <a:lstStyle/>
                    <a:p>
                      <a:r>
                        <a:rPr lang="en-US" sz="1400"/>
                        <a:t>Apps (* = live)</a:t>
                      </a:r>
                    </a:p>
                  </a:txBody>
                  <a:tcPr/>
                </a:tc>
                <a:tc>
                  <a:txBody>
                    <a:bodyPr/>
                    <a:lstStyle/>
                    <a:p>
                      <a:r>
                        <a:rPr lang="en-US" sz="1400"/>
                        <a:t>Insights</a:t>
                      </a:r>
                    </a:p>
                  </a:txBody>
                  <a:tcPr/>
                </a:tc>
                <a:tc>
                  <a:txBody>
                    <a:bodyPr/>
                    <a:lstStyle/>
                    <a:p>
                      <a:r>
                        <a:rPr lang="en-US" sz="1400"/>
                        <a:t>Reporting</a:t>
                      </a:r>
                    </a:p>
                  </a:txBody>
                  <a:tcPr/>
                </a:tc>
                <a:tc>
                  <a:txBody>
                    <a:bodyPr/>
                    <a:lstStyle/>
                    <a:p>
                      <a:r>
                        <a:rPr lang="en-US" sz="1400"/>
                        <a:t>Survey</a:t>
                      </a:r>
                    </a:p>
                  </a:txBody>
                  <a:tcPr/>
                </a:tc>
                <a:tc>
                  <a:txBody>
                    <a:bodyPr/>
                    <a:lstStyle/>
                    <a:p>
                      <a:r>
                        <a:rPr lang="en-US" sz="1400"/>
                        <a:t>CDS/F&amp;O Integration</a:t>
                      </a:r>
                    </a:p>
                  </a:txBody>
                  <a:tcPr/>
                </a:tc>
                <a:tc>
                  <a:txBody>
                    <a:bodyPr/>
                    <a:lstStyle/>
                    <a:p>
                      <a:r>
                        <a:rPr lang="en-US" sz="1400"/>
                        <a:t>OOB/Custom MDA?</a:t>
                      </a:r>
                    </a:p>
                  </a:txBody>
                  <a:tcPr/>
                </a:tc>
                <a:tc>
                  <a:txBody>
                    <a:bodyPr/>
                    <a:lstStyle/>
                    <a:p>
                      <a:r>
                        <a:rPr lang="en-US" sz="1400"/>
                        <a:t>Flow vs Legacy WF</a:t>
                      </a:r>
                    </a:p>
                  </a:txBody>
                  <a:tcPr/>
                </a:tc>
                <a:tc>
                  <a:txBody>
                    <a:bodyPr/>
                    <a:lstStyle/>
                    <a:p>
                      <a:r>
                        <a:rPr lang="en-US" sz="1400"/>
                        <a:t>Embedded Canvas App</a:t>
                      </a:r>
                    </a:p>
                  </a:txBody>
                  <a:tcPr/>
                </a:tc>
                <a:extLst>
                  <a:ext uri="{0D108BD9-81ED-4DB2-BD59-A6C34878D82A}">
                    <a16:rowId xmlns:a16="http://schemas.microsoft.com/office/drawing/2014/main" val="4015844824"/>
                  </a:ext>
                </a:extLst>
              </a:tr>
              <a:tr h="370840">
                <a:tc>
                  <a:txBody>
                    <a:bodyPr/>
                    <a:lstStyle/>
                    <a:p>
                      <a:r>
                        <a:rPr lang="en-US" sz="1200"/>
                        <a:t>Sales</a:t>
                      </a:r>
                    </a:p>
                  </a:txBody>
                  <a:tcPr/>
                </a:tc>
                <a:tc>
                  <a:txBody>
                    <a:bodyPr/>
                    <a:lstStyle/>
                    <a:p>
                      <a:r>
                        <a:rPr lang="en-US" sz="1200"/>
                        <a:t>Sales Insights</a:t>
                      </a:r>
                    </a:p>
                  </a:txBody>
                  <a:tcPr/>
                </a:tc>
                <a:tc>
                  <a:txBody>
                    <a:bodyPr/>
                    <a:lstStyle/>
                    <a:p>
                      <a:r>
                        <a:rPr lang="en-US" sz="1200" err="1"/>
                        <a:t>PowerBI</a:t>
                      </a:r>
                      <a:r>
                        <a:rPr lang="en-US" sz="1200"/>
                        <a:t>/Other</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a:t>Customer Voice</a:t>
                      </a:r>
                    </a:p>
                  </a:txBody>
                  <a:tcPr/>
                </a:tc>
                <a:tc>
                  <a:txBody>
                    <a:bodyPr/>
                    <a:lstStyle/>
                    <a:p>
                      <a:r>
                        <a:rPr lang="en-US" sz="1200"/>
                        <a:t>DI/DW/Logic Apps</a:t>
                      </a:r>
                    </a:p>
                  </a:txBody>
                  <a:tcPr/>
                </a:tc>
                <a:tc>
                  <a:txBody>
                    <a:bodyPr/>
                    <a:lstStyle/>
                    <a:p>
                      <a:r>
                        <a:rPr lang="en-US" sz="1200"/>
                        <a:t>Sales Hub or custom</a:t>
                      </a:r>
                    </a:p>
                  </a:txBody>
                  <a:tcPr/>
                </a:tc>
                <a:tc>
                  <a:txBody>
                    <a:bodyPr/>
                    <a:lstStyle/>
                    <a:p>
                      <a:r>
                        <a:rPr lang="en-US" sz="1200"/>
                        <a:t>Both</a:t>
                      </a:r>
                    </a:p>
                  </a:txBody>
                  <a:tcPr/>
                </a:tc>
                <a:tc>
                  <a:txBody>
                    <a:bodyPr/>
                    <a:lstStyle/>
                    <a:p>
                      <a:r>
                        <a:rPr lang="en-US" sz="1200"/>
                        <a:t>Yes/No</a:t>
                      </a:r>
                    </a:p>
                  </a:txBody>
                  <a:tcPr/>
                </a:tc>
                <a:extLst>
                  <a:ext uri="{0D108BD9-81ED-4DB2-BD59-A6C34878D82A}">
                    <a16:rowId xmlns:a16="http://schemas.microsoft.com/office/drawing/2014/main" val="4086616200"/>
                  </a:ext>
                </a:extLst>
              </a:tr>
              <a:tr h="370840">
                <a:tc>
                  <a:txBody>
                    <a:bodyPr/>
                    <a:lstStyle/>
                    <a:p>
                      <a:r>
                        <a:rPr lang="en-US" sz="1200"/>
                        <a:t>Customer Service (CS)</a:t>
                      </a:r>
                    </a:p>
                  </a:txBody>
                  <a:tcPr/>
                </a:tc>
                <a:tc>
                  <a:txBody>
                    <a:bodyPr/>
                    <a:lstStyle/>
                    <a:p>
                      <a:r>
                        <a:rPr lang="en-US" sz="1200"/>
                        <a:t>CS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526447219"/>
                  </a:ext>
                </a:extLst>
              </a:tr>
              <a:tr h="370840">
                <a:tc>
                  <a:txBody>
                    <a:bodyPr/>
                    <a:lstStyle/>
                    <a:p>
                      <a:r>
                        <a:rPr lang="en-US" sz="1200"/>
                        <a:t>Project Operations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993385656"/>
                  </a:ext>
                </a:extLst>
              </a:tr>
              <a:tr h="370840">
                <a:tc>
                  <a:txBody>
                    <a:bodyPr/>
                    <a:lstStyle/>
                    <a:p>
                      <a:r>
                        <a:rPr lang="en-US" sz="1200"/>
                        <a:t>Field Service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848360163"/>
                  </a:ext>
                </a:extLst>
              </a:tr>
              <a:tr h="370840">
                <a:tc>
                  <a:txBody>
                    <a:bodyPr/>
                    <a:lstStyle/>
                    <a:p>
                      <a:r>
                        <a:rPr lang="en-US" sz="1200"/>
                        <a:t>Marketing</a:t>
                      </a:r>
                    </a:p>
                  </a:txBody>
                  <a:tcPr/>
                </a:tc>
                <a:tc>
                  <a:txBody>
                    <a:bodyPr/>
                    <a:lstStyle/>
                    <a:p>
                      <a:endParaRPr lang="en-US" sz="1200"/>
                    </a:p>
                  </a:txBody>
                  <a:tcPr/>
                </a:tc>
                <a:tc>
                  <a:txBody>
                    <a:bodyPr/>
                    <a:lstStyle/>
                    <a:p>
                      <a:endParaRPr lang="en-US" sz="1200"/>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200"/>
                        <a:t>Customer Voice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60458844"/>
                  </a:ext>
                </a:extLst>
              </a:tr>
              <a:tr h="370840">
                <a:tc>
                  <a:txBody>
                    <a:bodyPr/>
                    <a:lstStyle/>
                    <a:p>
                      <a:r>
                        <a:rPr lang="en-US" sz="1200"/>
                        <a:t>Customer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604966910"/>
                  </a:ext>
                </a:extLst>
              </a:tr>
              <a:tr h="370840">
                <a:tc>
                  <a:txBody>
                    <a:bodyPr/>
                    <a:lstStyle/>
                    <a:p>
                      <a:r>
                        <a:rPr lang="en-US" sz="1200"/>
                        <a:t>Product Insights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3279600172"/>
                  </a:ext>
                </a:extLst>
              </a:tr>
              <a:tr h="370840">
                <a:tc>
                  <a:txBody>
                    <a:bodyPr/>
                    <a:lstStyle/>
                    <a:p>
                      <a:r>
                        <a:rPr lang="en-US" sz="1200"/>
                        <a:t>Finance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4014512641"/>
                  </a:ext>
                </a:extLst>
              </a:tr>
              <a:tr h="370840">
                <a:tc>
                  <a:txBody>
                    <a:bodyPr/>
                    <a:lstStyle/>
                    <a:p>
                      <a:r>
                        <a:rPr lang="en-US" sz="1200"/>
                        <a:t>Fraud Protection</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243278304"/>
                  </a:ext>
                </a:extLst>
              </a:tr>
              <a:tr h="370840">
                <a:tc>
                  <a:txBody>
                    <a:bodyPr/>
                    <a:lstStyle/>
                    <a:p>
                      <a:r>
                        <a:rPr lang="en-US" sz="1200"/>
                        <a:t>Human Resources</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3424024110"/>
                  </a:ext>
                </a:extLst>
              </a:tr>
              <a:tr h="447644">
                <a:tc>
                  <a:txBody>
                    <a:bodyPr/>
                    <a:lstStyle/>
                    <a:p>
                      <a:r>
                        <a:rPr lang="en-US" sz="1200"/>
                        <a:t>Supply Chain Management</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3929332973"/>
                  </a:ext>
                </a:extLst>
              </a:tr>
              <a:tr h="370840">
                <a:tc>
                  <a:txBody>
                    <a:bodyPr/>
                    <a:lstStyle/>
                    <a:p>
                      <a:r>
                        <a:rPr lang="en-US" sz="1200"/>
                        <a:t>Commerce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a:t>N/A</a:t>
                      </a:r>
                    </a:p>
                  </a:txBody>
                  <a:tcPr/>
                </a:tc>
                <a:tc>
                  <a:txBody>
                    <a:bodyPr/>
                    <a:lstStyle/>
                    <a:p>
                      <a:endParaRPr lang="en-US" sz="1200"/>
                    </a:p>
                  </a:txBody>
                  <a:tcPr/>
                </a:tc>
                <a:tc>
                  <a:txBody>
                    <a:bodyPr/>
                    <a:lstStyle/>
                    <a:p>
                      <a:r>
                        <a:rPr lang="en-US" sz="1200"/>
                        <a:t>N/A</a:t>
                      </a:r>
                    </a:p>
                  </a:txBody>
                  <a:tcPr/>
                </a:tc>
                <a:extLst>
                  <a:ext uri="{0D108BD9-81ED-4DB2-BD59-A6C34878D82A}">
                    <a16:rowId xmlns:a16="http://schemas.microsoft.com/office/drawing/2014/main" val="2088536755"/>
                  </a:ext>
                </a:extLst>
              </a:tr>
            </a:tbl>
          </a:graphicData>
        </a:graphic>
      </p:graphicFrame>
      <p:sp>
        <p:nvSpPr>
          <p:cNvPr id="4" name="TextBox 3">
            <a:extLst>
              <a:ext uri="{FF2B5EF4-FFF2-40B4-BE49-F238E27FC236}">
                <a16:creationId xmlns:a16="http://schemas.microsoft.com/office/drawing/2014/main" id="{B5F9D72B-19C5-47FE-AA86-E52D5FC84540}"/>
              </a:ext>
            </a:extLst>
          </p:cNvPr>
          <p:cNvSpPr txBox="1"/>
          <p:nvPr/>
        </p:nvSpPr>
        <p:spPr>
          <a:xfrm>
            <a:off x="-13443" y="6309956"/>
            <a:ext cx="4874019" cy="517065"/>
          </a:xfrm>
          <a:prstGeom prst="rect">
            <a:avLst/>
          </a:prstGeom>
          <a:noFill/>
        </p:spPr>
        <p:txBody>
          <a:bodyPr wrap="square" lIns="182880" tIns="146304" rIns="182880" bIns="146304" rtlCol="0" anchor="t">
            <a:spAutoFit/>
          </a:bodyPr>
          <a:lstStyle/>
          <a:p>
            <a:pPr>
              <a:lnSpc>
                <a:spcPct val="90000"/>
              </a:lnSpc>
              <a:spcAft>
                <a:spcPts val="600"/>
              </a:spcAft>
            </a:pPr>
            <a:r>
              <a:rPr lang="en-US" sz="1600"/>
              <a:t>* Delete what is not applicable</a:t>
            </a:r>
          </a:p>
        </p:txBody>
      </p:sp>
    </p:spTree>
    <p:extLst>
      <p:ext uri="{BB962C8B-B14F-4D97-AF65-F5344CB8AC3E}">
        <p14:creationId xmlns:p14="http://schemas.microsoft.com/office/powerpoint/2010/main" val="249346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160B-1965-4AF8-AFEB-936329742A7E}"/>
              </a:ext>
            </a:extLst>
          </p:cNvPr>
          <p:cNvSpPr>
            <a:spLocks noGrp="1"/>
          </p:cNvSpPr>
          <p:nvPr>
            <p:ph type="title"/>
          </p:nvPr>
        </p:nvSpPr>
        <p:spPr>
          <a:xfrm>
            <a:off x="269240" y="289511"/>
            <a:ext cx="11655840" cy="899665"/>
          </a:xfrm>
        </p:spPr>
        <p:txBody>
          <a:bodyPr/>
          <a:lstStyle/>
          <a:p>
            <a:r>
              <a:rPr lang="en-GB">
                <a:cs typeface="Segoe UI"/>
              </a:rPr>
              <a:t>App Strategy – Persona based Apps for </a:t>
            </a:r>
            <a:r>
              <a:rPr lang="en-GB" err="1">
                <a:cs typeface="Segoe UI"/>
              </a:rPr>
              <a:t>Dataverse</a:t>
            </a:r>
          </a:p>
        </p:txBody>
      </p:sp>
      <p:sp>
        <p:nvSpPr>
          <p:cNvPr id="14" name="Text Placeholder 13">
            <a:extLst>
              <a:ext uri="{FF2B5EF4-FFF2-40B4-BE49-F238E27FC236}">
                <a16:creationId xmlns:a16="http://schemas.microsoft.com/office/drawing/2014/main" id="{87295535-9029-4B80-A89C-CA80EEA0CEA0}"/>
              </a:ext>
            </a:extLst>
          </p:cNvPr>
          <p:cNvSpPr>
            <a:spLocks noGrp="1"/>
          </p:cNvSpPr>
          <p:nvPr>
            <p:ph type="body" sz="quarter" idx="11"/>
          </p:nvPr>
        </p:nvSpPr>
        <p:spPr/>
        <p:txBody>
          <a:bodyPr/>
          <a:lstStyle/>
          <a:p>
            <a:r>
              <a:rPr lang="en-US"/>
              <a:t>Provide information on which of the examples below describes your app usage strategy.</a:t>
            </a:r>
          </a:p>
        </p:txBody>
      </p:sp>
      <p:sp>
        <p:nvSpPr>
          <p:cNvPr id="42" name="Rectangle 41">
            <a:extLst>
              <a:ext uri="{FF2B5EF4-FFF2-40B4-BE49-F238E27FC236}">
                <a16:creationId xmlns:a16="http://schemas.microsoft.com/office/drawing/2014/main" id="{F309A873-54DB-4264-94A0-B9D9E78F940B}"/>
              </a:ext>
              <a:ext uri="{C183D7F6-B498-43B3-948B-1728B52AA6E4}">
                <adec:decorative xmlns:adec="http://schemas.microsoft.com/office/drawing/2017/decorative" val="1"/>
              </a:ext>
            </a:extLst>
          </p:cNvPr>
          <p:cNvSpPr/>
          <p:nvPr/>
        </p:nvSpPr>
        <p:spPr bwMode="auto">
          <a:xfrm>
            <a:off x="403576" y="1916055"/>
            <a:ext cx="11257847" cy="380730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endParaRPr lang="en-US" sz="2400">
              <a:solidFill>
                <a:schemeClr val="tx1"/>
              </a:solidFill>
              <a:cs typeface="Segoe UI" pitchFamily="34" charset="0"/>
            </a:endParaRPr>
          </a:p>
          <a:p>
            <a:endParaRPr lang="en-US">
              <a:solidFill>
                <a:schemeClr val="tx1"/>
              </a:solidFill>
            </a:endParaRPr>
          </a:p>
        </p:txBody>
      </p:sp>
      <p:pic>
        <p:nvPicPr>
          <p:cNvPr id="43" name="Graphic 42" descr="Meeting">
            <a:extLst>
              <a:ext uri="{FF2B5EF4-FFF2-40B4-BE49-F238E27FC236}">
                <a16:creationId xmlns:a16="http://schemas.microsoft.com/office/drawing/2014/main" id="{91D0A125-88D3-4A8F-A2EE-7306897CDE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1914" y="1928706"/>
            <a:ext cx="914400" cy="914400"/>
          </a:xfrm>
          <a:prstGeom prst="rect">
            <a:avLst/>
          </a:prstGeom>
        </p:spPr>
      </p:pic>
      <p:pic>
        <p:nvPicPr>
          <p:cNvPr id="44" name="Graphic 43" descr="Social network">
            <a:extLst>
              <a:ext uri="{FF2B5EF4-FFF2-40B4-BE49-F238E27FC236}">
                <a16:creationId xmlns:a16="http://schemas.microsoft.com/office/drawing/2014/main" id="{72D90102-4E45-4E7E-80FC-1AEA82728E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92754" y="1928706"/>
            <a:ext cx="914400" cy="914400"/>
          </a:xfrm>
          <a:prstGeom prst="rect">
            <a:avLst/>
          </a:prstGeom>
        </p:spPr>
      </p:pic>
      <p:sp>
        <p:nvSpPr>
          <p:cNvPr id="45" name="TextBox 44">
            <a:extLst>
              <a:ext uri="{FF2B5EF4-FFF2-40B4-BE49-F238E27FC236}">
                <a16:creationId xmlns:a16="http://schemas.microsoft.com/office/drawing/2014/main" id="{59DC1FB6-DB9C-4FED-91FB-CAF27459F709}"/>
              </a:ext>
            </a:extLst>
          </p:cNvPr>
          <p:cNvSpPr txBox="1"/>
          <p:nvPr/>
        </p:nvSpPr>
        <p:spPr>
          <a:xfrm>
            <a:off x="3494955" y="2717156"/>
            <a:ext cx="1722266" cy="572464"/>
          </a:xfrm>
          <a:prstGeom prst="rect">
            <a:avLst/>
          </a:prstGeom>
          <a:noFill/>
        </p:spPr>
        <p:txBody>
          <a:bodyPr wrap="none" lIns="182880" tIns="146304" rIns="182880" bIns="146304" rtlCol="0">
            <a:spAutoFit/>
          </a:bodyPr>
          <a:lstStyle/>
          <a:p>
            <a:pPr>
              <a:lnSpc>
                <a:spcPct val="90000"/>
              </a:lnSpc>
              <a:spcAft>
                <a:spcPts val="600"/>
              </a:spcAft>
            </a:pPr>
            <a:r>
              <a:rPr lang="en-US" sz="2000"/>
              <a:t>Unique App</a:t>
            </a:r>
            <a:endParaRPr lang="pt-PT" sz="2000"/>
          </a:p>
        </p:txBody>
      </p:sp>
      <p:sp>
        <p:nvSpPr>
          <p:cNvPr id="46" name="TextBox 45">
            <a:extLst>
              <a:ext uri="{FF2B5EF4-FFF2-40B4-BE49-F238E27FC236}">
                <a16:creationId xmlns:a16="http://schemas.microsoft.com/office/drawing/2014/main" id="{6BBEC26B-9B9F-4937-AF1C-7611EDE15D4F}"/>
              </a:ext>
            </a:extLst>
          </p:cNvPr>
          <p:cNvSpPr txBox="1"/>
          <p:nvPr/>
        </p:nvSpPr>
        <p:spPr>
          <a:xfrm>
            <a:off x="5843532" y="2716859"/>
            <a:ext cx="1951496" cy="572464"/>
          </a:xfrm>
          <a:prstGeom prst="rect">
            <a:avLst/>
          </a:prstGeom>
          <a:noFill/>
        </p:spPr>
        <p:txBody>
          <a:bodyPr wrap="none" lIns="182880" tIns="146304" rIns="182880" bIns="146304" rtlCol="0">
            <a:spAutoFit/>
          </a:bodyPr>
          <a:lstStyle/>
          <a:p>
            <a:pPr>
              <a:lnSpc>
                <a:spcPct val="90000"/>
              </a:lnSpc>
              <a:spcAft>
                <a:spcPts val="600"/>
              </a:spcAft>
            </a:pPr>
            <a:r>
              <a:rPr lang="en-US" sz="2000"/>
              <a:t>Multiple Apps</a:t>
            </a:r>
            <a:endParaRPr lang="pt-PT" sz="2000"/>
          </a:p>
        </p:txBody>
      </p:sp>
      <p:sp>
        <p:nvSpPr>
          <p:cNvPr id="47" name="TextBox 46">
            <a:extLst>
              <a:ext uri="{FF2B5EF4-FFF2-40B4-BE49-F238E27FC236}">
                <a16:creationId xmlns:a16="http://schemas.microsoft.com/office/drawing/2014/main" id="{E80A2929-0C9E-4DEF-9B41-570910A169E6}"/>
              </a:ext>
            </a:extLst>
          </p:cNvPr>
          <p:cNvSpPr txBox="1"/>
          <p:nvPr/>
        </p:nvSpPr>
        <p:spPr>
          <a:xfrm>
            <a:off x="5166998" y="2086643"/>
            <a:ext cx="646652" cy="627864"/>
          </a:xfrm>
          <a:prstGeom prst="rect">
            <a:avLst/>
          </a:prstGeom>
          <a:noFill/>
        </p:spPr>
        <p:txBody>
          <a:bodyPr wrap="none" lIns="182880" tIns="146304" rIns="182880" bIns="146304" rtlCol="0">
            <a:spAutoFit/>
          </a:bodyPr>
          <a:lstStyle/>
          <a:p>
            <a:pPr>
              <a:lnSpc>
                <a:spcPct val="90000"/>
              </a:lnSpc>
              <a:spcAft>
                <a:spcPts val="600"/>
              </a:spcAft>
            </a:pPr>
            <a:r>
              <a:rPr lang="en-US" sz="2400"/>
              <a:t>vs</a:t>
            </a:r>
            <a:endParaRPr lang="pt-PT" sz="2400" err="1"/>
          </a:p>
        </p:txBody>
      </p:sp>
      <p:pic>
        <p:nvPicPr>
          <p:cNvPr id="48" name="Graphic 47" descr="Handshake">
            <a:extLst>
              <a:ext uri="{FF2B5EF4-FFF2-40B4-BE49-F238E27FC236}">
                <a16:creationId xmlns:a16="http://schemas.microsoft.com/office/drawing/2014/main" id="{2F3AD094-67DF-4EE0-BA5D-46B355CA68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1580" y="4446050"/>
            <a:ext cx="914400" cy="914400"/>
          </a:xfrm>
          <a:prstGeom prst="rect">
            <a:avLst/>
          </a:prstGeom>
        </p:spPr>
      </p:pic>
      <p:pic>
        <p:nvPicPr>
          <p:cNvPr id="49" name="Graphic 48" descr="Bar graph with upward trend">
            <a:extLst>
              <a:ext uri="{FF2B5EF4-FFF2-40B4-BE49-F238E27FC236}">
                <a16:creationId xmlns:a16="http://schemas.microsoft.com/office/drawing/2014/main" id="{AB19362F-6704-4C67-BA56-70E12B5386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68127" y="4446050"/>
            <a:ext cx="914400" cy="914400"/>
          </a:xfrm>
          <a:prstGeom prst="rect">
            <a:avLst/>
          </a:prstGeom>
        </p:spPr>
      </p:pic>
      <p:pic>
        <p:nvPicPr>
          <p:cNvPr id="50" name="Graphic 49" descr="Questions">
            <a:extLst>
              <a:ext uri="{FF2B5EF4-FFF2-40B4-BE49-F238E27FC236}">
                <a16:creationId xmlns:a16="http://schemas.microsoft.com/office/drawing/2014/main" id="{7F344925-2574-41D4-9E47-12FE495D214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04674" y="4446050"/>
            <a:ext cx="914400" cy="914400"/>
          </a:xfrm>
          <a:prstGeom prst="rect">
            <a:avLst/>
          </a:prstGeom>
        </p:spPr>
      </p:pic>
      <p:pic>
        <p:nvPicPr>
          <p:cNvPr id="51" name="Graphic 50" descr="Call center">
            <a:extLst>
              <a:ext uri="{FF2B5EF4-FFF2-40B4-BE49-F238E27FC236}">
                <a16:creationId xmlns:a16="http://schemas.microsoft.com/office/drawing/2014/main" id="{0568D8F3-89E9-4983-9BCF-C14FD6C4C4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063685" y="4446050"/>
            <a:ext cx="914400" cy="914400"/>
          </a:xfrm>
          <a:prstGeom prst="rect">
            <a:avLst/>
          </a:prstGeom>
        </p:spPr>
      </p:pic>
      <p:pic>
        <p:nvPicPr>
          <p:cNvPr id="52" name="Graphic 51" descr="Unlock">
            <a:extLst>
              <a:ext uri="{FF2B5EF4-FFF2-40B4-BE49-F238E27FC236}">
                <a16:creationId xmlns:a16="http://schemas.microsoft.com/office/drawing/2014/main" id="{01D310F6-6C21-49AD-AFA0-DB9E4620962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16123" y="4446050"/>
            <a:ext cx="914400" cy="914400"/>
          </a:xfrm>
          <a:prstGeom prst="rect">
            <a:avLst/>
          </a:prstGeom>
        </p:spPr>
      </p:pic>
      <p:pic>
        <p:nvPicPr>
          <p:cNvPr id="53" name="Graphic 52" descr="Gears">
            <a:extLst>
              <a:ext uri="{FF2B5EF4-FFF2-40B4-BE49-F238E27FC236}">
                <a16:creationId xmlns:a16="http://schemas.microsoft.com/office/drawing/2014/main" id="{0815E1FA-31B8-4720-A88D-2967BCEBD82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09045" y="4446050"/>
            <a:ext cx="914400" cy="914400"/>
          </a:xfrm>
          <a:prstGeom prst="rect">
            <a:avLst/>
          </a:prstGeom>
        </p:spPr>
      </p:pic>
      <p:pic>
        <p:nvPicPr>
          <p:cNvPr id="54" name="Graphic 53" descr="Smart Phone">
            <a:extLst>
              <a:ext uri="{FF2B5EF4-FFF2-40B4-BE49-F238E27FC236}">
                <a16:creationId xmlns:a16="http://schemas.microsoft.com/office/drawing/2014/main" id="{D11688DE-C88F-4900-B49E-9CD62E305DD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671028" y="4446050"/>
            <a:ext cx="914400" cy="914400"/>
          </a:xfrm>
          <a:prstGeom prst="rect">
            <a:avLst/>
          </a:prstGeom>
        </p:spPr>
      </p:pic>
      <p:sp>
        <p:nvSpPr>
          <p:cNvPr id="55" name="TextBox 54">
            <a:extLst>
              <a:ext uri="{FF2B5EF4-FFF2-40B4-BE49-F238E27FC236}">
                <a16:creationId xmlns:a16="http://schemas.microsoft.com/office/drawing/2014/main" id="{3FA3F1AB-1268-406D-A1D6-ECB70D510CEE}"/>
              </a:ext>
            </a:extLst>
          </p:cNvPr>
          <p:cNvSpPr txBox="1"/>
          <p:nvPr/>
        </p:nvSpPr>
        <p:spPr>
          <a:xfrm>
            <a:off x="854716" y="5348857"/>
            <a:ext cx="1178271" cy="461665"/>
          </a:xfrm>
          <a:prstGeom prst="rect">
            <a:avLst/>
          </a:prstGeom>
          <a:noFill/>
        </p:spPr>
        <p:txBody>
          <a:bodyPr wrap="none" lIns="182880" tIns="146304" rIns="182880" bIns="146304" rtlCol="0">
            <a:spAutoFit/>
          </a:bodyPr>
          <a:lstStyle/>
          <a:p>
            <a:pPr>
              <a:lnSpc>
                <a:spcPct val="90000"/>
              </a:lnSpc>
              <a:spcAft>
                <a:spcPts val="600"/>
              </a:spcAft>
            </a:pPr>
            <a:r>
              <a:rPr lang="en-US" sz="1200"/>
              <a:t>Salesperson</a:t>
            </a:r>
            <a:endParaRPr lang="pt-PT" sz="1200"/>
          </a:p>
        </p:txBody>
      </p:sp>
      <p:sp>
        <p:nvSpPr>
          <p:cNvPr id="56" name="TextBox 55">
            <a:extLst>
              <a:ext uri="{FF2B5EF4-FFF2-40B4-BE49-F238E27FC236}">
                <a16:creationId xmlns:a16="http://schemas.microsoft.com/office/drawing/2014/main" id="{193E9830-EEF3-4B6C-B91B-01366BE82D02}"/>
              </a:ext>
            </a:extLst>
          </p:cNvPr>
          <p:cNvSpPr txBox="1"/>
          <p:nvPr/>
        </p:nvSpPr>
        <p:spPr>
          <a:xfrm>
            <a:off x="2201969" y="5348857"/>
            <a:ext cx="1359988" cy="461665"/>
          </a:xfrm>
          <a:prstGeom prst="rect">
            <a:avLst/>
          </a:prstGeom>
          <a:noFill/>
        </p:spPr>
        <p:txBody>
          <a:bodyPr wrap="none" lIns="182880" tIns="146304" rIns="182880" bIns="146304" rtlCol="0">
            <a:spAutoFit/>
          </a:bodyPr>
          <a:lstStyle/>
          <a:p>
            <a:pPr>
              <a:lnSpc>
                <a:spcPct val="90000"/>
              </a:lnSpc>
              <a:spcAft>
                <a:spcPts val="600"/>
              </a:spcAft>
            </a:pPr>
            <a:r>
              <a:rPr lang="en-US" sz="1200"/>
              <a:t>Sales Manager</a:t>
            </a:r>
            <a:endParaRPr lang="pt-PT" sz="1200"/>
          </a:p>
        </p:txBody>
      </p:sp>
      <p:sp>
        <p:nvSpPr>
          <p:cNvPr id="57" name="TextBox 56">
            <a:extLst>
              <a:ext uri="{FF2B5EF4-FFF2-40B4-BE49-F238E27FC236}">
                <a16:creationId xmlns:a16="http://schemas.microsoft.com/office/drawing/2014/main" id="{6817553C-1A41-4262-9240-7B9EDA2C85F2}"/>
              </a:ext>
            </a:extLst>
          </p:cNvPr>
          <p:cNvSpPr txBox="1"/>
          <p:nvPr/>
        </p:nvSpPr>
        <p:spPr>
          <a:xfrm>
            <a:off x="3549088" y="5348857"/>
            <a:ext cx="1324722" cy="461665"/>
          </a:xfrm>
          <a:prstGeom prst="rect">
            <a:avLst/>
          </a:prstGeom>
          <a:noFill/>
        </p:spPr>
        <p:txBody>
          <a:bodyPr wrap="none" lIns="182880" tIns="146304" rIns="182880" bIns="146304" rtlCol="0">
            <a:spAutoFit/>
          </a:bodyPr>
          <a:lstStyle/>
          <a:p>
            <a:pPr>
              <a:lnSpc>
                <a:spcPct val="90000"/>
              </a:lnSpc>
              <a:spcAft>
                <a:spcPts val="600"/>
              </a:spcAft>
            </a:pPr>
            <a:r>
              <a:rPr lang="en-US" sz="1200"/>
              <a:t>Field Engineer</a:t>
            </a:r>
            <a:endParaRPr lang="pt-PT" sz="1200"/>
          </a:p>
        </p:txBody>
      </p:sp>
      <p:sp>
        <p:nvSpPr>
          <p:cNvPr id="58" name="TextBox 57">
            <a:extLst>
              <a:ext uri="{FF2B5EF4-FFF2-40B4-BE49-F238E27FC236}">
                <a16:creationId xmlns:a16="http://schemas.microsoft.com/office/drawing/2014/main" id="{069C2C0E-6A2A-40F1-B49A-B4C17568D27C}"/>
              </a:ext>
            </a:extLst>
          </p:cNvPr>
          <p:cNvSpPr txBox="1"/>
          <p:nvPr/>
        </p:nvSpPr>
        <p:spPr>
          <a:xfrm>
            <a:off x="4803835" y="5348857"/>
            <a:ext cx="1551963" cy="461665"/>
          </a:xfrm>
          <a:prstGeom prst="rect">
            <a:avLst/>
          </a:prstGeom>
          <a:noFill/>
        </p:spPr>
        <p:txBody>
          <a:bodyPr wrap="none" lIns="182880" tIns="146304" rIns="182880" bIns="146304" rtlCol="0">
            <a:spAutoFit/>
          </a:bodyPr>
          <a:lstStyle/>
          <a:p>
            <a:pPr>
              <a:lnSpc>
                <a:spcPct val="90000"/>
              </a:lnSpc>
              <a:spcAft>
                <a:spcPts val="600"/>
              </a:spcAft>
            </a:pPr>
            <a:r>
              <a:rPr lang="en-US" sz="1200"/>
              <a:t>Support Engineer</a:t>
            </a:r>
            <a:endParaRPr lang="pt-PT" sz="1200" err="1"/>
          </a:p>
        </p:txBody>
      </p:sp>
      <p:sp>
        <p:nvSpPr>
          <p:cNvPr id="59" name="TextBox 58">
            <a:extLst>
              <a:ext uri="{FF2B5EF4-FFF2-40B4-BE49-F238E27FC236}">
                <a16:creationId xmlns:a16="http://schemas.microsoft.com/office/drawing/2014/main" id="{5290E096-7961-4A49-AA39-41F0A4FB2096}"/>
              </a:ext>
            </a:extLst>
          </p:cNvPr>
          <p:cNvSpPr txBox="1"/>
          <p:nvPr/>
        </p:nvSpPr>
        <p:spPr>
          <a:xfrm>
            <a:off x="6148872" y="5348857"/>
            <a:ext cx="1340816" cy="461665"/>
          </a:xfrm>
          <a:prstGeom prst="rect">
            <a:avLst/>
          </a:prstGeom>
          <a:noFill/>
        </p:spPr>
        <p:txBody>
          <a:bodyPr wrap="none" lIns="182880" tIns="146304" rIns="182880" bIns="146304" rtlCol="0">
            <a:spAutoFit/>
          </a:bodyPr>
          <a:lstStyle/>
          <a:p>
            <a:pPr>
              <a:lnSpc>
                <a:spcPct val="90000"/>
              </a:lnSpc>
              <a:spcAft>
                <a:spcPts val="600"/>
              </a:spcAft>
            </a:pPr>
            <a:r>
              <a:rPr lang="en-US" sz="1200"/>
              <a:t>System Admin</a:t>
            </a:r>
            <a:endParaRPr lang="pt-PT" sz="1200" err="1"/>
          </a:p>
        </p:txBody>
      </p:sp>
      <p:sp>
        <p:nvSpPr>
          <p:cNvPr id="60" name="TextBox 59">
            <a:extLst>
              <a:ext uri="{FF2B5EF4-FFF2-40B4-BE49-F238E27FC236}">
                <a16:creationId xmlns:a16="http://schemas.microsoft.com/office/drawing/2014/main" id="{D47578EF-11BF-43B9-8F84-2A1ACFEF879E}"/>
              </a:ext>
            </a:extLst>
          </p:cNvPr>
          <p:cNvSpPr txBox="1"/>
          <p:nvPr/>
        </p:nvSpPr>
        <p:spPr>
          <a:xfrm>
            <a:off x="7651504" y="5348857"/>
            <a:ext cx="904735" cy="461665"/>
          </a:xfrm>
          <a:prstGeom prst="rect">
            <a:avLst/>
          </a:prstGeom>
          <a:noFill/>
        </p:spPr>
        <p:txBody>
          <a:bodyPr wrap="none" lIns="182880" tIns="146304" rIns="182880" bIns="146304" rtlCol="0">
            <a:spAutoFit/>
          </a:bodyPr>
          <a:lstStyle/>
          <a:p>
            <a:pPr>
              <a:lnSpc>
                <a:spcPct val="90000"/>
              </a:lnSpc>
              <a:spcAft>
                <a:spcPts val="600"/>
              </a:spcAft>
            </a:pPr>
            <a:r>
              <a:rPr lang="en-US" sz="1200"/>
              <a:t>Security</a:t>
            </a:r>
            <a:endParaRPr lang="pt-PT" sz="1200" err="1"/>
          </a:p>
        </p:txBody>
      </p:sp>
      <p:sp>
        <p:nvSpPr>
          <p:cNvPr id="61" name="TextBox 60">
            <a:extLst>
              <a:ext uri="{FF2B5EF4-FFF2-40B4-BE49-F238E27FC236}">
                <a16:creationId xmlns:a16="http://schemas.microsoft.com/office/drawing/2014/main" id="{1537C19D-5412-4E48-ADB5-6796535FAC6C}"/>
              </a:ext>
            </a:extLst>
          </p:cNvPr>
          <p:cNvSpPr txBox="1"/>
          <p:nvPr/>
        </p:nvSpPr>
        <p:spPr>
          <a:xfrm>
            <a:off x="8753621" y="5348857"/>
            <a:ext cx="840615" cy="461665"/>
          </a:xfrm>
          <a:prstGeom prst="rect">
            <a:avLst/>
          </a:prstGeom>
          <a:noFill/>
        </p:spPr>
        <p:txBody>
          <a:bodyPr wrap="none" lIns="182880" tIns="146304" rIns="182880" bIns="146304" rtlCol="0">
            <a:spAutoFit/>
          </a:bodyPr>
          <a:lstStyle/>
          <a:p>
            <a:pPr>
              <a:lnSpc>
                <a:spcPct val="90000"/>
              </a:lnSpc>
              <a:spcAft>
                <a:spcPts val="600"/>
              </a:spcAft>
            </a:pPr>
            <a:r>
              <a:rPr lang="en-US" sz="1200"/>
              <a:t>Mobile</a:t>
            </a:r>
            <a:endParaRPr lang="pt-PT" sz="1200" err="1"/>
          </a:p>
        </p:txBody>
      </p:sp>
      <p:pic>
        <p:nvPicPr>
          <p:cNvPr id="62" name="Picture 61" descr="Dynamics 365 Customer Service icon">
            <a:extLst>
              <a:ext uri="{FF2B5EF4-FFF2-40B4-BE49-F238E27FC236}">
                <a16:creationId xmlns:a16="http://schemas.microsoft.com/office/drawing/2014/main" id="{2E09B775-757F-4DC8-A70B-F2A612FEB0FB}"/>
              </a:ext>
            </a:extLst>
          </p:cNvPr>
          <p:cNvPicPr>
            <a:picLocks noChangeAspect="1"/>
          </p:cNvPicPr>
          <p:nvPr/>
        </p:nvPicPr>
        <p:blipFill>
          <a:blip r:embed="rId20"/>
          <a:stretch>
            <a:fillRect/>
          </a:stretch>
        </p:blipFill>
        <p:spPr>
          <a:xfrm>
            <a:off x="3333357" y="3399686"/>
            <a:ext cx="457200" cy="457200"/>
          </a:xfrm>
          <a:prstGeom prst="rect">
            <a:avLst/>
          </a:prstGeom>
        </p:spPr>
      </p:pic>
      <p:pic>
        <p:nvPicPr>
          <p:cNvPr id="63" name="Picture 62" descr="Dynamics 365 Field Service icon">
            <a:extLst>
              <a:ext uri="{FF2B5EF4-FFF2-40B4-BE49-F238E27FC236}">
                <a16:creationId xmlns:a16="http://schemas.microsoft.com/office/drawing/2014/main" id="{F487D865-F7E0-480E-8B09-64E20AC8C5EF}"/>
              </a:ext>
            </a:extLst>
          </p:cNvPr>
          <p:cNvPicPr>
            <a:picLocks noChangeAspect="1"/>
          </p:cNvPicPr>
          <p:nvPr/>
        </p:nvPicPr>
        <p:blipFill>
          <a:blip r:embed="rId21"/>
          <a:stretch>
            <a:fillRect/>
          </a:stretch>
        </p:blipFill>
        <p:spPr>
          <a:xfrm>
            <a:off x="5356450" y="3399686"/>
            <a:ext cx="457200" cy="457200"/>
          </a:xfrm>
          <a:prstGeom prst="rect">
            <a:avLst/>
          </a:prstGeom>
        </p:spPr>
      </p:pic>
      <p:pic>
        <p:nvPicPr>
          <p:cNvPr id="64" name="Picture 63" descr="Dynamics 365 Marketing icon">
            <a:extLst>
              <a:ext uri="{FF2B5EF4-FFF2-40B4-BE49-F238E27FC236}">
                <a16:creationId xmlns:a16="http://schemas.microsoft.com/office/drawing/2014/main" id="{5FAFF56F-3536-493A-B4CA-5D24D2D2AB0E}"/>
              </a:ext>
            </a:extLst>
          </p:cNvPr>
          <p:cNvPicPr>
            <a:picLocks noChangeAspect="1"/>
          </p:cNvPicPr>
          <p:nvPr/>
        </p:nvPicPr>
        <p:blipFill>
          <a:blip r:embed="rId22"/>
          <a:stretch>
            <a:fillRect/>
          </a:stretch>
        </p:blipFill>
        <p:spPr>
          <a:xfrm>
            <a:off x="7078899" y="3399686"/>
            <a:ext cx="457200" cy="457200"/>
          </a:xfrm>
          <a:prstGeom prst="rect">
            <a:avLst/>
          </a:prstGeom>
        </p:spPr>
      </p:pic>
      <p:pic>
        <p:nvPicPr>
          <p:cNvPr id="65" name="Picture 64" descr="Dynamics 365 Project Service Automation icon">
            <a:extLst>
              <a:ext uri="{FF2B5EF4-FFF2-40B4-BE49-F238E27FC236}">
                <a16:creationId xmlns:a16="http://schemas.microsoft.com/office/drawing/2014/main" id="{B9642946-0365-4C4F-B965-9AF4259A31FB}"/>
              </a:ext>
            </a:extLst>
          </p:cNvPr>
          <p:cNvPicPr>
            <a:picLocks noChangeAspect="1"/>
          </p:cNvPicPr>
          <p:nvPr/>
        </p:nvPicPr>
        <p:blipFill>
          <a:blip r:embed="rId23"/>
          <a:stretch>
            <a:fillRect/>
          </a:stretch>
        </p:blipFill>
        <p:spPr>
          <a:xfrm>
            <a:off x="8876468" y="3399686"/>
            <a:ext cx="457200" cy="457200"/>
          </a:xfrm>
          <a:prstGeom prst="rect">
            <a:avLst/>
          </a:prstGeom>
        </p:spPr>
      </p:pic>
      <p:pic>
        <p:nvPicPr>
          <p:cNvPr id="66" name="Picture 65" descr="Dynamics 365 Sales icon">
            <a:extLst>
              <a:ext uri="{FF2B5EF4-FFF2-40B4-BE49-F238E27FC236}">
                <a16:creationId xmlns:a16="http://schemas.microsoft.com/office/drawing/2014/main" id="{50071128-27D2-40EF-9315-EDC08F25718B}"/>
              </a:ext>
            </a:extLst>
          </p:cNvPr>
          <p:cNvPicPr>
            <a:picLocks noChangeAspect="1"/>
          </p:cNvPicPr>
          <p:nvPr/>
        </p:nvPicPr>
        <p:blipFill>
          <a:blip r:embed="rId24"/>
          <a:stretch>
            <a:fillRect/>
          </a:stretch>
        </p:blipFill>
        <p:spPr>
          <a:xfrm>
            <a:off x="1497225" y="3399686"/>
            <a:ext cx="457200" cy="457200"/>
          </a:xfrm>
          <a:prstGeom prst="rect">
            <a:avLst/>
          </a:prstGeom>
        </p:spPr>
      </p:pic>
      <p:sp>
        <p:nvSpPr>
          <p:cNvPr id="67" name="TextBox 66">
            <a:extLst>
              <a:ext uri="{FF2B5EF4-FFF2-40B4-BE49-F238E27FC236}">
                <a16:creationId xmlns:a16="http://schemas.microsoft.com/office/drawing/2014/main" id="{E3C4365D-E610-427A-93B1-F2B31C43871A}"/>
              </a:ext>
            </a:extLst>
          </p:cNvPr>
          <p:cNvSpPr txBox="1"/>
          <p:nvPr/>
        </p:nvSpPr>
        <p:spPr>
          <a:xfrm>
            <a:off x="1351311" y="3822742"/>
            <a:ext cx="712375" cy="461665"/>
          </a:xfrm>
          <a:prstGeom prst="rect">
            <a:avLst/>
          </a:prstGeom>
          <a:noFill/>
        </p:spPr>
        <p:txBody>
          <a:bodyPr wrap="none" lIns="182880" tIns="146304" rIns="182880" bIns="146304" rtlCol="0">
            <a:spAutoFit/>
          </a:bodyPr>
          <a:lstStyle/>
          <a:p>
            <a:pPr>
              <a:lnSpc>
                <a:spcPct val="90000"/>
              </a:lnSpc>
              <a:spcAft>
                <a:spcPts val="600"/>
              </a:spcAft>
            </a:pPr>
            <a:r>
              <a:rPr lang="en-US" sz="1200"/>
              <a:t>Sales</a:t>
            </a:r>
            <a:endParaRPr lang="pt-PT" sz="1200"/>
          </a:p>
        </p:txBody>
      </p:sp>
      <p:sp>
        <p:nvSpPr>
          <p:cNvPr id="68" name="TextBox 67">
            <a:extLst>
              <a:ext uri="{FF2B5EF4-FFF2-40B4-BE49-F238E27FC236}">
                <a16:creationId xmlns:a16="http://schemas.microsoft.com/office/drawing/2014/main" id="{61389453-69B0-4ED2-B044-26FA1AF99CD9}"/>
              </a:ext>
            </a:extLst>
          </p:cNvPr>
          <p:cNvSpPr txBox="1"/>
          <p:nvPr/>
        </p:nvSpPr>
        <p:spPr>
          <a:xfrm>
            <a:off x="2837594" y="3822742"/>
            <a:ext cx="1547668" cy="461665"/>
          </a:xfrm>
          <a:prstGeom prst="rect">
            <a:avLst/>
          </a:prstGeom>
          <a:noFill/>
        </p:spPr>
        <p:txBody>
          <a:bodyPr wrap="none" lIns="182880" tIns="146304" rIns="182880" bIns="146304" rtlCol="0">
            <a:spAutoFit/>
          </a:bodyPr>
          <a:lstStyle/>
          <a:p>
            <a:pPr>
              <a:lnSpc>
                <a:spcPct val="90000"/>
              </a:lnSpc>
              <a:spcAft>
                <a:spcPts val="600"/>
              </a:spcAft>
            </a:pPr>
            <a:r>
              <a:rPr lang="en-US" sz="1200"/>
              <a:t>Customer Service</a:t>
            </a:r>
            <a:endParaRPr lang="pt-PT" sz="1200"/>
          </a:p>
        </p:txBody>
      </p:sp>
      <p:sp>
        <p:nvSpPr>
          <p:cNvPr id="69" name="TextBox 68">
            <a:extLst>
              <a:ext uri="{FF2B5EF4-FFF2-40B4-BE49-F238E27FC236}">
                <a16:creationId xmlns:a16="http://schemas.microsoft.com/office/drawing/2014/main" id="{7F6E60C5-A1B5-4FF3-91B0-958C45A0F75F}"/>
              </a:ext>
            </a:extLst>
          </p:cNvPr>
          <p:cNvSpPr txBox="1"/>
          <p:nvPr/>
        </p:nvSpPr>
        <p:spPr>
          <a:xfrm>
            <a:off x="5027366" y="3822742"/>
            <a:ext cx="1213858" cy="461665"/>
          </a:xfrm>
          <a:prstGeom prst="rect">
            <a:avLst/>
          </a:prstGeom>
          <a:noFill/>
        </p:spPr>
        <p:txBody>
          <a:bodyPr wrap="none" lIns="182880" tIns="146304" rIns="182880" bIns="146304" rtlCol="0">
            <a:spAutoFit/>
          </a:bodyPr>
          <a:lstStyle/>
          <a:p>
            <a:pPr>
              <a:lnSpc>
                <a:spcPct val="90000"/>
              </a:lnSpc>
              <a:spcAft>
                <a:spcPts val="600"/>
              </a:spcAft>
            </a:pPr>
            <a:r>
              <a:rPr lang="en-US" sz="1200"/>
              <a:t>Field Service</a:t>
            </a:r>
            <a:endParaRPr lang="pt-PT" sz="1200" err="1"/>
          </a:p>
        </p:txBody>
      </p:sp>
      <p:sp>
        <p:nvSpPr>
          <p:cNvPr id="70" name="TextBox 69">
            <a:extLst>
              <a:ext uri="{FF2B5EF4-FFF2-40B4-BE49-F238E27FC236}">
                <a16:creationId xmlns:a16="http://schemas.microsoft.com/office/drawing/2014/main" id="{16EC6528-23C7-4E81-9CEE-2EE2315AF129}"/>
              </a:ext>
            </a:extLst>
          </p:cNvPr>
          <p:cNvSpPr txBox="1"/>
          <p:nvPr/>
        </p:nvSpPr>
        <p:spPr>
          <a:xfrm>
            <a:off x="8149845" y="3822742"/>
            <a:ext cx="2207656" cy="461665"/>
          </a:xfrm>
          <a:prstGeom prst="rect">
            <a:avLst/>
          </a:prstGeom>
          <a:noFill/>
        </p:spPr>
        <p:txBody>
          <a:bodyPr wrap="none" lIns="182880" tIns="146304" rIns="182880" bIns="146304" rtlCol="0">
            <a:spAutoFit/>
          </a:bodyPr>
          <a:lstStyle/>
          <a:p>
            <a:pPr>
              <a:lnSpc>
                <a:spcPct val="90000"/>
              </a:lnSpc>
              <a:spcAft>
                <a:spcPts val="600"/>
              </a:spcAft>
            </a:pPr>
            <a:r>
              <a:rPr lang="en-US" sz="1200"/>
              <a:t>Project Service Automation</a:t>
            </a:r>
            <a:endParaRPr lang="pt-PT" sz="1200" err="1"/>
          </a:p>
        </p:txBody>
      </p:sp>
      <p:sp>
        <p:nvSpPr>
          <p:cNvPr id="71" name="TextBox 70">
            <a:extLst>
              <a:ext uri="{FF2B5EF4-FFF2-40B4-BE49-F238E27FC236}">
                <a16:creationId xmlns:a16="http://schemas.microsoft.com/office/drawing/2014/main" id="{45F875CA-E04C-47D2-986C-C438A33AE560}"/>
              </a:ext>
            </a:extLst>
          </p:cNvPr>
          <p:cNvSpPr txBox="1"/>
          <p:nvPr/>
        </p:nvSpPr>
        <p:spPr>
          <a:xfrm>
            <a:off x="6819280" y="3822742"/>
            <a:ext cx="1060355" cy="461665"/>
          </a:xfrm>
          <a:prstGeom prst="rect">
            <a:avLst/>
          </a:prstGeom>
          <a:noFill/>
        </p:spPr>
        <p:txBody>
          <a:bodyPr wrap="none" lIns="182880" tIns="146304" rIns="182880" bIns="146304" rtlCol="0">
            <a:spAutoFit/>
          </a:bodyPr>
          <a:lstStyle/>
          <a:p>
            <a:pPr>
              <a:lnSpc>
                <a:spcPct val="90000"/>
              </a:lnSpc>
              <a:spcAft>
                <a:spcPts val="600"/>
              </a:spcAft>
            </a:pPr>
            <a:r>
              <a:rPr lang="en-US" sz="1200"/>
              <a:t>Marketing</a:t>
            </a:r>
            <a:endParaRPr lang="pt-PT" sz="1200" err="1"/>
          </a:p>
        </p:txBody>
      </p:sp>
      <p:cxnSp>
        <p:nvCxnSpPr>
          <p:cNvPr id="72" name="Straight Connector 71">
            <a:extLst>
              <a:ext uri="{FF2B5EF4-FFF2-40B4-BE49-F238E27FC236}">
                <a16:creationId xmlns:a16="http://schemas.microsoft.com/office/drawing/2014/main" id="{2BF9FE57-5118-4B6E-89BE-9B0A8747DAEB}"/>
              </a:ext>
              <a:ext uri="{C183D7F6-B498-43B3-948B-1728B52AA6E4}">
                <adec:decorative xmlns:adec="http://schemas.microsoft.com/office/drawing/2017/decorative" val="1"/>
              </a:ext>
            </a:extLst>
          </p:cNvPr>
          <p:cNvCxnSpPr/>
          <p:nvPr/>
        </p:nvCxnSpPr>
        <p:spPr>
          <a:xfrm>
            <a:off x="508270" y="3180118"/>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3" name="Straight Connector 72">
            <a:extLst>
              <a:ext uri="{FF2B5EF4-FFF2-40B4-BE49-F238E27FC236}">
                <a16:creationId xmlns:a16="http://schemas.microsoft.com/office/drawing/2014/main" id="{30D9E3EC-F763-4B24-AE54-B63AE9EA3AB9}"/>
              </a:ext>
              <a:ext uri="{C183D7F6-B498-43B3-948B-1728B52AA6E4}">
                <adec:decorative xmlns:adec="http://schemas.microsoft.com/office/drawing/2017/decorative" val="1"/>
              </a:ext>
            </a:extLst>
          </p:cNvPr>
          <p:cNvCxnSpPr/>
          <p:nvPr/>
        </p:nvCxnSpPr>
        <p:spPr>
          <a:xfrm>
            <a:off x="516187" y="4382550"/>
            <a:ext cx="11032626"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4" name="TextBox 73">
            <a:extLst>
              <a:ext uri="{FF2B5EF4-FFF2-40B4-BE49-F238E27FC236}">
                <a16:creationId xmlns:a16="http://schemas.microsoft.com/office/drawing/2014/main" id="{03A2DF6D-36EE-4B36-BCFB-1923100F937C}"/>
              </a:ext>
            </a:extLst>
          </p:cNvPr>
          <p:cNvSpPr txBox="1"/>
          <p:nvPr/>
        </p:nvSpPr>
        <p:spPr>
          <a:xfrm>
            <a:off x="10090261" y="3348208"/>
            <a:ext cx="1510926" cy="718658"/>
          </a:xfrm>
          <a:prstGeom prst="rect">
            <a:avLst/>
          </a:prstGeom>
          <a:noFill/>
        </p:spPr>
        <p:txBody>
          <a:bodyPr wrap="none" lIns="182880" tIns="146304" rIns="182880" bIns="146304" rtlCol="0">
            <a:spAutoFit/>
          </a:bodyPr>
          <a:lstStyle/>
          <a:p>
            <a:pPr>
              <a:lnSpc>
                <a:spcPct val="90000"/>
              </a:lnSpc>
              <a:spcAft>
                <a:spcPts val="600"/>
              </a:spcAft>
            </a:pPr>
            <a:r>
              <a:rPr lang="en-US"/>
              <a:t>App Driven</a:t>
            </a:r>
          </a:p>
          <a:p>
            <a:pPr>
              <a:lnSpc>
                <a:spcPct val="90000"/>
              </a:lnSpc>
              <a:spcAft>
                <a:spcPts val="600"/>
              </a:spcAft>
            </a:pPr>
            <a:r>
              <a:rPr lang="en-US" sz="700"/>
              <a:t>Unique or multiple per App</a:t>
            </a:r>
            <a:endParaRPr lang="pt-PT" sz="700"/>
          </a:p>
        </p:txBody>
      </p:sp>
      <p:sp>
        <p:nvSpPr>
          <p:cNvPr id="75" name="TextBox 74">
            <a:extLst>
              <a:ext uri="{FF2B5EF4-FFF2-40B4-BE49-F238E27FC236}">
                <a16:creationId xmlns:a16="http://schemas.microsoft.com/office/drawing/2014/main" id="{8F27C453-71F6-499C-B269-3B7EE95C129D}"/>
              </a:ext>
            </a:extLst>
          </p:cNvPr>
          <p:cNvSpPr txBox="1"/>
          <p:nvPr/>
        </p:nvSpPr>
        <p:spPr>
          <a:xfrm>
            <a:off x="10042132" y="4686710"/>
            <a:ext cx="1701884" cy="794064"/>
          </a:xfrm>
          <a:prstGeom prst="rect">
            <a:avLst/>
          </a:prstGeom>
          <a:noFill/>
        </p:spPr>
        <p:txBody>
          <a:bodyPr wrap="square" lIns="182880" tIns="146304" rIns="182880" bIns="146304" rtlCol="0">
            <a:spAutoFit/>
          </a:bodyPr>
          <a:lstStyle/>
          <a:p>
            <a:pPr>
              <a:lnSpc>
                <a:spcPct val="90000"/>
              </a:lnSpc>
              <a:spcAft>
                <a:spcPts val="600"/>
              </a:spcAft>
            </a:pPr>
            <a:r>
              <a:rPr lang="en-US"/>
              <a:t>Role/Persona Driven</a:t>
            </a:r>
            <a:endParaRPr lang="pt-PT"/>
          </a:p>
        </p:txBody>
      </p:sp>
    </p:spTree>
    <p:extLst>
      <p:ext uri="{BB962C8B-B14F-4D97-AF65-F5344CB8AC3E}">
        <p14:creationId xmlns:p14="http://schemas.microsoft.com/office/powerpoint/2010/main" val="19009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D884A-BE35-40A9-B69C-3738D0C3C4E2}"/>
              </a:ext>
            </a:extLst>
          </p:cNvPr>
          <p:cNvSpPr>
            <a:spLocks noGrp="1"/>
          </p:cNvSpPr>
          <p:nvPr>
            <p:ph type="title"/>
          </p:nvPr>
        </p:nvSpPr>
        <p:spPr/>
        <p:txBody>
          <a:bodyPr/>
          <a:lstStyle/>
          <a:p>
            <a:r>
              <a:rPr lang="en-GB"/>
              <a:t>App Strategy - Solution Architecture</a:t>
            </a:r>
          </a:p>
        </p:txBody>
      </p:sp>
      <p:sp>
        <p:nvSpPr>
          <p:cNvPr id="5" name="Text Placeholder 4">
            <a:extLst>
              <a:ext uri="{FF2B5EF4-FFF2-40B4-BE49-F238E27FC236}">
                <a16:creationId xmlns:a16="http://schemas.microsoft.com/office/drawing/2014/main" id="{9556FE30-6B1E-4EC3-A785-8DBDDD347AFB}"/>
              </a:ext>
            </a:extLst>
          </p:cNvPr>
          <p:cNvSpPr>
            <a:spLocks noGrp="1"/>
          </p:cNvSpPr>
          <p:nvPr>
            <p:ph type="body" sz="quarter" idx="11"/>
          </p:nvPr>
        </p:nvSpPr>
        <p:spPr/>
        <p:txBody>
          <a:bodyPr/>
          <a:lstStyle/>
          <a:p>
            <a:r>
              <a:rPr lang="en-US"/>
              <a:t>Blueprint, architecture diagrams, functional overview…</a:t>
            </a:r>
          </a:p>
        </p:txBody>
      </p:sp>
      <p:sp>
        <p:nvSpPr>
          <p:cNvPr id="8" name="Text Placeholder 2">
            <a:extLst>
              <a:ext uri="{FF2B5EF4-FFF2-40B4-BE49-F238E27FC236}">
                <a16:creationId xmlns:a16="http://schemas.microsoft.com/office/drawing/2014/main" id="{1876AFE2-1A54-447C-BDBE-101253DCB83B}"/>
              </a:ext>
            </a:extLst>
          </p:cNvPr>
          <p:cNvSpPr txBox="1">
            <a:spLocks/>
          </p:cNvSpPr>
          <p:nvPr/>
        </p:nvSpPr>
        <p:spPr>
          <a:xfrm>
            <a:off x="269238" y="6215748"/>
            <a:ext cx="11653523" cy="433965"/>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400">
                <a:solidFill>
                  <a:schemeClr val="tx1"/>
                </a:solidFill>
                <a:latin typeface="+mn-lt"/>
              </a:rPr>
              <a:t>A blueprint that provides a conceptual view of the architecture being built</a:t>
            </a:r>
          </a:p>
          <a:p>
            <a:pPr marL="0" indent="0">
              <a:buNone/>
            </a:pPr>
            <a:r>
              <a:rPr lang="en-US" sz="1400">
                <a:solidFill>
                  <a:schemeClr val="tx1"/>
                </a:solidFill>
                <a:latin typeface="+mn-lt"/>
              </a:rPr>
              <a:t>The view should cover system landscape and key interfaces, such as integrations with other systems</a:t>
            </a:r>
          </a:p>
        </p:txBody>
      </p:sp>
      <p:grpSp>
        <p:nvGrpSpPr>
          <p:cNvPr id="11" name="Group 10">
            <a:extLst>
              <a:ext uri="{FF2B5EF4-FFF2-40B4-BE49-F238E27FC236}">
                <a16:creationId xmlns:a16="http://schemas.microsoft.com/office/drawing/2014/main" id="{D545F576-A929-4C32-9DFC-8248EE018C19}"/>
              </a:ext>
              <a:ext uri="{C183D7F6-B498-43B3-948B-1728B52AA6E4}">
                <adec:decorative xmlns:adec="http://schemas.microsoft.com/office/drawing/2017/decorative" val="1"/>
              </a:ext>
            </a:extLst>
          </p:cNvPr>
          <p:cNvGrpSpPr/>
          <p:nvPr/>
        </p:nvGrpSpPr>
        <p:grpSpPr>
          <a:xfrm>
            <a:off x="725487" y="1762595"/>
            <a:ext cx="4857078" cy="3723861"/>
            <a:chOff x="725487" y="1762595"/>
            <a:chExt cx="4857078" cy="3723861"/>
          </a:xfrm>
        </p:grpSpPr>
        <p:pic>
          <p:nvPicPr>
            <p:cNvPr id="10" name="Picture 9">
              <a:extLst>
                <a:ext uri="{FF2B5EF4-FFF2-40B4-BE49-F238E27FC236}">
                  <a16:creationId xmlns:a16="http://schemas.microsoft.com/office/drawing/2014/main" id="{50C93430-7E07-4BDE-898E-4D957BA34EF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25487" y="1762595"/>
              <a:ext cx="4857078" cy="3723861"/>
            </a:xfrm>
            <a:prstGeom prst="rect">
              <a:avLst/>
            </a:prstGeom>
          </p:spPr>
        </p:pic>
        <p:sp>
          <p:nvSpPr>
            <p:cNvPr id="3" name="CaixaDeTexto 2">
              <a:extLst>
                <a:ext uri="{FF2B5EF4-FFF2-40B4-BE49-F238E27FC236}">
                  <a16:creationId xmlns:a16="http://schemas.microsoft.com/office/drawing/2014/main" id="{A6A8A20C-38C0-4076-B6B6-88B5D53EB81E}"/>
                </a:ext>
              </a:extLst>
            </p:cNvPr>
            <p:cNvSpPr txBox="1"/>
            <p:nvPr/>
          </p:nvSpPr>
          <p:spPr>
            <a:xfrm>
              <a:off x="3682313" y="3886597"/>
              <a:ext cx="471283" cy="276999"/>
            </a:xfrm>
            <a:prstGeom prst="rect">
              <a:avLst/>
            </a:prstGeom>
            <a:solidFill>
              <a:srgbClr val="C00000"/>
            </a:solidFill>
          </p:spPr>
          <p:txBody>
            <a:bodyPr wrap="none" lIns="0" tIns="0" rIns="0" bIns="0" rtlCol="0">
              <a:spAutoFit/>
            </a:bodyPr>
            <a:lstStyle/>
            <a:p>
              <a:pPr algn="l"/>
              <a:r>
                <a:rPr lang="en-GB" sz="1800" dirty="0">
                  <a:solidFill>
                    <a:schemeClr val="bg1"/>
                  </a:solidFill>
                </a:rPr>
                <a:t>F&amp;O</a:t>
              </a:r>
            </a:p>
          </p:txBody>
        </p:sp>
        <p:sp>
          <p:nvSpPr>
            <p:cNvPr id="4" name="CaixaDeTexto 3">
              <a:extLst>
                <a:ext uri="{FF2B5EF4-FFF2-40B4-BE49-F238E27FC236}">
                  <a16:creationId xmlns:a16="http://schemas.microsoft.com/office/drawing/2014/main" id="{4712FD98-52E7-4946-BFC0-2F0C4BD94095}"/>
                </a:ext>
              </a:extLst>
            </p:cNvPr>
            <p:cNvSpPr txBox="1"/>
            <p:nvPr/>
          </p:nvSpPr>
          <p:spPr>
            <a:xfrm>
              <a:off x="2293622" y="3886596"/>
              <a:ext cx="259686" cy="276999"/>
            </a:xfrm>
            <a:prstGeom prst="rect">
              <a:avLst/>
            </a:prstGeom>
            <a:solidFill>
              <a:srgbClr val="FEC000"/>
            </a:solidFill>
          </p:spPr>
          <p:txBody>
            <a:bodyPr wrap="none" lIns="0" tIns="0" rIns="0" bIns="0" rtlCol="0">
              <a:spAutoFit/>
            </a:bodyPr>
            <a:lstStyle/>
            <a:p>
              <a:pPr algn="l"/>
              <a:r>
                <a:rPr lang="en-GB" sz="1800">
                  <a:solidFill>
                    <a:schemeClr val="bg1"/>
                  </a:solidFill>
                </a:rPr>
                <a:t>CE</a:t>
              </a:r>
            </a:p>
          </p:txBody>
        </p:sp>
      </p:grpSp>
      <p:grpSp>
        <p:nvGrpSpPr>
          <p:cNvPr id="13" name="Group 12">
            <a:extLst>
              <a:ext uri="{FF2B5EF4-FFF2-40B4-BE49-F238E27FC236}">
                <a16:creationId xmlns:a16="http://schemas.microsoft.com/office/drawing/2014/main" id="{042C5535-65B5-4EE7-8D54-D03186E0050C}"/>
              </a:ext>
              <a:ext uri="{C183D7F6-B498-43B3-948B-1728B52AA6E4}">
                <adec:decorative xmlns:adec="http://schemas.microsoft.com/office/drawing/2017/decorative" val="1"/>
              </a:ext>
            </a:extLst>
          </p:cNvPr>
          <p:cNvGrpSpPr/>
          <p:nvPr/>
        </p:nvGrpSpPr>
        <p:grpSpPr>
          <a:xfrm>
            <a:off x="4381128" y="3586723"/>
            <a:ext cx="4016844" cy="2605418"/>
            <a:chOff x="4381128" y="3586723"/>
            <a:chExt cx="4016844" cy="2605418"/>
          </a:xfrm>
        </p:grpSpPr>
        <p:pic>
          <p:nvPicPr>
            <p:cNvPr id="12" name="Picture 11">
              <a:extLst>
                <a:ext uri="{FF2B5EF4-FFF2-40B4-BE49-F238E27FC236}">
                  <a16:creationId xmlns:a16="http://schemas.microsoft.com/office/drawing/2014/main" id="{26BA9A90-A9E2-4530-A13C-2A246E83E73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381128" y="3586723"/>
              <a:ext cx="4016844" cy="2605418"/>
            </a:xfrm>
            <a:prstGeom prst="rect">
              <a:avLst/>
            </a:prstGeom>
          </p:spPr>
        </p:pic>
        <p:sp>
          <p:nvSpPr>
            <p:cNvPr id="6" name="CaixaDeTexto 5">
              <a:extLst>
                <a:ext uri="{FF2B5EF4-FFF2-40B4-BE49-F238E27FC236}">
                  <a16:creationId xmlns:a16="http://schemas.microsoft.com/office/drawing/2014/main" id="{48916C1E-4981-47A7-BD66-5E249219BAF4}"/>
                </a:ext>
              </a:extLst>
            </p:cNvPr>
            <p:cNvSpPr txBox="1"/>
            <p:nvPr/>
          </p:nvSpPr>
          <p:spPr>
            <a:xfrm>
              <a:off x="4773826" y="4596869"/>
              <a:ext cx="471283" cy="276999"/>
            </a:xfrm>
            <a:prstGeom prst="rect">
              <a:avLst/>
            </a:prstGeom>
            <a:solidFill>
              <a:srgbClr val="00B050"/>
            </a:solidFill>
          </p:spPr>
          <p:txBody>
            <a:bodyPr wrap="square" lIns="0" tIns="0" rIns="0" bIns="0" rtlCol="0">
              <a:spAutoFit/>
            </a:bodyPr>
            <a:lstStyle/>
            <a:p>
              <a:pPr algn="l"/>
              <a:r>
                <a:rPr lang="en-GB" sz="1800">
                  <a:solidFill>
                    <a:schemeClr val="bg1"/>
                  </a:solidFill>
                </a:rPr>
                <a:t>F&amp;O</a:t>
              </a:r>
            </a:p>
          </p:txBody>
        </p:sp>
        <p:sp>
          <p:nvSpPr>
            <p:cNvPr id="7" name="CaixaDeTexto 6">
              <a:extLst>
                <a:ext uri="{FF2B5EF4-FFF2-40B4-BE49-F238E27FC236}">
                  <a16:creationId xmlns:a16="http://schemas.microsoft.com/office/drawing/2014/main" id="{5638EC8E-3169-4168-B71E-7156A313D06C}"/>
                </a:ext>
              </a:extLst>
            </p:cNvPr>
            <p:cNvSpPr txBox="1"/>
            <p:nvPr/>
          </p:nvSpPr>
          <p:spPr>
            <a:xfrm>
              <a:off x="7556712" y="4596869"/>
              <a:ext cx="259686" cy="276999"/>
            </a:xfrm>
            <a:prstGeom prst="rect">
              <a:avLst/>
            </a:prstGeom>
            <a:solidFill>
              <a:srgbClr val="00B050"/>
            </a:solidFill>
          </p:spPr>
          <p:txBody>
            <a:bodyPr wrap="none" lIns="0" tIns="0" rIns="0" bIns="0" rtlCol="0">
              <a:spAutoFit/>
            </a:bodyPr>
            <a:lstStyle/>
            <a:p>
              <a:pPr algn="l"/>
              <a:r>
                <a:rPr lang="en-GB" sz="1800">
                  <a:solidFill>
                    <a:schemeClr val="bg1"/>
                  </a:solidFill>
                </a:rPr>
                <a:t>CE</a:t>
              </a:r>
            </a:p>
          </p:txBody>
        </p:sp>
      </p:grpSp>
      <p:pic>
        <p:nvPicPr>
          <p:cNvPr id="14" name="Picture 13" descr="Example solution architecture diagram to be replaced by your customer's solution architecture diagram.">
            <a:extLst>
              <a:ext uri="{FF2B5EF4-FFF2-40B4-BE49-F238E27FC236}">
                <a16:creationId xmlns:a16="http://schemas.microsoft.com/office/drawing/2014/main" id="{743AE9A9-7A43-49C8-AEF7-84EDC5A39B3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56712" y="1449795"/>
            <a:ext cx="4635288" cy="2744579"/>
          </a:xfrm>
          <a:prstGeom prst="rect">
            <a:avLst/>
          </a:prstGeom>
        </p:spPr>
      </p:pic>
    </p:spTree>
    <p:extLst>
      <p:ext uri="{BB962C8B-B14F-4D97-AF65-F5344CB8AC3E}">
        <p14:creationId xmlns:p14="http://schemas.microsoft.com/office/powerpoint/2010/main" val="250649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CB74-2647-404C-9651-B5C67CE35C8A}"/>
              </a:ext>
            </a:extLst>
          </p:cNvPr>
          <p:cNvSpPr>
            <a:spLocks noGrp="1"/>
          </p:cNvSpPr>
          <p:nvPr>
            <p:ph type="title"/>
          </p:nvPr>
        </p:nvSpPr>
        <p:spPr/>
        <p:txBody>
          <a:bodyPr/>
          <a:lstStyle/>
          <a:p>
            <a:r>
              <a:rPr lang="en-GB"/>
              <a:t>App Strategy - ISV Solutions/Add-ons</a:t>
            </a:r>
          </a:p>
        </p:txBody>
      </p:sp>
      <p:graphicFrame>
        <p:nvGraphicFramePr>
          <p:cNvPr id="5" name="Table 5">
            <a:extLst>
              <a:ext uri="{FF2B5EF4-FFF2-40B4-BE49-F238E27FC236}">
                <a16:creationId xmlns:a16="http://schemas.microsoft.com/office/drawing/2014/main" id="{0DFCD791-5955-4EFC-A15B-7307BB3173A7}"/>
              </a:ext>
            </a:extLst>
          </p:cNvPr>
          <p:cNvGraphicFramePr>
            <a:graphicFrameLocks noGrp="1"/>
          </p:cNvGraphicFramePr>
          <p:nvPr>
            <p:ph sz="quarter" idx="10"/>
            <p:extLst>
              <p:ext uri="{D42A27DB-BD31-4B8C-83A1-F6EECF244321}">
                <p14:modId xmlns:p14="http://schemas.microsoft.com/office/powerpoint/2010/main" val="729193192"/>
              </p:ext>
            </p:extLst>
          </p:nvPr>
        </p:nvGraphicFramePr>
        <p:xfrm>
          <a:off x="588963" y="1838325"/>
          <a:ext cx="11017246" cy="889000"/>
        </p:xfrm>
        <a:graphic>
          <a:graphicData uri="http://schemas.openxmlformats.org/drawingml/2006/table">
            <a:tbl>
              <a:tblPr firstRow="1" bandRow="1">
                <a:tableStyleId>{5C22544A-7EE6-4342-B048-85BDC9FD1C3A}</a:tableStyleId>
              </a:tblPr>
              <a:tblGrid>
                <a:gridCol w="1482292">
                  <a:extLst>
                    <a:ext uri="{9D8B030D-6E8A-4147-A177-3AD203B41FA5}">
                      <a16:colId xmlns:a16="http://schemas.microsoft.com/office/drawing/2014/main" val="938259940"/>
                    </a:ext>
                  </a:extLst>
                </a:gridCol>
                <a:gridCol w="1569033">
                  <a:extLst>
                    <a:ext uri="{9D8B030D-6E8A-4147-A177-3AD203B41FA5}">
                      <a16:colId xmlns:a16="http://schemas.microsoft.com/office/drawing/2014/main" val="3901086128"/>
                    </a:ext>
                  </a:extLst>
                </a:gridCol>
                <a:gridCol w="2676819">
                  <a:extLst>
                    <a:ext uri="{9D8B030D-6E8A-4147-A177-3AD203B41FA5}">
                      <a16:colId xmlns:a16="http://schemas.microsoft.com/office/drawing/2014/main" val="3831428278"/>
                    </a:ext>
                  </a:extLst>
                </a:gridCol>
                <a:gridCol w="2182117">
                  <a:extLst>
                    <a:ext uri="{9D8B030D-6E8A-4147-A177-3AD203B41FA5}">
                      <a16:colId xmlns:a16="http://schemas.microsoft.com/office/drawing/2014/main" val="1867507518"/>
                    </a:ext>
                  </a:extLst>
                </a:gridCol>
                <a:gridCol w="1227684">
                  <a:extLst>
                    <a:ext uri="{9D8B030D-6E8A-4147-A177-3AD203B41FA5}">
                      <a16:colId xmlns:a16="http://schemas.microsoft.com/office/drawing/2014/main" val="995549361"/>
                    </a:ext>
                  </a:extLst>
                </a:gridCol>
                <a:gridCol w="1879301">
                  <a:extLst>
                    <a:ext uri="{9D8B030D-6E8A-4147-A177-3AD203B41FA5}">
                      <a16:colId xmlns:a16="http://schemas.microsoft.com/office/drawing/2014/main" val="3929813250"/>
                    </a:ext>
                  </a:extLst>
                </a:gridCol>
              </a:tblGrid>
              <a:tr h="370840">
                <a:tc>
                  <a:txBody>
                    <a:bodyPr/>
                    <a:lstStyle/>
                    <a:p>
                      <a:r>
                        <a:rPr lang="en-GB" sz="1400"/>
                        <a:t>ISV Name</a:t>
                      </a:r>
                    </a:p>
                  </a:txBody>
                  <a:tcPr/>
                </a:tc>
                <a:tc>
                  <a:txBody>
                    <a:bodyPr/>
                    <a:lstStyle/>
                    <a:p>
                      <a:r>
                        <a:rPr lang="en-GB" sz="1400"/>
                        <a:t>Description</a:t>
                      </a:r>
                    </a:p>
                  </a:txBody>
                  <a:tcPr/>
                </a:tc>
                <a:tc>
                  <a:txBody>
                    <a:bodyPr/>
                    <a:lstStyle/>
                    <a:p>
                      <a:r>
                        <a:rPr lang="en-GB" sz="1400"/>
                        <a:t>Risk</a:t>
                      </a:r>
                    </a:p>
                  </a:txBody>
                  <a:tcPr/>
                </a:tc>
                <a:tc>
                  <a:txBody>
                    <a:bodyPr/>
                    <a:lstStyle/>
                    <a:p>
                      <a:r>
                        <a:rPr lang="en-GB" sz="1400"/>
                        <a:t>Company</a:t>
                      </a:r>
                    </a:p>
                  </a:txBody>
                  <a:tcPr/>
                </a:tc>
                <a:tc>
                  <a:txBody>
                    <a:bodyPr/>
                    <a:lstStyle/>
                    <a:p>
                      <a:r>
                        <a:rPr lang="en-GB" sz="1400"/>
                        <a:t>Complexity</a:t>
                      </a:r>
                    </a:p>
                  </a:txBody>
                  <a:tcPr/>
                </a:tc>
                <a:tc>
                  <a:txBody>
                    <a:bodyPr/>
                    <a:lstStyle/>
                    <a:p>
                      <a:r>
                        <a:rPr lang="en-GB" sz="1400"/>
                        <a:t>Available in AppSource</a:t>
                      </a:r>
                    </a:p>
                  </a:txBody>
                  <a:tcPr/>
                </a:tc>
                <a:extLst>
                  <a:ext uri="{0D108BD9-81ED-4DB2-BD59-A6C34878D82A}">
                    <a16:rowId xmlns:a16="http://schemas.microsoft.com/office/drawing/2014/main" val="100632523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r>
                        <a:rPr lang="en-GB" sz="1400"/>
                        <a:t>Y/N</a:t>
                      </a:r>
                    </a:p>
                  </a:txBody>
                  <a:tcPr/>
                </a:tc>
                <a:extLst>
                  <a:ext uri="{0D108BD9-81ED-4DB2-BD59-A6C34878D82A}">
                    <a16:rowId xmlns:a16="http://schemas.microsoft.com/office/drawing/2014/main" val="3808994327"/>
                  </a:ext>
                </a:extLst>
              </a:tr>
            </a:tbl>
          </a:graphicData>
        </a:graphic>
      </p:graphicFrame>
      <p:sp>
        <p:nvSpPr>
          <p:cNvPr id="4" name="Text Placeholder 3">
            <a:extLst>
              <a:ext uri="{FF2B5EF4-FFF2-40B4-BE49-F238E27FC236}">
                <a16:creationId xmlns:a16="http://schemas.microsoft.com/office/drawing/2014/main" id="{3D161869-EF4B-48A2-B3C3-37439C789949}"/>
              </a:ext>
            </a:extLst>
          </p:cNvPr>
          <p:cNvSpPr>
            <a:spLocks noGrp="1"/>
          </p:cNvSpPr>
          <p:nvPr>
            <p:ph type="body" sz="quarter" idx="11"/>
          </p:nvPr>
        </p:nvSpPr>
        <p:spPr/>
        <p:txBody>
          <a:bodyPr/>
          <a:lstStyle/>
          <a:p>
            <a:r>
              <a:rPr lang="en-GB"/>
              <a:t>Describe all ISV solutions planned</a:t>
            </a:r>
          </a:p>
        </p:txBody>
      </p:sp>
      <p:sp>
        <p:nvSpPr>
          <p:cNvPr id="8" name="TextBox 7">
            <a:extLst>
              <a:ext uri="{FF2B5EF4-FFF2-40B4-BE49-F238E27FC236}">
                <a16:creationId xmlns:a16="http://schemas.microsoft.com/office/drawing/2014/main" id="{F2E89A09-4998-48A6-84F2-FDBEAC55DE76}"/>
              </a:ext>
            </a:extLst>
          </p:cNvPr>
          <p:cNvSpPr txBox="1"/>
          <p:nvPr/>
        </p:nvSpPr>
        <p:spPr>
          <a:xfrm>
            <a:off x="10134868" y="5668962"/>
            <a:ext cx="1787257" cy="1157240"/>
          </a:xfrm>
          <a:prstGeom prst="rect">
            <a:avLst/>
          </a:prstGeom>
          <a:noFill/>
        </p:spPr>
        <p:txBody>
          <a:bodyPr wrap="square" lIns="182880" tIns="146304" rIns="182880" bIns="146304" rtlCol="0">
            <a:spAutoFit/>
          </a:bodyPr>
          <a:lstStyle/>
          <a:p>
            <a:pPr>
              <a:lnSpc>
                <a:spcPct val="90000"/>
              </a:lnSpc>
              <a:spcAft>
                <a:spcPts val="600"/>
              </a:spcAft>
            </a:pPr>
            <a:r>
              <a:rPr lang="en-US" sz="800" b="1"/>
              <a:t>Legend</a:t>
            </a:r>
            <a:r>
              <a:rPr lang="en-US" sz="800"/>
              <a:t>:</a:t>
            </a:r>
          </a:p>
          <a:p>
            <a:pPr>
              <a:lnSpc>
                <a:spcPct val="90000"/>
              </a:lnSpc>
              <a:spcAft>
                <a:spcPts val="600"/>
              </a:spcAft>
            </a:pPr>
            <a:r>
              <a:rPr lang="en-US" sz="800"/>
              <a:t>100 – Low Complexity</a:t>
            </a:r>
          </a:p>
          <a:p>
            <a:pPr>
              <a:lnSpc>
                <a:spcPct val="90000"/>
              </a:lnSpc>
              <a:spcAft>
                <a:spcPts val="600"/>
              </a:spcAft>
            </a:pPr>
            <a:r>
              <a:rPr lang="en-US" sz="800"/>
              <a:t>200 – Medium Complexity</a:t>
            </a:r>
          </a:p>
          <a:p>
            <a:pPr>
              <a:lnSpc>
                <a:spcPct val="90000"/>
              </a:lnSpc>
              <a:spcAft>
                <a:spcPts val="600"/>
              </a:spcAft>
            </a:pPr>
            <a:r>
              <a:rPr lang="en-US" sz="800"/>
              <a:t>300 – High Complexity</a:t>
            </a:r>
          </a:p>
          <a:p>
            <a:pPr>
              <a:lnSpc>
                <a:spcPct val="90000"/>
              </a:lnSpc>
              <a:spcAft>
                <a:spcPts val="600"/>
              </a:spcAft>
            </a:pPr>
            <a:r>
              <a:rPr lang="en-US" sz="800"/>
              <a:t>400 – Very High Complexity</a:t>
            </a:r>
          </a:p>
        </p:txBody>
      </p:sp>
    </p:spTree>
    <p:extLst>
      <p:ext uri="{BB962C8B-B14F-4D97-AF65-F5344CB8AC3E}">
        <p14:creationId xmlns:p14="http://schemas.microsoft.com/office/powerpoint/2010/main" val="148102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App Strategy - Complex customizations </a:t>
            </a:r>
            <a:r>
              <a:rPr lang="en-GB" sz="1800"/>
              <a:t>(level 300 and above)</a:t>
            </a:r>
            <a:endParaRPr lang="en-GB"/>
          </a:p>
        </p:txBody>
      </p:sp>
      <p:graphicFrame>
        <p:nvGraphicFramePr>
          <p:cNvPr id="4" name="Table 4">
            <a:extLst>
              <a:ext uri="{FF2B5EF4-FFF2-40B4-BE49-F238E27FC236}">
                <a16:creationId xmlns:a16="http://schemas.microsoft.com/office/drawing/2014/main" id="{1504D83B-2AE6-42C4-BF06-D4C5CB157978}"/>
              </a:ext>
            </a:extLst>
          </p:cNvPr>
          <p:cNvGraphicFramePr>
            <a:graphicFrameLocks noGrp="1"/>
          </p:cNvGraphicFramePr>
          <p:nvPr>
            <p:ph sz="quarter" idx="10"/>
            <p:extLst>
              <p:ext uri="{D42A27DB-BD31-4B8C-83A1-F6EECF244321}">
                <p14:modId xmlns:p14="http://schemas.microsoft.com/office/powerpoint/2010/main" val="4045853884"/>
              </p:ext>
            </p:extLst>
          </p:nvPr>
        </p:nvGraphicFramePr>
        <p:xfrm>
          <a:off x="412750" y="1838325"/>
          <a:ext cx="11510960" cy="2585720"/>
        </p:xfrm>
        <a:graphic>
          <a:graphicData uri="http://schemas.openxmlformats.org/drawingml/2006/table">
            <a:tbl>
              <a:tblPr firstRow="1" bandRow="1">
                <a:tableStyleId>{5C22544A-7EE6-4342-B048-85BDC9FD1C3A}</a:tableStyleId>
              </a:tblPr>
              <a:tblGrid>
                <a:gridCol w="2302192">
                  <a:extLst>
                    <a:ext uri="{9D8B030D-6E8A-4147-A177-3AD203B41FA5}">
                      <a16:colId xmlns:a16="http://schemas.microsoft.com/office/drawing/2014/main" val="1290315679"/>
                    </a:ext>
                  </a:extLst>
                </a:gridCol>
                <a:gridCol w="2302192">
                  <a:extLst>
                    <a:ext uri="{9D8B030D-6E8A-4147-A177-3AD203B41FA5}">
                      <a16:colId xmlns:a16="http://schemas.microsoft.com/office/drawing/2014/main" val="540730878"/>
                    </a:ext>
                  </a:extLst>
                </a:gridCol>
                <a:gridCol w="2302192">
                  <a:extLst>
                    <a:ext uri="{9D8B030D-6E8A-4147-A177-3AD203B41FA5}">
                      <a16:colId xmlns:a16="http://schemas.microsoft.com/office/drawing/2014/main" val="1017963521"/>
                    </a:ext>
                  </a:extLst>
                </a:gridCol>
                <a:gridCol w="2302192">
                  <a:extLst>
                    <a:ext uri="{9D8B030D-6E8A-4147-A177-3AD203B41FA5}">
                      <a16:colId xmlns:a16="http://schemas.microsoft.com/office/drawing/2014/main" val="1739197586"/>
                    </a:ext>
                  </a:extLst>
                </a:gridCol>
                <a:gridCol w="2302192">
                  <a:extLst>
                    <a:ext uri="{9D8B030D-6E8A-4147-A177-3AD203B41FA5}">
                      <a16:colId xmlns:a16="http://schemas.microsoft.com/office/drawing/2014/main" val="2626397723"/>
                    </a:ext>
                  </a:extLst>
                </a:gridCol>
              </a:tblGrid>
              <a:tr h="370840">
                <a:tc>
                  <a:txBody>
                    <a:bodyPr/>
                    <a:lstStyle/>
                    <a:p>
                      <a:r>
                        <a:rPr lang="en-GB" sz="1400"/>
                        <a:t>Purpose</a:t>
                      </a:r>
                    </a:p>
                  </a:txBody>
                  <a:tcPr/>
                </a:tc>
                <a:tc>
                  <a:txBody>
                    <a:bodyPr/>
                    <a:lstStyle/>
                    <a:p>
                      <a:r>
                        <a:rPr lang="en-GB" sz="1400"/>
                        <a:t>Type (Plugin, JavaScript, PCF, Custom </a:t>
                      </a:r>
                      <a:r>
                        <a:rPr lang="en-GB" sz="1400" err="1"/>
                        <a:t>Actions</a:t>
                      </a:r>
                      <a:r>
                        <a:rPr lang="en-GB" sz="1400"/>
                        <a:t>, X++)</a:t>
                      </a:r>
                    </a:p>
                  </a:txBody>
                  <a:tcPr/>
                </a:tc>
                <a:tc>
                  <a:txBody>
                    <a:bodyPr/>
                    <a:lstStyle/>
                    <a:p>
                      <a:r>
                        <a:rPr lang="en-GB" sz="1400"/>
                        <a:t>Justification</a:t>
                      </a:r>
                    </a:p>
                  </a:txBody>
                  <a:tcPr/>
                </a:tc>
                <a:tc>
                  <a:txBody>
                    <a:bodyPr/>
                    <a:lstStyle/>
                    <a:p>
                      <a:r>
                        <a:rPr lang="en-GB" sz="1400"/>
                        <a:t>Execution time &amp; Frequency</a:t>
                      </a:r>
                    </a:p>
                  </a:txBody>
                  <a:tcPr/>
                </a:tc>
                <a:tc>
                  <a:txBody>
                    <a:bodyPr/>
                    <a:lstStyle/>
                    <a:p>
                      <a:r>
                        <a:rPr lang="en-GB" sz="1400"/>
                        <a:t>Complexity </a:t>
                      </a:r>
                    </a:p>
                  </a:txBody>
                  <a:tcPr/>
                </a:tc>
                <a:extLst>
                  <a:ext uri="{0D108BD9-81ED-4DB2-BD59-A6C34878D82A}">
                    <a16:rowId xmlns:a16="http://schemas.microsoft.com/office/drawing/2014/main" val="3205241656"/>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412988786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001230614"/>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203270358"/>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2006810812"/>
                  </a:ext>
                </a:extLst>
              </a:tr>
              <a:tr h="370840">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tc>
                  <a:txBody>
                    <a:bodyPr/>
                    <a:lstStyle/>
                    <a:p>
                      <a:endParaRPr lang="en-GB" sz="1400"/>
                    </a:p>
                  </a:txBody>
                  <a:tcPr/>
                </a:tc>
                <a:extLst>
                  <a:ext uri="{0D108BD9-81ED-4DB2-BD59-A6C34878D82A}">
                    <a16:rowId xmlns:a16="http://schemas.microsoft.com/office/drawing/2014/main" val="1015693230"/>
                  </a:ext>
                </a:extLst>
              </a:tr>
            </a:tbl>
          </a:graphicData>
        </a:graphic>
      </p:graphicFrame>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a:t>Detail all complex customizations involving custom developments</a:t>
            </a:r>
          </a:p>
        </p:txBody>
      </p:sp>
      <p:sp>
        <p:nvSpPr>
          <p:cNvPr id="7" name="TextBox 6">
            <a:extLst>
              <a:ext uri="{FF2B5EF4-FFF2-40B4-BE49-F238E27FC236}">
                <a16:creationId xmlns:a16="http://schemas.microsoft.com/office/drawing/2014/main" id="{AF682063-2479-4937-910F-FF63EC9C6D91}"/>
              </a:ext>
            </a:extLst>
          </p:cNvPr>
          <p:cNvSpPr txBox="1"/>
          <p:nvPr/>
        </p:nvSpPr>
        <p:spPr>
          <a:xfrm>
            <a:off x="7484076" y="5479161"/>
            <a:ext cx="4629665" cy="1378839"/>
          </a:xfrm>
          <a:prstGeom prst="rect">
            <a:avLst/>
          </a:prstGeom>
          <a:noFill/>
        </p:spPr>
        <p:txBody>
          <a:bodyPr wrap="square" lIns="182880" tIns="146304" rIns="182880" bIns="146304" rtlCol="0">
            <a:spAutoFit/>
          </a:bodyPr>
          <a:lstStyle/>
          <a:p>
            <a:pPr>
              <a:lnSpc>
                <a:spcPct val="90000"/>
              </a:lnSpc>
              <a:spcAft>
                <a:spcPts val="600"/>
              </a:spcAft>
            </a:pPr>
            <a:r>
              <a:rPr kumimoji="0" lang="fr-FR" sz="1200" b="0" i="0" u="none" strike="noStrike" kern="1200" cap="none" spc="0" normalizeH="0" baseline="0" noProof="0">
                <a:ln>
                  <a:noFill/>
                </a:ln>
                <a:solidFill>
                  <a:srgbClr val="008272"/>
                </a:solidFill>
                <a:effectLst/>
                <a:uLnTx/>
                <a:uFillTx/>
                <a:latin typeface="Segoe UI"/>
                <a:ea typeface="+mn-ea"/>
                <a:cs typeface="+mn-cs"/>
              </a:rPr>
              <a:t>💡 </a:t>
            </a:r>
            <a:r>
              <a:rPr lang="en-US" sz="1200" b="1">
                <a:solidFill>
                  <a:schemeClr val="tx2"/>
                </a:solidFill>
              </a:rPr>
              <a:t>Legend</a:t>
            </a:r>
            <a:endParaRPr lang="en-US" sz="1200"/>
          </a:p>
          <a:p>
            <a:pPr>
              <a:lnSpc>
                <a:spcPct val="90000"/>
              </a:lnSpc>
              <a:spcAft>
                <a:spcPts val="600"/>
              </a:spcAft>
            </a:pPr>
            <a:r>
              <a:rPr lang="en-US" sz="1100"/>
              <a:t>100 – Out-of-box Configuration</a:t>
            </a:r>
          </a:p>
          <a:p>
            <a:pPr>
              <a:lnSpc>
                <a:spcPct val="90000"/>
              </a:lnSpc>
              <a:spcAft>
                <a:spcPts val="600"/>
              </a:spcAft>
            </a:pPr>
            <a:r>
              <a:rPr lang="en-US" sz="1100"/>
              <a:t>200 – No code Customization</a:t>
            </a:r>
          </a:p>
          <a:p>
            <a:pPr>
              <a:lnSpc>
                <a:spcPct val="90000"/>
              </a:lnSpc>
              <a:spcAft>
                <a:spcPts val="600"/>
              </a:spcAft>
            </a:pPr>
            <a:r>
              <a:rPr lang="en-US" sz="1100"/>
              <a:t>300 – Some level of custom code </a:t>
            </a:r>
          </a:p>
          <a:p>
            <a:pPr>
              <a:lnSpc>
                <a:spcPct val="90000"/>
              </a:lnSpc>
              <a:spcAft>
                <a:spcPts val="600"/>
              </a:spcAft>
            </a:pPr>
            <a:r>
              <a:rPr lang="en-US" sz="1100"/>
              <a:t>400 – Custom code involving integrations or intrusive customizations</a:t>
            </a:r>
          </a:p>
        </p:txBody>
      </p:sp>
    </p:spTree>
    <p:extLst>
      <p:ext uri="{BB962C8B-B14F-4D97-AF65-F5344CB8AC3E}">
        <p14:creationId xmlns:p14="http://schemas.microsoft.com/office/powerpoint/2010/main" val="9822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App Strategy - Gaps &amp; Risks</a:t>
            </a:r>
          </a:p>
        </p:txBody>
      </p:sp>
      <p:sp>
        <p:nvSpPr>
          <p:cNvPr id="6" name="Content Placeholder 5">
            <a:extLst>
              <a:ext uri="{FF2B5EF4-FFF2-40B4-BE49-F238E27FC236}">
                <a16:creationId xmlns:a16="http://schemas.microsoft.com/office/drawing/2014/main" id="{8CB69E30-B753-4C91-9DAA-18D60BA70791}"/>
              </a:ext>
            </a:extLst>
          </p:cNvPr>
          <p:cNvSpPr>
            <a:spLocks noGrp="1"/>
          </p:cNvSpPr>
          <p:nvPr>
            <p:ph sz="quarter" idx="10"/>
          </p:nvPr>
        </p:nvSpPr>
        <p:spPr/>
        <p:txBody>
          <a:bodyPr/>
          <a:lstStyle/>
          <a:p>
            <a:endParaRPr lang="de-DE"/>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Describe identified product gaps &amp; project risks</a:t>
            </a:r>
          </a:p>
        </p:txBody>
      </p:sp>
    </p:spTree>
    <p:extLst>
      <p:ext uri="{BB962C8B-B14F-4D97-AF65-F5344CB8AC3E}">
        <p14:creationId xmlns:p14="http://schemas.microsoft.com/office/powerpoint/2010/main" val="8716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App Strategy - Transaction Volumes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a:xfrm>
            <a:off x="588263" y="1189038"/>
            <a:ext cx="11018520" cy="307777"/>
          </a:xfrm>
        </p:spPr>
        <p:txBody>
          <a:bodyPr/>
          <a:lstStyle/>
          <a:p>
            <a:pPr>
              <a:buClr>
                <a:schemeClr val="tx2"/>
              </a:buClr>
            </a:pPr>
            <a:r>
              <a:rPr lang="en-GB">
                <a:solidFill>
                  <a:schemeClr val="tx2"/>
                </a:solidFill>
              </a:rPr>
              <a:t>Outline your 24h operations schedule</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74073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Data Strategy</a:t>
            </a:r>
          </a:p>
        </p:txBody>
      </p:sp>
    </p:spTree>
    <p:extLst>
      <p:ext uri="{BB962C8B-B14F-4D97-AF65-F5344CB8AC3E}">
        <p14:creationId xmlns:p14="http://schemas.microsoft.com/office/powerpoint/2010/main" val="186870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7442-15DF-4255-92A0-FB16CC426038}"/>
              </a:ext>
            </a:extLst>
          </p:cNvPr>
          <p:cNvSpPr>
            <a:spLocks noGrp="1"/>
          </p:cNvSpPr>
          <p:nvPr>
            <p:ph type="title"/>
          </p:nvPr>
        </p:nvSpPr>
        <p:spPr/>
        <p:txBody>
          <a:bodyPr/>
          <a:lstStyle/>
          <a:p>
            <a:r>
              <a:rPr lang="en-GB"/>
              <a:t>Data Strategy - Data Model Customizations</a:t>
            </a:r>
          </a:p>
        </p:txBody>
      </p:sp>
      <p:sp>
        <p:nvSpPr>
          <p:cNvPr id="8" name="Text Placeholder 7">
            <a:extLst>
              <a:ext uri="{FF2B5EF4-FFF2-40B4-BE49-F238E27FC236}">
                <a16:creationId xmlns:a16="http://schemas.microsoft.com/office/drawing/2014/main" id="{57122B43-7D6F-4993-B0A9-459BDFFA53EA}"/>
              </a:ext>
            </a:extLst>
          </p:cNvPr>
          <p:cNvSpPr>
            <a:spLocks noGrp="1"/>
          </p:cNvSpPr>
          <p:nvPr>
            <p:ph type="body" sz="quarter" idx="11"/>
          </p:nvPr>
        </p:nvSpPr>
        <p:spPr/>
        <p:txBody>
          <a:bodyPr/>
          <a:lstStyle/>
          <a:p>
            <a:r>
              <a:rPr lang="en-GB"/>
              <a:t>Highlight areas where you will have to create new entities to replace standard entities and deviate from CDM, repurposed or recreated CDM attributes </a:t>
            </a:r>
          </a:p>
        </p:txBody>
      </p:sp>
      <p:sp>
        <p:nvSpPr>
          <p:cNvPr id="5" name="Rectangle 4">
            <a:extLst>
              <a:ext uri="{FF2B5EF4-FFF2-40B4-BE49-F238E27FC236}">
                <a16:creationId xmlns:a16="http://schemas.microsoft.com/office/drawing/2014/main" id="{41A63EC8-B178-41F0-8DE0-CDD1CF734A4B}"/>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74244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Data Strategy</a:t>
            </a:r>
          </a:p>
        </p:txBody>
      </p:sp>
      <p:sp>
        <p:nvSpPr>
          <p:cNvPr id="4" name="Text Placeholder 3">
            <a:extLst>
              <a:ext uri="{FF2B5EF4-FFF2-40B4-BE49-F238E27FC236}">
                <a16:creationId xmlns:a16="http://schemas.microsoft.com/office/drawing/2014/main" id="{185F8348-72BF-4429-B87D-E28F670F994C}"/>
              </a:ext>
            </a:extLst>
          </p:cNvPr>
          <p:cNvSpPr>
            <a:spLocks noGrp="1"/>
          </p:cNvSpPr>
          <p:nvPr>
            <p:ph type="body" sz="quarter" idx="11"/>
          </p:nvPr>
        </p:nvSpPr>
        <p:spPr>
          <a:xfrm>
            <a:off x="588263" y="1189038"/>
            <a:ext cx="11018520" cy="307777"/>
          </a:xfrm>
        </p:spPr>
        <p:txBody>
          <a:bodyPr/>
          <a:lstStyle/>
          <a:p>
            <a:r>
              <a:rPr lang="en-US"/>
              <a:t>Approach &amp; Plan for Data Migrations</a:t>
            </a:r>
          </a:p>
        </p:txBody>
      </p:sp>
      <p:sp>
        <p:nvSpPr>
          <p:cNvPr id="6" name="Rectangle 5">
            <a:extLst>
              <a:ext uri="{FF2B5EF4-FFF2-40B4-BE49-F238E27FC236}">
                <a16:creationId xmlns:a16="http://schemas.microsoft.com/office/drawing/2014/main" id="{DA271AD6-D169-4419-8BAE-FA1A5A7C14EC}"/>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185420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GB"/>
              <a:t>Master Data Management, </a:t>
            </a:r>
            <a:r>
              <a:rPr lang="en-US"/>
              <a:t>Data sharing across legal entities</a:t>
            </a:r>
            <a:r>
              <a:rPr lang="en-GB"/>
              <a:t>, Configuration Management, Cutover plan</a:t>
            </a:r>
          </a:p>
        </p:txBody>
      </p:sp>
    </p:spTree>
    <p:extLst>
      <p:ext uri="{BB962C8B-B14F-4D97-AF65-F5344CB8AC3E}">
        <p14:creationId xmlns:p14="http://schemas.microsoft.com/office/powerpoint/2010/main" val="405854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US"/>
              <a:t>Data Strategy</a:t>
            </a:r>
            <a:endParaRPr lang="en-GB"/>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a:lstStyle/>
          <a:p>
            <a:pPr marL="0" indent="0">
              <a:buNone/>
            </a:pPr>
            <a:r>
              <a:rPr lang="en-GB"/>
              <a:t>[Provide detailed information on this topics if applicable to your Program.]</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r>
              <a:rPr lang="en-US"/>
              <a:t>Data Retention and Data Archiving Strategy</a:t>
            </a:r>
          </a:p>
        </p:txBody>
      </p:sp>
    </p:spTree>
    <p:extLst>
      <p:ext uri="{BB962C8B-B14F-4D97-AF65-F5344CB8AC3E}">
        <p14:creationId xmlns:p14="http://schemas.microsoft.com/office/powerpoint/2010/main" val="1717214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Integration Strategy</a:t>
            </a:r>
          </a:p>
        </p:txBody>
      </p:sp>
    </p:spTree>
    <p:extLst>
      <p:ext uri="{BB962C8B-B14F-4D97-AF65-F5344CB8AC3E}">
        <p14:creationId xmlns:p14="http://schemas.microsoft.com/office/powerpoint/2010/main" val="165131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1EA2-19CC-46A8-A826-70BB204EAA99}"/>
              </a:ext>
            </a:extLst>
          </p:cNvPr>
          <p:cNvSpPr>
            <a:spLocks noGrp="1"/>
          </p:cNvSpPr>
          <p:nvPr>
            <p:ph type="title"/>
          </p:nvPr>
        </p:nvSpPr>
        <p:spPr/>
        <p:txBody>
          <a:bodyPr/>
          <a:lstStyle/>
          <a:p>
            <a:r>
              <a:rPr lang="en-GB"/>
              <a:t>Integrations Strategy</a:t>
            </a:r>
          </a:p>
        </p:txBody>
      </p:sp>
      <p:sp>
        <p:nvSpPr>
          <p:cNvPr id="4" name="Text Placeholder 3">
            <a:extLst>
              <a:ext uri="{FF2B5EF4-FFF2-40B4-BE49-F238E27FC236}">
                <a16:creationId xmlns:a16="http://schemas.microsoft.com/office/drawing/2014/main" id="{540E8D7C-3971-4EB2-804A-45820A959E26}"/>
              </a:ext>
            </a:extLst>
          </p:cNvPr>
          <p:cNvSpPr>
            <a:spLocks noGrp="1"/>
          </p:cNvSpPr>
          <p:nvPr>
            <p:ph type="body" sz="quarter" idx="11"/>
          </p:nvPr>
        </p:nvSpPr>
        <p:spPr/>
        <p:txBody>
          <a:bodyPr/>
          <a:lstStyle/>
          <a:p>
            <a:r>
              <a:rPr lang="en-GB"/>
              <a:t>Describe all data interfaces planned</a:t>
            </a:r>
          </a:p>
        </p:txBody>
      </p:sp>
      <p:sp>
        <p:nvSpPr>
          <p:cNvPr id="8" name="Rectangle 7">
            <a:extLst>
              <a:ext uri="{FF2B5EF4-FFF2-40B4-BE49-F238E27FC236}">
                <a16:creationId xmlns:a16="http://schemas.microsoft.com/office/drawing/2014/main" id="{8EB5F531-7977-4E8F-AE06-BCC3C982B84A}"/>
              </a:ext>
            </a:extLst>
          </p:cNvPr>
          <p:cNvSpPr/>
          <p:nvPr/>
        </p:nvSpPr>
        <p:spPr bwMode="auto">
          <a:xfrm>
            <a:off x="584517" y="1900518"/>
            <a:ext cx="11018520" cy="4829016"/>
          </a:xfrm>
          <a:prstGeom prst="rect">
            <a:avLst/>
          </a:prstGeom>
          <a:solidFill>
            <a:srgbClr val="1392B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108000" rIns="108000" bIns="108000" numCol="1" spcCol="0" rtlCol="0" fromWordArt="0" anchor="ctr" anchorCtr="0" forceAA="0" compatLnSpc="1">
            <a:prstTxWarp prst="textNoShape">
              <a:avLst/>
            </a:prstTxWarp>
            <a:noAutofit/>
          </a:bodyPr>
          <a:lstStyle/>
          <a:p>
            <a:pPr marL="0" indent="0" algn="ctr" defTabSz="932472" fontAlgn="base">
              <a:lnSpc>
                <a:spcPct val="90000"/>
              </a:lnSpc>
              <a:spcBef>
                <a:spcPct val="0"/>
              </a:spcBef>
              <a:spcAft>
                <a:spcPct val="0"/>
              </a:spcAft>
              <a:buNone/>
            </a:pPr>
            <a:r>
              <a:rPr lang="en-GB" sz="2000">
                <a:solidFill>
                  <a:schemeClr val="bg2">
                    <a:lumMod val="25000"/>
                  </a:schemeClr>
                </a:solidFill>
                <a:ea typeface="Segoe UI" pitchFamily="34" charset="0"/>
                <a:cs typeface="Segoe UI" pitchFamily="34" charset="0"/>
              </a:rPr>
              <a:t>See Solution Blueprint Template.xlsx</a:t>
            </a:r>
          </a:p>
        </p:txBody>
      </p:sp>
    </p:spTree>
    <p:extLst>
      <p:ext uri="{BB962C8B-B14F-4D97-AF65-F5344CB8AC3E}">
        <p14:creationId xmlns:p14="http://schemas.microsoft.com/office/powerpoint/2010/main" val="385863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Intelligence Strategy</a:t>
            </a:r>
          </a:p>
        </p:txBody>
      </p:sp>
    </p:spTree>
    <p:extLst>
      <p:ext uri="{BB962C8B-B14F-4D97-AF65-F5344CB8AC3E}">
        <p14:creationId xmlns:p14="http://schemas.microsoft.com/office/powerpoint/2010/main" val="24159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Intelligence Strategy</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sz="quarter" idx="10"/>
          </p:nvPr>
        </p:nvSpPr>
        <p:spPr>
          <a:xfrm>
            <a:off x="588263" y="1838324"/>
            <a:ext cx="11018520" cy="1415772"/>
          </a:xfrm>
        </p:spPr>
        <p:txBody>
          <a:bodyPr vert="horz" wrap="square" lIns="0" tIns="0" rIns="0" bIns="0" rtlCol="0" anchor="t">
            <a:spAutoFit/>
          </a:bodyPr>
          <a:lstStyle/>
          <a:p>
            <a:r>
              <a:rPr lang="en-US">
                <a:cs typeface="Segoe UI"/>
              </a:rPr>
              <a:t>Types of Reporting (Operational, Financial and Insights)</a:t>
            </a:r>
          </a:p>
          <a:p>
            <a:r>
              <a:rPr lang="en-US">
                <a:cs typeface="Segoe UI"/>
              </a:rPr>
              <a:t>Strategic organizational and executive reporting </a:t>
            </a:r>
          </a:p>
          <a:p>
            <a:r>
              <a:rPr lang="en-US">
                <a:cs typeface="Segoe UI"/>
              </a:rPr>
              <a:t>Data warehousing Strategy</a:t>
            </a:r>
          </a:p>
          <a:p>
            <a:r>
              <a:rPr lang="en-US">
                <a:cs typeface="Segoe UI"/>
              </a:rPr>
              <a:t>Embedded Intelligence Apps</a:t>
            </a:r>
            <a:endParaRPr lang="en-US"/>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a:t>Reporting and Analytics Requirements</a:t>
            </a:r>
          </a:p>
        </p:txBody>
      </p:sp>
    </p:spTree>
    <p:extLst>
      <p:ext uri="{BB962C8B-B14F-4D97-AF65-F5344CB8AC3E}">
        <p14:creationId xmlns:p14="http://schemas.microsoft.com/office/powerpoint/2010/main" val="297010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Security Strategy</a:t>
            </a:r>
          </a:p>
        </p:txBody>
      </p:sp>
    </p:spTree>
    <p:extLst>
      <p:ext uri="{BB962C8B-B14F-4D97-AF65-F5344CB8AC3E}">
        <p14:creationId xmlns:p14="http://schemas.microsoft.com/office/powerpoint/2010/main" val="244644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1415772"/>
          </a:xfrm>
        </p:spPr>
        <p:txBody>
          <a:bodyPr/>
          <a:lstStyle/>
          <a:p>
            <a:r>
              <a:rPr lang="en-US" sz="2000">
                <a:solidFill>
                  <a:schemeClr val="tx1"/>
                </a:solidFill>
              </a:rPr>
              <a:t>Federation Setup / Conditional access / Single sign-on</a:t>
            </a:r>
          </a:p>
          <a:p>
            <a:r>
              <a:rPr lang="en-US" sz="2000">
                <a:solidFill>
                  <a:schemeClr val="tx1"/>
                </a:solidFill>
              </a:rPr>
              <a:t>Multi tenant &amp; Cross Tenant Access</a:t>
            </a:r>
          </a:p>
          <a:p>
            <a:r>
              <a:rPr lang="en-US" sz="2000">
                <a:solidFill>
                  <a:schemeClr val="tx1"/>
                </a:solidFill>
              </a:rPr>
              <a:t>Integration Identity and Service Accounts</a:t>
            </a:r>
          </a:p>
          <a:p>
            <a:r>
              <a:rPr lang="en-US" sz="2000">
                <a:solidFill>
                  <a:schemeClr val="tx1"/>
                </a:solidFill>
              </a:rPr>
              <a:t>AD Access Management</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Identity, Active Directory, security</a:t>
            </a:r>
          </a:p>
        </p:txBody>
      </p:sp>
    </p:spTree>
    <p:extLst>
      <p:ext uri="{BB962C8B-B14F-4D97-AF65-F5344CB8AC3E}">
        <p14:creationId xmlns:p14="http://schemas.microsoft.com/office/powerpoint/2010/main" val="176287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Security Strategy</a:t>
            </a:r>
          </a:p>
        </p:txBody>
      </p:sp>
      <p:sp>
        <p:nvSpPr>
          <p:cNvPr id="4" name="Content Placeholder 3">
            <a:extLst>
              <a:ext uri="{FF2B5EF4-FFF2-40B4-BE49-F238E27FC236}">
                <a16:creationId xmlns:a16="http://schemas.microsoft.com/office/drawing/2014/main" id="{ABBEE62E-E429-46DE-AA76-8AE2B4C7275C}"/>
              </a:ext>
            </a:extLst>
          </p:cNvPr>
          <p:cNvSpPr>
            <a:spLocks noGrp="1"/>
          </p:cNvSpPr>
          <p:nvPr>
            <p:ph sz="quarter" idx="10"/>
          </p:nvPr>
        </p:nvSpPr>
        <p:spPr>
          <a:xfrm>
            <a:off x="588263" y="1838324"/>
            <a:ext cx="11018520" cy="677108"/>
          </a:xfrm>
        </p:spPr>
        <p:txBody>
          <a:bodyPr/>
          <a:lstStyle/>
          <a:p>
            <a:pPr marL="0" indent="0">
              <a:buNone/>
            </a:pPr>
            <a:r>
              <a:rPr lang="en-GB"/>
              <a:t>[Provide detailed information on this topics if applicable to your Program.]</a:t>
            </a:r>
          </a:p>
          <a:p>
            <a:pPr marL="0" indent="0">
              <a:buNone/>
            </a:pPr>
            <a:endParaRPr lang="de-DE"/>
          </a:p>
        </p:txBody>
      </p:sp>
      <p:sp>
        <p:nvSpPr>
          <p:cNvPr id="5" name="Text Placeholder 4">
            <a:extLst>
              <a:ext uri="{FF2B5EF4-FFF2-40B4-BE49-F238E27FC236}">
                <a16:creationId xmlns:a16="http://schemas.microsoft.com/office/drawing/2014/main" id="{CE8590C2-7AA1-4DC2-9F11-5CCE7FA3BD72}"/>
              </a:ext>
            </a:extLst>
          </p:cNvPr>
          <p:cNvSpPr>
            <a:spLocks noGrp="1"/>
          </p:cNvSpPr>
          <p:nvPr>
            <p:ph type="body" sz="quarter" idx="11"/>
          </p:nvPr>
        </p:nvSpPr>
        <p:spPr/>
        <p:txBody>
          <a:bodyPr/>
          <a:lstStyle/>
          <a:p>
            <a:r>
              <a:rPr lang="en-US"/>
              <a:t>Roles, Field Level / XDS Policy</a:t>
            </a:r>
          </a:p>
        </p:txBody>
      </p:sp>
    </p:spTree>
    <p:extLst>
      <p:ext uri="{BB962C8B-B14F-4D97-AF65-F5344CB8AC3E}">
        <p14:creationId xmlns:p14="http://schemas.microsoft.com/office/powerpoint/2010/main" val="2184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Based on Success by Design</a:t>
            </a:r>
          </a:p>
        </p:txBody>
      </p:sp>
      <p:sp>
        <p:nvSpPr>
          <p:cNvPr id="14" name="Rectangle 13">
            <a:extLst>
              <a:ext uri="{FF2B5EF4-FFF2-40B4-BE49-F238E27FC236}">
                <a16:creationId xmlns:a16="http://schemas.microsoft.com/office/drawing/2014/main" id="{37575196-25AE-42C2-A5B1-7F6C4F348016}"/>
              </a:ext>
            </a:extLst>
          </p:cNvPr>
          <p:cNvSpPr/>
          <p:nvPr/>
        </p:nvSpPr>
        <p:spPr>
          <a:xfrm>
            <a:off x="5696485" y="6031470"/>
            <a:ext cx="2210010" cy="369330"/>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Predictable Success</a:t>
            </a:r>
          </a:p>
        </p:txBody>
      </p:sp>
      <p:sp>
        <p:nvSpPr>
          <p:cNvPr id="16" name="Rectangle 15">
            <a:extLst>
              <a:ext uri="{FF2B5EF4-FFF2-40B4-BE49-F238E27FC236}">
                <a16:creationId xmlns:a16="http://schemas.microsoft.com/office/drawing/2014/main" id="{90E98309-55C9-46BD-B1B6-063986E3E5BE}"/>
              </a:ext>
              <a:ext uri="{C183D7F6-B498-43B3-948B-1728B52AA6E4}">
                <adec:decorative xmlns:adec="http://schemas.microsoft.com/office/drawing/2017/decorative" val="1"/>
              </a:ext>
            </a:extLst>
          </p:cNvPr>
          <p:cNvSpPr/>
          <p:nvPr/>
        </p:nvSpPr>
        <p:spPr>
          <a:xfrm>
            <a:off x="8475962" y="0"/>
            <a:ext cx="3716038" cy="6858000"/>
          </a:xfrm>
          <a:prstGeom prst="rect">
            <a:avLst/>
          </a:prstGeom>
          <a:solidFill>
            <a:srgbClr val="3C3C41"/>
          </a:solidFill>
          <a:ln w="12700" cap="flat" cmpd="sng" algn="ctr">
            <a:no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Maximized ROI, faster deployment, higher adoption">
            <a:extLst>
              <a:ext uri="{FF2B5EF4-FFF2-40B4-BE49-F238E27FC236}">
                <a16:creationId xmlns:a16="http://schemas.microsoft.com/office/drawing/2014/main" id="{EBA30C20-6787-4BB3-8179-5B5EDC08FE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38633" y="1825625"/>
            <a:ext cx="2829492" cy="2829492"/>
          </a:xfrm>
          <a:prstGeom prst="rect">
            <a:avLst/>
          </a:prstGeom>
        </p:spPr>
      </p:pic>
      <p:sp>
        <p:nvSpPr>
          <p:cNvPr id="20" name="Flowchart: Process 11">
            <a:extLst>
              <a:ext uri="{FF2B5EF4-FFF2-40B4-BE49-F238E27FC236}">
                <a16:creationId xmlns:a16="http://schemas.microsoft.com/office/drawing/2014/main" id="{0FA0BA38-8BAF-4BB3-AF94-B5CAD64DB270}"/>
              </a:ext>
            </a:extLst>
          </p:cNvPr>
          <p:cNvSpPr/>
          <p:nvPr/>
        </p:nvSpPr>
        <p:spPr bwMode="auto">
          <a:xfrm>
            <a:off x="9257665" y="2253960"/>
            <a:ext cx="2039620" cy="2005234"/>
          </a:xfrm>
          <a:prstGeom prst="flowChartProcess">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4800">
                <a:solidFill>
                  <a:schemeClr val="bg1"/>
                </a:solidFill>
                <a:latin typeface="+mj-lt"/>
                <a:ea typeface="Segoe UI" pitchFamily="34" charset="0"/>
                <a:cs typeface="Segoe UI"/>
              </a:rPr>
              <a:t>2.2x</a:t>
            </a:r>
            <a:endParaRPr lang="en-US" sz="4800">
              <a:solidFill>
                <a:schemeClr val="bg1"/>
              </a:solidFill>
              <a:latin typeface="+mj-lt"/>
              <a:ea typeface="Segoe UI" pitchFamily="34" charset="0"/>
              <a:cs typeface="Segoe UI" pitchFamily="34" charset="0"/>
            </a:endParaRPr>
          </a:p>
          <a:p>
            <a:pPr algn="ctr" defTabSz="932472" fontAlgn="base">
              <a:lnSpc>
                <a:spcPct val="90000"/>
              </a:lnSpc>
              <a:spcBef>
                <a:spcPct val="0"/>
              </a:spcBef>
              <a:spcAft>
                <a:spcPct val="0"/>
              </a:spcAft>
            </a:pPr>
            <a:r>
              <a:rPr lang="en-US" sz="1200">
                <a:solidFill>
                  <a:schemeClr val="bg1"/>
                </a:solidFill>
                <a:ea typeface="Segoe UI" pitchFamily="34" charset="0"/>
                <a:cs typeface="Segoe UI" pitchFamily="34" charset="0"/>
              </a:rPr>
              <a:t>higher usage of Dynamics 365</a:t>
            </a:r>
            <a:endParaRPr lang="en-US" sz="700">
              <a:solidFill>
                <a:schemeClr val="bg1"/>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C6200C62-9AED-4CF8-970F-3F6CF1F00E30}"/>
              </a:ext>
            </a:extLst>
          </p:cNvPr>
          <p:cNvSpPr txBox="1"/>
          <p:nvPr/>
        </p:nvSpPr>
        <p:spPr>
          <a:xfrm>
            <a:off x="611096" y="6031493"/>
            <a:ext cx="1758601" cy="369332"/>
          </a:xfrm>
          <a:prstGeom prst="rect">
            <a:avLst/>
          </a:prstGeom>
          <a:noFill/>
        </p:spPr>
        <p:txBody>
          <a:bodyPr wrap="square">
            <a:spAutoFit/>
          </a:bodyPr>
          <a:lstStyle/>
          <a:p>
            <a:pPr marL="0" lvl="1" defTabSz="610041">
              <a:spcBef>
                <a:spcPct val="0"/>
              </a:spcBef>
              <a:spcAft>
                <a:spcPts val="588"/>
              </a:spcAft>
            </a:pPr>
            <a:r>
              <a:rPr lang="en-US" sz="1800">
                <a:solidFill>
                  <a:schemeClr val="accent1"/>
                </a:solidFill>
                <a:latin typeface="+mj-lt"/>
                <a:cs typeface="Segoe UI" panose="020B0502040204020203" pitchFamily="34" charset="0"/>
              </a:rPr>
              <a:t>Early Detection</a:t>
            </a:r>
          </a:p>
        </p:txBody>
      </p:sp>
      <p:sp>
        <p:nvSpPr>
          <p:cNvPr id="40" name="TextBox 39">
            <a:extLst>
              <a:ext uri="{FF2B5EF4-FFF2-40B4-BE49-F238E27FC236}">
                <a16:creationId xmlns:a16="http://schemas.microsoft.com/office/drawing/2014/main" id="{D91099B1-0D2E-4A0B-9A9A-B939C466AD80}"/>
              </a:ext>
            </a:extLst>
          </p:cNvPr>
          <p:cNvSpPr txBox="1"/>
          <p:nvPr/>
        </p:nvSpPr>
        <p:spPr>
          <a:xfrm>
            <a:off x="2959953" y="6031493"/>
            <a:ext cx="2175316" cy="369332"/>
          </a:xfrm>
          <a:prstGeom prst="rect">
            <a:avLst/>
          </a:prstGeom>
          <a:noFill/>
        </p:spPr>
        <p:txBody>
          <a:bodyPr wrap="square">
            <a:spAutoFit/>
          </a:bodyPr>
          <a:lstStyle>
            <a:defPPr>
              <a:defRPr lang="en-US"/>
            </a:defPPr>
            <a:lvl2pPr marL="0" lvl="1" defTabSz="610041">
              <a:spcBef>
                <a:spcPct val="0"/>
              </a:spcBef>
              <a:spcAft>
                <a:spcPts val="588"/>
              </a:spcAft>
              <a:defRPr sz="1800">
                <a:solidFill>
                  <a:schemeClr val="accent1"/>
                </a:solidFill>
                <a:latin typeface="+mj-lt"/>
                <a:cs typeface="Segoe UI" panose="020B0502040204020203" pitchFamily="34" charset="0"/>
              </a:defRPr>
            </a:lvl2pPr>
          </a:lstStyle>
          <a:p>
            <a:pPr lvl="1"/>
            <a:r>
              <a:rPr lang="en-US"/>
              <a:t>Proactive Guidance </a:t>
            </a:r>
          </a:p>
        </p:txBody>
      </p:sp>
      <p:cxnSp>
        <p:nvCxnSpPr>
          <p:cNvPr id="11" name="Straight Connector 10">
            <a:extLst>
              <a:ext uri="{FF2B5EF4-FFF2-40B4-BE49-F238E27FC236}">
                <a16:creationId xmlns:a16="http://schemas.microsoft.com/office/drawing/2014/main" id="{F5BA403D-076C-4F38-8AC0-C7F57280895B}"/>
              </a:ext>
              <a:ext uri="{C183D7F6-B498-43B3-948B-1728B52AA6E4}">
                <adec:decorative xmlns:adec="http://schemas.microsoft.com/office/drawing/2017/decorative" val="1"/>
              </a:ext>
            </a:extLst>
          </p:cNvPr>
          <p:cNvCxnSpPr>
            <a:cxnSpLocks/>
          </p:cNvCxnSpPr>
          <p:nvPr/>
        </p:nvCxnSpPr>
        <p:spPr>
          <a:xfrm>
            <a:off x="514282"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9873CB-82D5-4862-8319-4C5FD19D5FAF}"/>
              </a:ext>
              <a:ext uri="{C183D7F6-B498-43B3-948B-1728B52AA6E4}">
                <adec:decorative xmlns:adec="http://schemas.microsoft.com/office/drawing/2017/decorative" val="1"/>
              </a:ext>
            </a:extLst>
          </p:cNvPr>
          <p:cNvCxnSpPr>
            <a:cxnSpLocks/>
          </p:cNvCxnSpPr>
          <p:nvPr/>
        </p:nvCxnSpPr>
        <p:spPr>
          <a:xfrm>
            <a:off x="3095253" y="5955272"/>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16BAE6-15A5-42A9-B1A3-B667C89096AA}"/>
              </a:ext>
              <a:ext uri="{C183D7F6-B498-43B3-948B-1728B52AA6E4}">
                <adec:decorative xmlns:adec="http://schemas.microsoft.com/office/drawing/2017/decorative" val="1"/>
              </a:ext>
            </a:extLst>
          </p:cNvPr>
          <p:cNvCxnSpPr>
            <a:cxnSpLocks/>
          </p:cNvCxnSpPr>
          <p:nvPr/>
        </p:nvCxnSpPr>
        <p:spPr>
          <a:xfrm>
            <a:off x="5772528" y="5956187"/>
            <a:ext cx="1904717"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B167CE6D-8905-45DB-BF4B-8836800EA585}"/>
              </a:ext>
              <a:ext uri="{C183D7F6-B498-43B3-948B-1728B52AA6E4}">
                <adec:decorative xmlns:adec="http://schemas.microsoft.com/office/drawing/2017/decorative" val="1"/>
              </a:ext>
            </a:extLst>
          </p:cNvPr>
          <p:cNvGrpSpPr/>
          <p:nvPr/>
        </p:nvGrpSpPr>
        <p:grpSpPr>
          <a:xfrm>
            <a:off x="1097522" y="5227397"/>
            <a:ext cx="600120" cy="600878"/>
            <a:chOff x="710588" y="3908941"/>
            <a:chExt cx="600120" cy="600878"/>
          </a:xfrm>
        </p:grpSpPr>
        <p:sp>
          <p:nvSpPr>
            <p:cNvPr id="23" name="Freeform: Shape 22">
              <a:extLst>
                <a:ext uri="{FF2B5EF4-FFF2-40B4-BE49-F238E27FC236}">
                  <a16:creationId xmlns:a16="http://schemas.microsoft.com/office/drawing/2014/main" id="{DA988A33-A5BD-4D65-8797-7FA99C6E2ACD}"/>
                </a:ext>
              </a:extLst>
            </p:cNvPr>
            <p:cNvSpPr/>
            <p:nvPr/>
          </p:nvSpPr>
          <p:spPr>
            <a:xfrm>
              <a:off x="710588" y="3908941"/>
              <a:ext cx="600120" cy="600878"/>
            </a:xfrm>
            <a:custGeom>
              <a:avLst/>
              <a:gdLst>
                <a:gd name="connsiteX0" fmla="*/ 490715 w 600120"/>
                <a:gd name="connsiteY0" fmla="*/ 415630 h 600878"/>
                <a:gd name="connsiteX1" fmla="*/ 443692 w 600120"/>
                <a:gd name="connsiteY1" fmla="*/ 401219 h 600878"/>
                <a:gd name="connsiteX2" fmla="*/ 409562 w 600120"/>
                <a:gd name="connsiteY2" fmla="*/ 367848 h 600878"/>
                <a:gd name="connsiteX3" fmla="*/ 456585 w 600120"/>
                <a:gd name="connsiteY3" fmla="*/ 229812 h 600878"/>
                <a:gd name="connsiteX4" fmla="*/ 229053 w 600120"/>
                <a:gd name="connsiteY4" fmla="*/ 4 h 600878"/>
                <a:gd name="connsiteX5" fmla="*/ 4 w 600120"/>
                <a:gd name="connsiteY5" fmla="*/ 227536 h 600878"/>
                <a:gd name="connsiteX6" fmla="*/ 227536 w 600120"/>
                <a:gd name="connsiteY6" fmla="*/ 456585 h 600878"/>
                <a:gd name="connsiteX7" fmla="*/ 367089 w 600120"/>
                <a:gd name="connsiteY7" fmla="*/ 409562 h 600878"/>
                <a:gd name="connsiteX8" fmla="*/ 400461 w 600120"/>
                <a:gd name="connsiteY8" fmla="*/ 442934 h 600878"/>
                <a:gd name="connsiteX9" fmla="*/ 414871 w 600120"/>
                <a:gd name="connsiteY9" fmla="*/ 490715 h 600878"/>
                <a:gd name="connsiteX10" fmla="*/ 509676 w 600120"/>
                <a:gd name="connsiteY10" fmla="*/ 585520 h 600878"/>
                <a:gd name="connsiteX11" fmla="*/ 584762 w 600120"/>
                <a:gd name="connsiteY11" fmla="*/ 585520 h 600878"/>
                <a:gd name="connsiteX12" fmla="*/ 584762 w 600120"/>
                <a:gd name="connsiteY12" fmla="*/ 510435 h 600878"/>
                <a:gd name="connsiteX13" fmla="*/ 490715 w 600120"/>
                <a:gd name="connsiteY13" fmla="*/ 415630 h 600878"/>
                <a:gd name="connsiteX14" fmla="*/ 229053 w 600120"/>
                <a:gd name="connsiteY14" fmla="*/ 411079 h 600878"/>
                <a:gd name="connsiteX15" fmla="*/ 47028 w 600120"/>
                <a:gd name="connsiteY15" fmla="*/ 229053 h 600878"/>
                <a:gd name="connsiteX16" fmla="*/ 229053 w 600120"/>
                <a:gd name="connsiteY16" fmla="*/ 47028 h 600878"/>
                <a:gd name="connsiteX17" fmla="*/ 411079 w 600120"/>
                <a:gd name="connsiteY17" fmla="*/ 229053 h 600878"/>
                <a:gd name="connsiteX18" fmla="*/ 229053 w 600120"/>
                <a:gd name="connsiteY18" fmla="*/ 411079 h 60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0120" h="600878">
                  <a:moveTo>
                    <a:pt x="490715" y="415630"/>
                  </a:moveTo>
                  <a:cubicBezTo>
                    <a:pt x="478580" y="403495"/>
                    <a:pt x="460378" y="397427"/>
                    <a:pt x="443692" y="401219"/>
                  </a:cubicBezTo>
                  <a:lnTo>
                    <a:pt x="409562" y="367848"/>
                  </a:lnTo>
                  <a:cubicBezTo>
                    <a:pt x="439900" y="328409"/>
                    <a:pt x="456585" y="279869"/>
                    <a:pt x="456585" y="229812"/>
                  </a:cubicBezTo>
                  <a:cubicBezTo>
                    <a:pt x="457344" y="103152"/>
                    <a:pt x="354954" y="763"/>
                    <a:pt x="229053" y="4"/>
                  </a:cubicBezTo>
                  <a:cubicBezTo>
                    <a:pt x="103152" y="-754"/>
                    <a:pt x="763" y="101635"/>
                    <a:pt x="4" y="227536"/>
                  </a:cubicBezTo>
                  <a:cubicBezTo>
                    <a:pt x="-754" y="353438"/>
                    <a:pt x="101635" y="455827"/>
                    <a:pt x="227536" y="456585"/>
                  </a:cubicBezTo>
                  <a:cubicBezTo>
                    <a:pt x="277593" y="456585"/>
                    <a:pt x="326892" y="439900"/>
                    <a:pt x="367089" y="409562"/>
                  </a:cubicBezTo>
                  <a:lnTo>
                    <a:pt x="400461" y="442934"/>
                  </a:lnTo>
                  <a:cubicBezTo>
                    <a:pt x="397427" y="460378"/>
                    <a:pt x="402736" y="477822"/>
                    <a:pt x="414871" y="490715"/>
                  </a:cubicBezTo>
                  <a:lnTo>
                    <a:pt x="509676" y="585520"/>
                  </a:lnTo>
                  <a:cubicBezTo>
                    <a:pt x="530154" y="605998"/>
                    <a:pt x="564284" y="605998"/>
                    <a:pt x="584762" y="585520"/>
                  </a:cubicBezTo>
                  <a:cubicBezTo>
                    <a:pt x="605240" y="565043"/>
                    <a:pt x="605240" y="530913"/>
                    <a:pt x="584762" y="510435"/>
                  </a:cubicBezTo>
                  <a:lnTo>
                    <a:pt x="490715" y="415630"/>
                  </a:lnTo>
                  <a:close/>
                  <a:moveTo>
                    <a:pt x="229053" y="411079"/>
                  </a:moveTo>
                  <a:cubicBezTo>
                    <a:pt x="128181" y="411079"/>
                    <a:pt x="47028" y="329926"/>
                    <a:pt x="47028" y="229053"/>
                  </a:cubicBezTo>
                  <a:cubicBezTo>
                    <a:pt x="47028" y="128181"/>
                    <a:pt x="128181" y="47028"/>
                    <a:pt x="229053" y="47028"/>
                  </a:cubicBezTo>
                  <a:cubicBezTo>
                    <a:pt x="329926" y="47028"/>
                    <a:pt x="411079" y="128181"/>
                    <a:pt x="411079" y="229053"/>
                  </a:cubicBezTo>
                  <a:cubicBezTo>
                    <a:pt x="411079" y="329167"/>
                    <a:pt x="329167" y="411079"/>
                    <a:pt x="229053" y="411079"/>
                  </a:cubicBez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670363D-95C8-49DE-AE0F-D89AF70BAA6E}"/>
                </a:ext>
              </a:extLst>
            </p:cNvPr>
            <p:cNvSpPr/>
            <p:nvPr/>
          </p:nvSpPr>
          <p:spPr>
            <a:xfrm>
              <a:off x="776576" y="4021662"/>
              <a:ext cx="326887" cy="239957"/>
            </a:xfrm>
            <a:custGeom>
              <a:avLst/>
              <a:gdLst>
                <a:gd name="connsiteX0" fmla="*/ 326129 w 326887"/>
                <a:gd name="connsiteY0" fmla="*/ 104955 h 239957"/>
                <a:gd name="connsiteX1" fmla="*/ 282898 w 326887"/>
                <a:gd name="connsiteY1" fmla="*/ 104955 h 239957"/>
                <a:gd name="connsiteX2" fmla="*/ 273039 w 326887"/>
                <a:gd name="connsiteY2" fmla="*/ 111023 h 239957"/>
                <a:gd name="connsiteX3" fmla="*/ 244218 w 326887"/>
                <a:gd name="connsiteY3" fmla="*/ 142119 h 239957"/>
                <a:gd name="connsiteX4" fmla="*/ 219948 w 326887"/>
                <a:gd name="connsiteY4" fmla="*/ 57932 h 239957"/>
                <a:gd name="connsiteX5" fmla="*/ 203262 w 326887"/>
                <a:gd name="connsiteY5" fmla="*/ 48831 h 239957"/>
                <a:gd name="connsiteX6" fmla="*/ 194161 w 326887"/>
                <a:gd name="connsiteY6" fmla="*/ 57174 h 239957"/>
                <a:gd name="connsiteX7" fmla="*/ 148654 w 326887"/>
                <a:gd name="connsiteY7" fmla="*/ 177766 h 239957"/>
                <a:gd name="connsiteX8" fmla="*/ 117558 w 326887"/>
                <a:gd name="connsiteY8" fmla="*/ 10909 h 239957"/>
                <a:gd name="connsiteX9" fmla="*/ 102389 w 326887"/>
                <a:gd name="connsiteY9" fmla="*/ 291 h 239957"/>
                <a:gd name="connsiteX10" fmla="*/ 91771 w 326887"/>
                <a:gd name="connsiteY10" fmla="*/ 9392 h 239957"/>
                <a:gd name="connsiteX11" fmla="*/ 59158 w 326887"/>
                <a:gd name="connsiteY11" fmla="*/ 104955 h 239957"/>
                <a:gd name="connsiteX12" fmla="*/ 0 w 326887"/>
                <a:gd name="connsiteY12" fmla="*/ 104955 h 239957"/>
                <a:gd name="connsiteX13" fmla="*/ 0 w 326887"/>
                <a:gd name="connsiteY13" fmla="*/ 135293 h 239957"/>
                <a:gd name="connsiteX14" fmla="*/ 69018 w 326887"/>
                <a:gd name="connsiteY14" fmla="*/ 135293 h 239957"/>
                <a:gd name="connsiteX15" fmla="*/ 81912 w 326887"/>
                <a:gd name="connsiteY15" fmla="*/ 123916 h 239957"/>
                <a:gd name="connsiteX16" fmla="*/ 100873 w 326887"/>
                <a:gd name="connsiteY16" fmla="*/ 66275 h 239957"/>
                <a:gd name="connsiteX17" fmla="*/ 131210 w 326887"/>
                <a:gd name="connsiteY17" fmla="*/ 229340 h 239957"/>
                <a:gd name="connsiteX18" fmla="*/ 143345 w 326887"/>
                <a:gd name="connsiteY18" fmla="*/ 239958 h 239957"/>
                <a:gd name="connsiteX19" fmla="*/ 144862 w 326887"/>
                <a:gd name="connsiteY19" fmla="*/ 239958 h 239957"/>
                <a:gd name="connsiteX20" fmla="*/ 157756 w 326887"/>
                <a:gd name="connsiteY20" fmla="*/ 231615 h 239957"/>
                <a:gd name="connsiteX21" fmla="*/ 206296 w 326887"/>
                <a:gd name="connsiteY21" fmla="*/ 104197 h 239957"/>
                <a:gd name="connsiteX22" fmla="*/ 226015 w 326887"/>
                <a:gd name="connsiteY22" fmla="*/ 172457 h 239957"/>
                <a:gd name="connsiteX23" fmla="*/ 242701 w 326887"/>
                <a:gd name="connsiteY23" fmla="*/ 181558 h 239957"/>
                <a:gd name="connsiteX24" fmla="*/ 248769 w 326887"/>
                <a:gd name="connsiteY24" fmla="*/ 177766 h 239957"/>
                <a:gd name="connsiteX25" fmla="*/ 289724 w 326887"/>
                <a:gd name="connsiteY25" fmla="*/ 135293 h 239957"/>
                <a:gd name="connsiteX26" fmla="*/ 326888 w 326887"/>
                <a:gd name="connsiteY26" fmla="*/ 135293 h 239957"/>
                <a:gd name="connsiteX27" fmla="*/ 326888 w 326887"/>
                <a:gd name="connsiteY27" fmla="*/ 104955 h 23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26887" h="239957">
                  <a:moveTo>
                    <a:pt x="326129" y="104955"/>
                  </a:moveTo>
                  <a:lnTo>
                    <a:pt x="282898" y="104955"/>
                  </a:lnTo>
                  <a:cubicBezTo>
                    <a:pt x="279106" y="105714"/>
                    <a:pt x="275314" y="107989"/>
                    <a:pt x="273039" y="111023"/>
                  </a:cubicBezTo>
                  <a:lnTo>
                    <a:pt x="244218" y="142119"/>
                  </a:lnTo>
                  <a:lnTo>
                    <a:pt x="219948" y="57932"/>
                  </a:lnTo>
                  <a:cubicBezTo>
                    <a:pt x="217672" y="51106"/>
                    <a:pt x="210088" y="46556"/>
                    <a:pt x="203262" y="48831"/>
                  </a:cubicBezTo>
                  <a:cubicBezTo>
                    <a:pt x="199470" y="50348"/>
                    <a:pt x="195678" y="52623"/>
                    <a:pt x="194161" y="57174"/>
                  </a:cubicBezTo>
                  <a:lnTo>
                    <a:pt x="148654" y="177766"/>
                  </a:lnTo>
                  <a:lnTo>
                    <a:pt x="117558" y="10909"/>
                  </a:lnTo>
                  <a:cubicBezTo>
                    <a:pt x="116041" y="3324"/>
                    <a:pt x="109215" y="-1226"/>
                    <a:pt x="102389" y="291"/>
                  </a:cubicBezTo>
                  <a:cubicBezTo>
                    <a:pt x="97839" y="1049"/>
                    <a:pt x="94047" y="4841"/>
                    <a:pt x="91771" y="9392"/>
                  </a:cubicBezTo>
                  <a:lnTo>
                    <a:pt x="59158" y="104955"/>
                  </a:lnTo>
                  <a:lnTo>
                    <a:pt x="0" y="104955"/>
                  </a:lnTo>
                  <a:lnTo>
                    <a:pt x="0" y="135293"/>
                  </a:lnTo>
                  <a:lnTo>
                    <a:pt x="69018" y="135293"/>
                  </a:lnTo>
                  <a:cubicBezTo>
                    <a:pt x="75086" y="134535"/>
                    <a:pt x="80395" y="129984"/>
                    <a:pt x="81912" y="123916"/>
                  </a:cubicBezTo>
                  <a:lnTo>
                    <a:pt x="100873" y="66275"/>
                  </a:lnTo>
                  <a:lnTo>
                    <a:pt x="131210" y="229340"/>
                  </a:lnTo>
                  <a:cubicBezTo>
                    <a:pt x="131969" y="235407"/>
                    <a:pt x="137278" y="239958"/>
                    <a:pt x="143345" y="239958"/>
                  </a:cubicBezTo>
                  <a:lnTo>
                    <a:pt x="144862" y="239958"/>
                  </a:lnTo>
                  <a:cubicBezTo>
                    <a:pt x="150171" y="239958"/>
                    <a:pt x="155480" y="236924"/>
                    <a:pt x="157756" y="231615"/>
                  </a:cubicBezTo>
                  <a:lnTo>
                    <a:pt x="206296" y="104197"/>
                  </a:lnTo>
                  <a:lnTo>
                    <a:pt x="226015" y="172457"/>
                  </a:lnTo>
                  <a:cubicBezTo>
                    <a:pt x="228291" y="179283"/>
                    <a:pt x="235117" y="183833"/>
                    <a:pt x="242701" y="181558"/>
                  </a:cubicBezTo>
                  <a:cubicBezTo>
                    <a:pt x="244976" y="180800"/>
                    <a:pt x="247252" y="179283"/>
                    <a:pt x="248769" y="177766"/>
                  </a:cubicBezTo>
                  <a:lnTo>
                    <a:pt x="289724" y="135293"/>
                  </a:lnTo>
                  <a:lnTo>
                    <a:pt x="326888" y="135293"/>
                  </a:lnTo>
                  <a:lnTo>
                    <a:pt x="326888" y="104955"/>
                  </a:lnTo>
                  <a:close/>
                </a:path>
              </a:pathLst>
            </a:custGeom>
            <a:solidFill>
              <a:schemeClr val="accent1"/>
            </a:solidFill>
            <a:ln w="7541" cap="flat">
              <a:noFill/>
              <a:prstDash val="solid"/>
              <a:miter/>
            </a:ln>
          </p:spPr>
          <p:txBody>
            <a:bodyPr rtlCol="0" anchor="ctr"/>
            <a:lstStyle/>
            <a:p>
              <a:endParaRPr lang="en-US"/>
            </a:p>
          </p:txBody>
        </p:sp>
      </p:grpSp>
      <p:grpSp>
        <p:nvGrpSpPr>
          <p:cNvPr id="25" name="Graphic 5" descr="Compass">
            <a:extLst>
              <a:ext uri="{FF2B5EF4-FFF2-40B4-BE49-F238E27FC236}">
                <a16:creationId xmlns:a16="http://schemas.microsoft.com/office/drawing/2014/main" id="{323375BB-609F-4530-A039-A0683DA134DD}"/>
              </a:ext>
            </a:extLst>
          </p:cNvPr>
          <p:cNvGrpSpPr/>
          <p:nvPr/>
        </p:nvGrpSpPr>
        <p:grpSpPr>
          <a:xfrm>
            <a:off x="3763052" y="5246173"/>
            <a:ext cx="576414" cy="576414"/>
            <a:chOff x="3548002" y="3921839"/>
            <a:chExt cx="576414" cy="576414"/>
          </a:xfrm>
        </p:grpSpPr>
        <p:sp>
          <p:nvSpPr>
            <p:cNvPr id="26" name="Freeform: Shape 25">
              <a:extLst>
                <a:ext uri="{FF2B5EF4-FFF2-40B4-BE49-F238E27FC236}">
                  <a16:creationId xmlns:a16="http://schemas.microsoft.com/office/drawing/2014/main" id="{6D28FED1-827E-4BF8-BEF3-49F91CD30FB1}"/>
                </a:ext>
              </a:extLst>
            </p:cNvPr>
            <p:cNvSpPr/>
            <p:nvPr/>
          </p:nvSpPr>
          <p:spPr>
            <a:xfrm>
              <a:off x="3548002" y="3921839"/>
              <a:ext cx="576414" cy="576414"/>
            </a:xfrm>
            <a:custGeom>
              <a:avLst/>
              <a:gdLst>
                <a:gd name="connsiteX0" fmla="*/ 288207 w 576414"/>
                <a:gd name="connsiteY0" fmla="*/ 0 h 576414"/>
                <a:gd name="connsiteX1" fmla="*/ 0 w 576414"/>
                <a:gd name="connsiteY1" fmla="*/ 288207 h 576414"/>
                <a:gd name="connsiteX2" fmla="*/ 288207 w 576414"/>
                <a:gd name="connsiteY2" fmla="*/ 576415 h 576414"/>
                <a:gd name="connsiteX3" fmla="*/ 576415 w 576414"/>
                <a:gd name="connsiteY3" fmla="*/ 288207 h 576414"/>
                <a:gd name="connsiteX4" fmla="*/ 288207 w 576414"/>
                <a:gd name="connsiteY4" fmla="*/ 0 h 576414"/>
                <a:gd name="connsiteX5" fmla="*/ 288207 w 576414"/>
                <a:gd name="connsiteY5" fmla="*/ 45506 h 576414"/>
                <a:gd name="connsiteX6" fmla="*/ 530908 w 576414"/>
                <a:gd name="connsiteY6" fmla="*/ 288207 h 576414"/>
                <a:gd name="connsiteX7" fmla="*/ 288207 w 576414"/>
                <a:gd name="connsiteY7" fmla="*/ 530908 h 576414"/>
                <a:gd name="connsiteX8" fmla="*/ 45506 w 576414"/>
                <a:gd name="connsiteY8" fmla="*/ 288207 h 576414"/>
                <a:gd name="connsiteX9" fmla="*/ 288207 w 576414"/>
                <a:gd name="connsiteY9" fmla="*/ 4550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414" h="576414">
                  <a:moveTo>
                    <a:pt x="288207" y="0"/>
                  </a:moveTo>
                  <a:cubicBezTo>
                    <a:pt x="128935" y="0"/>
                    <a:pt x="0" y="128935"/>
                    <a:pt x="0" y="288207"/>
                  </a:cubicBezTo>
                  <a:cubicBezTo>
                    <a:pt x="0" y="447480"/>
                    <a:pt x="128935" y="576415"/>
                    <a:pt x="288207" y="576415"/>
                  </a:cubicBezTo>
                  <a:cubicBezTo>
                    <a:pt x="447480" y="576415"/>
                    <a:pt x="576415" y="447480"/>
                    <a:pt x="576415" y="288207"/>
                  </a:cubicBezTo>
                  <a:cubicBezTo>
                    <a:pt x="576415" y="128935"/>
                    <a:pt x="447480" y="0"/>
                    <a:pt x="288207" y="0"/>
                  </a:cubicBezTo>
                  <a:close/>
                  <a:moveTo>
                    <a:pt x="288207" y="45506"/>
                  </a:moveTo>
                  <a:cubicBezTo>
                    <a:pt x="421693" y="45506"/>
                    <a:pt x="530908" y="154722"/>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path>
              </a:pathLst>
            </a:custGeom>
            <a:solidFill>
              <a:schemeClr val="tx1">
                <a:lumMod val="65000"/>
                <a:lumOff val="35000"/>
              </a:schemeClr>
            </a:solidFill>
            <a:ln w="754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827924E-87FE-4070-86D2-863B58339188}"/>
                </a:ext>
              </a:extLst>
            </p:cNvPr>
            <p:cNvSpPr/>
            <p:nvPr/>
          </p:nvSpPr>
          <p:spPr>
            <a:xfrm>
              <a:off x="3717892" y="4093246"/>
              <a:ext cx="235116" cy="235116"/>
            </a:xfrm>
            <a:custGeom>
              <a:avLst/>
              <a:gdLst>
                <a:gd name="connsiteX0" fmla="*/ 0 w 235116"/>
                <a:gd name="connsiteY0" fmla="*/ 235117 h 235116"/>
                <a:gd name="connsiteX1" fmla="*/ 166857 w 235116"/>
                <a:gd name="connsiteY1" fmla="*/ 166857 h 235116"/>
                <a:gd name="connsiteX2" fmla="*/ 235117 w 235116"/>
                <a:gd name="connsiteY2" fmla="*/ 0 h 235116"/>
                <a:gd name="connsiteX3" fmla="*/ 68260 w 235116"/>
                <a:gd name="connsiteY3" fmla="*/ 69777 h 235116"/>
                <a:gd name="connsiteX4" fmla="*/ 0 w 235116"/>
                <a:gd name="connsiteY4" fmla="*/ 235117 h 235116"/>
                <a:gd name="connsiteX5" fmla="*/ 118317 w 235116"/>
                <a:gd name="connsiteY5" fmla="*/ 101631 h 235116"/>
                <a:gd name="connsiteX6" fmla="*/ 133486 w 235116"/>
                <a:gd name="connsiteY6" fmla="*/ 116800 h 235116"/>
                <a:gd name="connsiteX7" fmla="*/ 118317 w 235116"/>
                <a:gd name="connsiteY7" fmla="*/ 131969 h 235116"/>
                <a:gd name="connsiteX8" fmla="*/ 103148 w 235116"/>
                <a:gd name="connsiteY8" fmla="*/ 116800 h 235116"/>
                <a:gd name="connsiteX9" fmla="*/ 118317 w 235116"/>
                <a:gd name="connsiteY9" fmla="*/ 101631 h 23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5116" h="235116">
                  <a:moveTo>
                    <a:pt x="0" y="235117"/>
                  </a:moveTo>
                  <a:lnTo>
                    <a:pt x="166857" y="166857"/>
                  </a:lnTo>
                  <a:lnTo>
                    <a:pt x="235117" y="0"/>
                  </a:lnTo>
                  <a:lnTo>
                    <a:pt x="68260" y="69777"/>
                  </a:lnTo>
                  <a:lnTo>
                    <a:pt x="0" y="235117"/>
                  </a:lnTo>
                  <a:close/>
                  <a:moveTo>
                    <a:pt x="118317" y="101631"/>
                  </a:moveTo>
                  <a:cubicBezTo>
                    <a:pt x="127418" y="101631"/>
                    <a:pt x="133486" y="107699"/>
                    <a:pt x="133486" y="116800"/>
                  </a:cubicBezTo>
                  <a:cubicBezTo>
                    <a:pt x="133486" y="125901"/>
                    <a:pt x="127418" y="131969"/>
                    <a:pt x="118317" y="131969"/>
                  </a:cubicBezTo>
                  <a:cubicBezTo>
                    <a:pt x="109215" y="131969"/>
                    <a:pt x="103148" y="125901"/>
                    <a:pt x="103148" y="116800"/>
                  </a:cubicBezTo>
                  <a:cubicBezTo>
                    <a:pt x="103148" y="107699"/>
                    <a:pt x="109215" y="101631"/>
                    <a:pt x="118317" y="101631"/>
                  </a:cubicBezTo>
                </a:path>
              </a:pathLst>
            </a:custGeom>
            <a:solidFill>
              <a:schemeClr val="accent1"/>
            </a:solidFill>
            <a:ln w="7541" cap="flat">
              <a:noFill/>
              <a:prstDash val="solid"/>
              <a:miter/>
            </a:ln>
          </p:spPr>
          <p:txBody>
            <a:bodyPr rtlCol="0" anchor="ctr"/>
            <a:lstStyle/>
            <a:p>
              <a:endParaRPr lang="en-US"/>
            </a:p>
          </p:txBody>
        </p:sp>
      </p:grpSp>
      <p:grpSp>
        <p:nvGrpSpPr>
          <p:cNvPr id="29" name="Graphic 3" descr="Bullseye">
            <a:extLst>
              <a:ext uri="{FF2B5EF4-FFF2-40B4-BE49-F238E27FC236}">
                <a16:creationId xmlns:a16="http://schemas.microsoft.com/office/drawing/2014/main" id="{CE5F55F7-5AAE-4F92-88F9-DDBE08576C91}"/>
              </a:ext>
            </a:extLst>
          </p:cNvPr>
          <p:cNvGrpSpPr/>
          <p:nvPr/>
        </p:nvGrpSpPr>
        <p:grpSpPr>
          <a:xfrm>
            <a:off x="6513282" y="5223420"/>
            <a:ext cx="599168" cy="599167"/>
            <a:chOff x="6357349" y="3959609"/>
            <a:chExt cx="599168" cy="599167"/>
          </a:xfrm>
        </p:grpSpPr>
        <p:sp>
          <p:nvSpPr>
            <p:cNvPr id="30" name="Freeform: Shape 29">
              <a:extLst>
                <a:ext uri="{FF2B5EF4-FFF2-40B4-BE49-F238E27FC236}">
                  <a16:creationId xmlns:a16="http://schemas.microsoft.com/office/drawing/2014/main" id="{A0DD9DD0-EC8B-4FE4-99F2-9C89DB945D89}"/>
                </a:ext>
              </a:extLst>
            </p:cNvPr>
            <p:cNvSpPr/>
            <p:nvPr/>
          </p:nvSpPr>
          <p:spPr>
            <a:xfrm>
              <a:off x="6568954" y="3959609"/>
              <a:ext cx="387563" cy="386804"/>
            </a:xfrm>
            <a:custGeom>
              <a:avLst/>
              <a:gdLst>
                <a:gd name="connsiteX0" fmla="*/ 319304 w 387563"/>
                <a:gd name="connsiteY0" fmla="*/ 68260 h 386804"/>
                <a:gd name="connsiteX1" fmla="*/ 311719 w 387563"/>
                <a:gd name="connsiteY1" fmla="*/ 0 h 386804"/>
                <a:gd name="connsiteX2" fmla="*/ 228291 w 387563"/>
                <a:gd name="connsiteY2" fmla="*/ 83428 h 386804"/>
                <a:gd name="connsiteX3" fmla="*/ 232841 w 387563"/>
                <a:gd name="connsiteY3" fmla="*/ 122867 h 386804"/>
                <a:gd name="connsiteX4" fmla="*/ 111491 w 387563"/>
                <a:gd name="connsiteY4" fmla="*/ 244218 h 386804"/>
                <a:gd name="connsiteX5" fmla="*/ 75844 w 387563"/>
                <a:gd name="connsiteY5" fmla="*/ 235117 h 386804"/>
                <a:gd name="connsiteX6" fmla="*/ 0 w 387563"/>
                <a:gd name="connsiteY6" fmla="*/ 310961 h 386804"/>
                <a:gd name="connsiteX7" fmla="*/ 75844 w 387563"/>
                <a:gd name="connsiteY7" fmla="*/ 386805 h 386804"/>
                <a:gd name="connsiteX8" fmla="*/ 151688 w 387563"/>
                <a:gd name="connsiteY8" fmla="*/ 310961 h 386804"/>
                <a:gd name="connsiteX9" fmla="*/ 143345 w 387563"/>
                <a:gd name="connsiteY9" fmla="*/ 276072 h 386804"/>
                <a:gd name="connsiteX10" fmla="*/ 264696 w 387563"/>
                <a:gd name="connsiteY10" fmla="*/ 154722 h 386804"/>
                <a:gd name="connsiteX11" fmla="*/ 304135 w 387563"/>
                <a:gd name="connsiteY11" fmla="*/ 159273 h 386804"/>
                <a:gd name="connsiteX12" fmla="*/ 387563 w 387563"/>
                <a:gd name="connsiteY12" fmla="*/ 75844 h 386804"/>
                <a:gd name="connsiteX13" fmla="*/ 319304 w 387563"/>
                <a:gd name="connsiteY13" fmla="*/ 68260 h 386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7563" h="386804">
                  <a:moveTo>
                    <a:pt x="319304" y="68260"/>
                  </a:moveTo>
                  <a:lnTo>
                    <a:pt x="311719" y="0"/>
                  </a:lnTo>
                  <a:lnTo>
                    <a:pt x="228291" y="83428"/>
                  </a:lnTo>
                  <a:lnTo>
                    <a:pt x="232841" y="122867"/>
                  </a:lnTo>
                  <a:lnTo>
                    <a:pt x="111491" y="244218"/>
                  </a:lnTo>
                  <a:cubicBezTo>
                    <a:pt x="100873" y="238909"/>
                    <a:pt x="88738" y="235117"/>
                    <a:pt x="75844" y="235117"/>
                  </a:cubicBezTo>
                  <a:cubicBezTo>
                    <a:pt x="34130" y="235117"/>
                    <a:pt x="0" y="269246"/>
                    <a:pt x="0" y="310961"/>
                  </a:cubicBezTo>
                  <a:cubicBezTo>
                    <a:pt x="0" y="352675"/>
                    <a:pt x="34130" y="386805"/>
                    <a:pt x="75844" y="386805"/>
                  </a:cubicBezTo>
                  <a:cubicBezTo>
                    <a:pt x="117558" y="386805"/>
                    <a:pt x="151688" y="352675"/>
                    <a:pt x="151688" y="310961"/>
                  </a:cubicBezTo>
                  <a:cubicBezTo>
                    <a:pt x="151688" y="298067"/>
                    <a:pt x="148654" y="286691"/>
                    <a:pt x="143345" y="276072"/>
                  </a:cubicBezTo>
                  <a:lnTo>
                    <a:pt x="264696" y="154722"/>
                  </a:lnTo>
                  <a:lnTo>
                    <a:pt x="304135" y="159273"/>
                  </a:lnTo>
                  <a:lnTo>
                    <a:pt x="387563" y="75844"/>
                  </a:lnTo>
                  <a:lnTo>
                    <a:pt x="319304" y="68260"/>
                  </a:lnTo>
                  <a:close/>
                </a:path>
              </a:pathLst>
            </a:custGeom>
            <a:solidFill>
              <a:schemeClr val="accent1"/>
            </a:solidFill>
            <a:ln w="7541"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F6F6797-098D-4A9F-82E9-A567118C1B0A}"/>
                </a:ext>
              </a:extLst>
            </p:cNvPr>
            <p:cNvSpPr/>
            <p:nvPr/>
          </p:nvSpPr>
          <p:spPr>
            <a:xfrm>
              <a:off x="6357349" y="3982362"/>
              <a:ext cx="576414" cy="576414"/>
            </a:xfrm>
            <a:custGeom>
              <a:avLst/>
              <a:gdLst>
                <a:gd name="connsiteX0" fmla="*/ 536976 w 576414"/>
                <a:gd name="connsiteY0" fmla="*/ 157756 h 576414"/>
                <a:gd name="connsiteX1" fmla="*/ 527116 w 576414"/>
                <a:gd name="connsiteY1" fmla="*/ 168374 h 576414"/>
                <a:gd name="connsiteX2" fmla="*/ 512706 w 576414"/>
                <a:gd name="connsiteY2" fmla="*/ 166857 h 576414"/>
                <a:gd name="connsiteX3" fmla="*/ 496779 w 576414"/>
                <a:gd name="connsiteY3" fmla="*/ 164582 h 576414"/>
                <a:gd name="connsiteX4" fmla="*/ 530908 w 576414"/>
                <a:gd name="connsiteY4" fmla="*/ 288207 h 576414"/>
                <a:gd name="connsiteX5" fmla="*/ 288207 w 576414"/>
                <a:gd name="connsiteY5" fmla="*/ 530908 h 576414"/>
                <a:gd name="connsiteX6" fmla="*/ 45506 w 576414"/>
                <a:gd name="connsiteY6" fmla="*/ 288207 h 576414"/>
                <a:gd name="connsiteX7" fmla="*/ 288207 w 576414"/>
                <a:gd name="connsiteY7" fmla="*/ 45506 h 576414"/>
                <a:gd name="connsiteX8" fmla="*/ 411833 w 576414"/>
                <a:gd name="connsiteY8" fmla="*/ 79636 h 576414"/>
                <a:gd name="connsiteX9" fmla="*/ 410316 w 576414"/>
                <a:gd name="connsiteY9" fmla="*/ 64467 h 576414"/>
                <a:gd name="connsiteX10" fmla="*/ 408041 w 576414"/>
                <a:gd name="connsiteY10" fmla="*/ 49299 h 576414"/>
                <a:gd name="connsiteX11" fmla="*/ 418659 w 576414"/>
                <a:gd name="connsiteY11" fmla="*/ 38680 h 576414"/>
                <a:gd name="connsiteX12" fmla="*/ 423968 w 576414"/>
                <a:gd name="connsiteY12" fmla="*/ 33371 h 576414"/>
                <a:gd name="connsiteX13" fmla="*/ 288207 w 576414"/>
                <a:gd name="connsiteY13" fmla="*/ 0 h 576414"/>
                <a:gd name="connsiteX14" fmla="*/ 0 w 576414"/>
                <a:gd name="connsiteY14" fmla="*/ 288207 h 576414"/>
                <a:gd name="connsiteX15" fmla="*/ 288207 w 576414"/>
                <a:gd name="connsiteY15" fmla="*/ 576415 h 576414"/>
                <a:gd name="connsiteX16" fmla="*/ 576415 w 576414"/>
                <a:gd name="connsiteY16" fmla="*/ 288207 h 576414"/>
                <a:gd name="connsiteX17" fmla="*/ 542285 w 576414"/>
                <a:gd name="connsiteY17" fmla="*/ 153205 h 576414"/>
                <a:gd name="connsiteX18" fmla="*/ 536976 w 576414"/>
                <a:gd name="connsiteY18" fmla="*/ 157756 h 57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6414" h="576414">
                  <a:moveTo>
                    <a:pt x="536976" y="157756"/>
                  </a:moveTo>
                  <a:lnTo>
                    <a:pt x="527116" y="168374"/>
                  </a:lnTo>
                  <a:lnTo>
                    <a:pt x="512706" y="166857"/>
                  </a:lnTo>
                  <a:lnTo>
                    <a:pt x="496779" y="164582"/>
                  </a:lnTo>
                  <a:cubicBezTo>
                    <a:pt x="518015" y="200987"/>
                    <a:pt x="530908" y="242701"/>
                    <a:pt x="530908" y="288207"/>
                  </a:cubicBezTo>
                  <a:cubicBezTo>
                    <a:pt x="530908" y="421693"/>
                    <a:pt x="421693" y="530908"/>
                    <a:pt x="288207" y="530908"/>
                  </a:cubicBezTo>
                  <a:cubicBezTo>
                    <a:pt x="154722" y="530908"/>
                    <a:pt x="45506" y="421693"/>
                    <a:pt x="45506" y="288207"/>
                  </a:cubicBezTo>
                  <a:cubicBezTo>
                    <a:pt x="45506" y="154722"/>
                    <a:pt x="154722" y="45506"/>
                    <a:pt x="288207" y="45506"/>
                  </a:cubicBezTo>
                  <a:cubicBezTo>
                    <a:pt x="332955" y="45506"/>
                    <a:pt x="375428" y="57641"/>
                    <a:pt x="411833" y="79636"/>
                  </a:cubicBezTo>
                  <a:lnTo>
                    <a:pt x="410316" y="64467"/>
                  </a:lnTo>
                  <a:lnTo>
                    <a:pt x="408041" y="49299"/>
                  </a:lnTo>
                  <a:lnTo>
                    <a:pt x="418659" y="38680"/>
                  </a:lnTo>
                  <a:lnTo>
                    <a:pt x="423968" y="33371"/>
                  </a:lnTo>
                  <a:cubicBezTo>
                    <a:pt x="383013" y="12135"/>
                    <a:pt x="337506" y="0"/>
                    <a:pt x="288207" y="0"/>
                  </a:cubicBezTo>
                  <a:cubicBezTo>
                    <a:pt x="128935" y="0"/>
                    <a:pt x="0" y="128935"/>
                    <a:pt x="0" y="288207"/>
                  </a:cubicBezTo>
                  <a:cubicBezTo>
                    <a:pt x="0" y="447480"/>
                    <a:pt x="128935" y="576415"/>
                    <a:pt x="288207" y="576415"/>
                  </a:cubicBezTo>
                  <a:cubicBezTo>
                    <a:pt x="447480" y="576415"/>
                    <a:pt x="576415" y="447480"/>
                    <a:pt x="576415" y="288207"/>
                  </a:cubicBezTo>
                  <a:cubicBezTo>
                    <a:pt x="576415" y="238909"/>
                    <a:pt x="564280" y="193402"/>
                    <a:pt x="542285" y="153205"/>
                  </a:cubicBezTo>
                  <a:lnTo>
                    <a:pt x="536976" y="157756"/>
                  </a:lnTo>
                  <a:close/>
                </a:path>
              </a:pathLst>
            </a:custGeom>
            <a:solidFill>
              <a:schemeClr val="tx1">
                <a:lumMod val="65000"/>
                <a:lumOff val="35000"/>
              </a:schemeClr>
            </a:solidFill>
            <a:ln w="7541"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EB5461B-DE51-4D46-B937-0B788B7AF5A4}"/>
                </a:ext>
              </a:extLst>
            </p:cNvPr>
            <p:cNvSpPr/>
            <p:nvPr/>
          </p:nvSpPr>
          <p:spPr>
            <a:xfrm>
              <a:off x="6463531" y="4088544"/>
              <a:ext cx="364051" cy="364051"/>
            </a:xfrm>
            <a:custGeom>
              <a:avLst/>
              <a:gdLst>
                <a:gd name="connsiteX0" fmla="*/ 308685 w 364051"/>
                <a:gd name="connsiteY0" fmla="*/ 130452 h 364051"/>
                <a:gd name="connsiteX1" fmla="*/ 318545 w 364051"/>
                <a:gd name="connsiteY1" fmla="*/ 182026 h 364051"/>
                <a:gd name="connsiteX2" fmla="*/ 182026 w 364051"/>
                <a:gd name="connsiteY2" fmla="*/ 318545 h 364051"/>
                <a:gd name="connsiteX3" fmla="*/ 45506 w 364051"/>
                <a:gd name="connsiteY3" fmla="*/ 182026 h 364051"/>
                <a:gd name="connsiteX4" fmla="*/ 182026 w 364051"/>
                <a:gd name="connsiteY4" fmla="*/ 45506 h 364051"/>
                <a:gd name="connsiteX5" fmla="*/ 233600 w 364051"/>
                <a:gd name="connsiteY5" fmla="*/ 55366 h 364051"/>
                <a:gd name="connsiteX6" fmla="*/ 267730 w 364051"/>
                <a:gd name="connsiteY6" fmla="*/ 21236 h 364051"/>
                <a:gd name="connsiteX7" fmla="*/ 182026 w 364051"/>
                <a:gd name="connsiteY7" fmla="*/ 0 h 364051"/>
                <a:gd name="connsiteX8" fmla="*/ 0 w 364051"/>
                <a:gd name="connsiteY8" fmla="*/ 182026 h 364051"/>
                <a:gd name="connsiteX9" fmla="*/ 182026 w 364051"/>
                <a:gd name="connsiteY9" fmla="*/ 364052 h 364051"/>
                <a:gd name="connsiteX10" fmla="*/ 364052 w 364051"/>
                <a:gd name="connsiteY10" fmla="*/ 182026 h 364051"/>
                <a:gd name="connsiteX11" fmla="*/ 342815 w 364051"/>
                <a:gd name="connsiteY11" fmla="*/ 96322 h 364051"/>
                <a:gd name="connsiteX12" fmla="*/ 308685 w 364051"/>
                <a:gd name="connsiteY12" fmla="*/ 130452 h 36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4051" h="364051">
                  <a:moveTo>
                    <a:pt x="308685" y="130452"/>
                  </a:moveTo>
                  <a:cubicBezTo>
                    <a:pt x="315511" y="146379"/>
                    <a:pt x="318545" y="163823"/>
                    <a:pt x="318545" y="182026"/>
                  </a:cubicBezTo>
                  <a:cubicBezTo>
                    <a:pt x="318545" y="257111"/>
                    <a:pt x="257111" y="318545"/>
                    <a:pt x="182026" y="318545"/>
                  </a:cubicBezTo>
                  <a:cubicBezTo>
                    <a:pt x="106940" y="318545"/>
                    <a:pt x="45506" y="257111"/>
                    <a:pt x="45506" y="182026"/>
                  </a:cubicBezTo>
                  <a:cubicBezTo>
                    <a:pt x="45506" y="106940"/>
                    <a:pt x="106940" y="45506"/>
                    <a:pt x="182026" y="45506"/>
                  </a:cubicBezTo>
                  <a:cubicBezTo>
                    <a:pt x="200228" y="45506"/>
                    <a:pt x="217672" y="49299"/>
                    <a:pt x="233600" y="55366"/>
                  </a:cubicBezTo>
                  <a:lnTo>
                    <a:pt x="267730" y="21236"/>
                  </a:lnTo>
                  <a:cubicBezTo>
                    <a:pt x="241943" y="7584"/>
                    <a:pt x="213122" y="0"/>
                    <a:pt x="182026" y="0"/>
                  </a:cubicBezTo>
                  <a:cubicBezTo>
                    <a:pt x="81912" y="0"/>
                    <a:pt x="0" y="81912"/>
                    <a:pt x="0" y="182026"/>
                  </a:cubicBezTo>
                  <a:cubicBezTo>
                    <a:pt x="0" y="282140"/>
                    <a:pt x="81912" y="364052"/>
                    <a:pt x="182026" y="364052"/>
                  </a:cubicBezTo>
                  <a:cubicBezTo>
                    <a:pt x="282140" y="364052"/>
                    <a:pt x="364052" y="282140"/>
                    <a:pt x="364052" y="182026"/>
                  </a:cubicBezTo>
                  <a:cubicBezTo>
                    <a:pt x="364052" y="150930"/>
                    <a:pt x="356467" y="122109"/>
                    <a:pt x="342815" y="96322"/>
                  </a:cubicBezTo>
                  <a:lnTo>
                    <a:pt x="308685" y="130452"/>
                  </a:lnTo>
                  <a:close/>
                </a:path>
              </a:pathLst>
            </a:custGeom>
            <a:solidFill>
              <a:schemeClr val="tx1">
                <a:lumMod val="50000"/>
                <a:lumOff val="50000"/>
              </a:schemeClr>
            </a:solidFill>
            <a:ln w="7541" cap="flat">
              <a:noFill/>
              <a:prstDash val="solid"/>
              <a:miter/>
            </a:ln>
          </p:spPr>
          <p:txBody>
            <a:bodyPr rtlCol="0" anchor="ctr"/>
            <a:lstStyle/>
            <a:p>
              <a:endParaRPr lang="en-US"/>
            </a:p>
          </p:txBody>
        </p:sp>
      </p:grpSp>
      <p:sp>
        <p:nvSpPr>
          <p:cNvPr id="33" name="TextBox 32">
            <a:extLst>
              <a:ext uri="{FF2B5EF4-FFF2-40B4-BE49-F238E27FC236}">
                <a16:creationId xmlns:a16="http://schemas.microsoft.com/office/drawing/2014/main" id="{08412CFE-1DE6-4694-9D97-C3EA1F57928E}"/>
              </a:ext>
            </a:extLst>
          </p:cNvPr>
          <p:cNvSpPr txBox="1"/>
          <p:nvPr/>
        </p:nvSpPr>
        <p:spPr>
          <a:xfrm>
            <a:off x="611096" y="1155531"/>
            <a:ext cx="7573686" cy="3908058"/>
          </a:xfrm>
          <a:prstGeom prst="rect">
            <a:avLst/>
          </a:prstGeom>
          <a:noFill/>
        </p:spPr>
        <p:txBody>
          <a:bodyPr wrap="square">
            <a:spAutoFit/>
          </a:bodyPr>
          <a:lstStyle/>
          <a:p>
            <a:pPr>
              <a:lnSpc>
                <a:spcPct val="114000"/>
              </a:lnSpc>
              <a:spcBef>
                <a:spcPts val="2000"/>
              </a:spcBef>
              <a:spcAft>
                <a:spcPts val="600"/>
              </a:spcAft>
            </a:pPr>
            <a:r>
              <a:rPr lang="en-US" sz="1800">
                <a:solidFill>
                  <a:schemeClr val="tx1"/>
                </a:solidFill>
              </a:rPr>
              <a:t>The</a:t>
            </a:r>
            <a:r>
              <a:rPr lang="en-US" sz="1800" i="1">
                <a:solidFill>
                  <a:schemeClr val="tx1"/>
                </a:solidFill>
              </a:rPr>
              <a:t> </a:t>
            </a:r>
            <a:r>
              <a:rPr lang="en-US" sz="1800">
                <a:solidFill>
                  <a:schemeClr val="accent1"/>
                </a:solidFill>
                <a:latin typeface="+mj-lt"/>
              </a:rPr>
              <a:t>Dynamics 365 engineering team</a:t>
            </a:r>
            <a:r>
              <a:rPr lang="en-US" sz="1800" i="1">
                <a:solidFill>
                  <a:schemeClr val="accent1"/>
                </a:solidFill>
                <a:latin typeface="+mj-lt"/>
              </a:rPr>
              <a:t> </a:t>
            </a:r>
            <a:r>
              <a:rPr lang="en-US" sz="1800">
                <a:solidFill>
                  <a:schemeClr val="tx1"/>
                </a:solidFill>
              </a:rPr>
              <a:t>brings you the learnings and experiences from </a:t>
            </a:r>
            <a:r>
              <a:rPr lang="en-US" sz="1800">
                <a:solidFill>
                  <a:schemeClr val="accent1"/>
                </a:solidFill>
                <a:latin typeface="+mj-lt"/>
              </a:rPr>
              <a:t>3000+</a:t>
            </a:r>
            <a:r>
              <a:rPr lang="en-US" sz="1800" i="1">
                <a:solidFill>
                  <a:schemeClr val="tx1"/>
                </a:solidFill>
              </a:rPr>
              <a:t> </a:t>
            </a:r>
            <a:r>
              <a:rPr lang="en-US" sz="1800">
                <a:solidFill>
                  <a:schemeClr val="tx1"/>
                </a:solidFill>
              </a:rPr>
              <a:t>cloud deployments through </a:t>
            </a:r>
            <a:r>
              <a:rPr lang="en-US" sz="1800">
                <a:solidFill>
                  <a:schemeClr val="accent1"/>
                </a:solidFill>
                <a:latin typeface="+mj-lt"/>
              </a:rPr>
              <a:t>Success by Design.</a:t>
            </a:r>
          </a:p>
          <a:p>
            <a:pPr algn="l">
              <a:lnSpc>
                <a:spcPct val="114000"/>
              </a:lnSpc>
              <a:spcBef>
                <a:spcPts val="2000"/>
              </a:spcBef>
              <a:spcAft>
                <a:spcPts val="600"/>
              </a:spcAft>
            </a:pPr>
            <a:r>
              <a:rPr lang="en-US" sz="1800">
                <a:solidFill>
                  <a:schemeClr val="accent1"/>
                </a:solidFill>
                <a:latin typeface="+mj-lt"/>
              </a:rPr>
              <a:t>Success by Design (</a:t>
            </a:r>
            <a:r>
              <a:rPr lang="en-US" sz="1800" err="1">
                <a:solidFill>
                  <a:schemeClr val="accent1"/>
                </a:solidFill>
                <a:latin typeface="+mj-lt"/>
              </a:rPr>
              <a:t>SbD</a:t>
            </a:r>
            <a:r>
              <a:rPr lang="en-US" sz="1800">
                <a:solidFill>
                  <a:schemeClr val="accent1"/>
                </a:solidFill>
                <a:latin typeface="+mj-lt"/>
              </a:rPr>
              <a:t>) </a:t>
            </a:r>
            <a:r>
              <a:rPr lang="en-US" sz="1800"/>
              <a:t>is the prescriptive guidance - approaches &amp; recommended practices - for designing, building and deploying a Dynamics 365 solution.</a:t>
            </a:r>
          </a:p>
          <a:p>
            <a:pPr algn="l">
              <a:lnSpc>
                <a:spcPct val="114000"/>
              </a:lnSpc>
              <a:spcBef>
                <a:spcPts val="2000"/>
              </a:spcBef>
              <a:spcAft>
                <a:spcPts val="600"/>
              </a:spcAft>
            </a:pPr>
            <a:r>
              <a:rPr lang="en-US" sz="18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800"/>
              <a:t>Designed around three core principles:</a:t>
            </a:r>
          </a:p>
        </p:txBody>
      </p:sp>
    </p:spTree>
    <p:extLst>
      <p:ext uri="{BB962C8B-B14F-4D97-AF65-F5344CB8AC3E}">
        <p14:creationId xmlns:p14="http://schemas.microsoft.com/office/powerpoint/2010/main" val="183318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ALM Strategy</a:t>
            </a:r>
          </a:p>
        </p:txBody>
      </p:sp>
    </p:spTree>
    <p:extLst>
      <p:ext uri="{BB962C8B-B14F-4D97-AF65-F5344CB8AC3E}">
        <p14:creationId xmlns:p14="http://schemas.microsoft.com/office/powerpoint/2010/main" val="288182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ALM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1969770"/>
          </a:xfrm>
        </p:spPr>
        <p:txBody>
          <a:bodyPr vert="horz" wrap="square" lIns="146304" tIns="91440" rIns="146304" bIns="91440" rtlCol="0" anchor="t">
            <a:spAutoFit/>
          </a:bodyPr>
          <a:lstStyle/>
          <a:p>
            <a:pPr marL="335915" indent="-335915"/>
            <a:r>
              <a:rPr lang="en-US" sz="2000"/>
              <a:t>ALM Environments</a:t>
            </a:r>
            <a:endParaRPr lang="en-US"/>
          </a:p>
          <a:p>
            <a:pPr marL="335915" indent="-335915"/>
            <a:r>
              <a:rPr lang="en-US" sz="2000"/>
              <a:t>Release Process and Calendar</a:t>
            </a:r>
            <a:endParaRPr lang="en-US" sz="2000">
              <a:cs typeface="Segoe UI"/>
            </a:endParaRPr>
          </a:p>
          <a:p>
            <a:pPr marL="335915" indent="-335915"/>
            <a:r>
              <a:rPr lang="en-US" sz="2000"/>
              <a:t>Build &amp; Deployment Process</a:t>
            </a:r>
            <a:endParaRPr lang="en-US" sz="2000">
              <a:cs typeface="Segoe UI"/>
            </a:endParaRPr>
          </a:p>
          <a:p>
            <a:pPr marL="335915" indent="-335915"/>
            <a:r>
              <a:rPr lang="en-US" sz="2000"/>
              <a:t>Source Control</a:t>
            </a:r>
            <a:r>
              <a:rPr lang="en-US"/>
              <a:t> &amp; Configuration Management</a:t>
            </a:r>
            <a:endParaRPr lang="en-US" sz="2000">
              <a:cs typeface="Segoe UI"/>
            </a:endParaRPr>
          </a:p>
          <a:p>
            <a:pPr marL="335915" indent="-335915"/>
            <a:r>
              <a:rPr lang="en-US" sz="2000"/>
              <a:t>ISV</a:t>
            </a:r>
            <a:r>
              <a:rPr lang="en-US"/>
              <a:t> ALM</a:t>
            </a:r>
            <a:r>
              <a:rPr lang="en-US" sz="2000"/>
              <a:t> Strategy</a:t>
            </a:r>
            <a:endParaRPr lang="en-US" sz="2000">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Describe your strategy to deploy releases and hotfixes from development to production</a:t>
            </a:r>
          </a:p>
        </p:txBody>
      </p:sp>
    </p:spTree>
    <p:extLst>
      <p:ext uri="{BB962C8B-B14F-4D97-AF65-F5344CB8AC3E}">
        <p14:creationId xmlns:p14="http://schemas.microsoft.com/office/powerpoint/2010/main" val="115071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179058"/>
          </a:xfrm>
        </p:spPr>
        <p:txBody>
          <a:bodyPr/>
          <a:lstStyle/>
          <a:p>
            <a:r>
              <a:rPr lang="en-GB" sz="7200">
                <a:solidFill>
                  <a:schemeClr val="tx1"/>
                </a:solidFill>
              </a:rPr>
              <a:t>Environment &amp; Capacity Strategy</a:t>
            </a:r>
          </a:p>
        </p:txBody>
      </p:sp>
    </p:spTree>
    <p:extLst>
      <p:ext uri="{BB962C8B-B14F-4D97-AF65-F5344CB8AC3E}">
        <p14:creationId xmlns:p14="http://schemas.microsoft.com/office/powerpoint/2010/main" val="32806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Environment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p:txBody>
          <a:bodyPr vert="horz" wrap="square" lIns="146304" tIns="91440" rIns="146304" bIns="91440" rtlCol="0" anchor="t">
            <a:spAutoFit/>
          </a:bodyPr>
          <a:lstStyle/>
          <a:p>
            <a:pPr marL="335915" indent="-335915"/>
            <a:r>
              <a:rPr lang="en-US" sz="2000"/>
              <a:t>Tenant &amp; Geo Strategy</a:t>
            </a:r>
            <a:endParaRPr lang="en-US"/>
          </a:p>
          <a:p>
            <a:pPr marL="335915" indent="-335915"/>
            <a:r>
              <a:rPr lang="en-US"/>
              <a:t>Monitoring &amp; Notification</a:t>
            </a:r>
            <a:r>
              <a:rPr lang="en-US" sz="2000"/>
              <a:t> Management</a:t>
            </a:r>
            <a:endParaRPr lang="en-US" sz="2000">
              <a:cs typeface="Segoe UI"/>
            </a:endParaRPr>
          </a:p>
          <a:p>
            <a:pPr marL="335915" indent="-335915"/>
            <a:r>
              <a:rPr lang="en-US"/>
              <a:t>Platform Release</a:t>
            </a:r>
            <a:r>
              <a:rPr lang="en-US" sz="2000"/>
              <a:t> Process &amp; Updates</a:t>
            </a:r>
            <a:endParaRPr lang="en-US" sz="2000">
              <a:cs typeface="Segoe UI"/>
            </a:endParaRPr>
          </a:p>
          <a:p>
            <a:pPr marL="335915" indent="-335915"/>
            <a:r>
              <a:rPr lang="en-US" sz="2000"/>
              <a:t>ALM Alignment</a:t>
            </a:r>
            <a:endParaRPr lang="en-US" sz="2000">
              <a:cs typeface="Segoe UI"/>
            </a:endParaRPr>
          </a:p>
          <a:p>
            <a:pPr marL="335915" indent="-335915"/>
            <a:r>
              <a:rPr lang="en-US"/>
              <a:t>Service Levels</a:t>
            </a:r>
            <a:endParaRPr lang="en-US">
              <a:cs typeface="Segoe UI"/>
            </a:endParaRPr>
          </a:p>
          <a:p>
            <a:pPr marL="335915" indent="-335915"/>
            <a:r>
              <a:rPr lang="en-US"/>
              <a:t>Regulations &amp; Compliance</a:t>
            </a:r>
            <a:endParaRPr lang="en-US">
              <a:cs typeface="Segoe UI"/>
            </a:endParaRP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a:solidFill>
                  <a:schemeClr val="tx2"/>
                </a:solidFill>
              </a:rPr>
              <a:t>Tenants, Environments, Updates, Monitoring…</a:t>
            </a:r>
          </a:p>
        </p:txBody>
      </p:sp>
    </p:spTree>
    <p:extLst>
      <p:ext uri="{BB962C8B-B14F-4D97-AF65-F5344CB8AC3E}">
        <p14:creationId xmlns:p14="http://schemas.microsoft.com/office/powerpoint/2010/main" val="295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BA93B-8FF7-4E5C-8D0C-B629ED7A15DE}"/>
              </a:ext>
            </a:extLst>
          </p:cNvPr>
          <p:cNvSpPr>
            <a:spLocks noGrp="1"/>
          </p:cNvSpPr>
          <p:nvPr>
            <p:ph type="title"/>
          </p:nvPr>
        </p:nvSpPr>
        <p:spPr/>
        <p:txBody>
          <a:bodyPr/>
          <a:lstStyle/>
          <a:p>
            <a:r>
              <a:rPr lang="en-GB"/>
              <a:t>Capacity Strategy</a:t>
            </a:r>
          </a:p>
        </p:txBody>
      </p:sp>
      <p:sp>
        <p:nvSpPr>
          <p:cNvPr id="4" name="Text Placeholder 3">
            <a:extLst>
              <a:ext uri="{FF2B5EF4-FFF2-40B4-BE49-F238E27FC236}">
                <a16:creationId xmlns:a16="http://schemas.microsoft.com/office/drawing/2014/main" id="{BE5B97C8-0595-4C69-90F0-320DAC93DED1}"/>
              </a:ext>
            </a:extLst>
          </p:cNvPr>
          <p:cNvSpPr>
            <a:spLocks noGrp="1"/>
          </p:cNvSpPr>
          <p:nvPr>
            <p:ph sz="quarter" idx="10"/>
          </p:nvPr>
        </p:nvSpPr>
        <p:spPr>
          <a:xfrm>
            <a:off x="588263" y="1838324"/>
            <a:ext cx="11018520" cy="2031325"/>
          </a:xfrm>
        </p:spPr>
        <p:txBody>
          <a:bodyPr/>
          <a:lstStyle/>
          <a:p>
            <a:r>
              <a:rPr lang="en-US" sz="2000">
                <a:solidFill>
                  <a:schemeClr val="tx1"/>
                </a:solidFill>
              </a:rPr>
              <a:t>What license evaluation checkpoints do you have scheduled? </a:t>
            </a:r>
          </a:p>
          <a:p>
            <a:r>
              <a:rPr lang="en-US" sz="2000">
                <a:solidFill>
                  <a:schemeClr val="tx1"/>
                </a:solidFill>
              </a:rPr>
              <a:t>Impact of your architecture and design on licensing</a:t>
            </a:r>
          </a:p>
          <a:p>
            <a:r>
              <a:rPr lang="en-US" sz="2000">
                <a:solidFill>
                  <a:schemeClr val="tx1"/>
                </a:solidFill>
              </a:rPr>
              <a:t>Integration related licensing &amp; cost, outside of Dynamics 365 is accounted for (ex. Multiplexing/order-line SKUs, Logic Apps, Azure Functions, ADL, SQL, etc.)</a:t>
            </a:r>
          </a:p>
          <a:p>
            <a:r>
              <a:rPr lang="en-US" sz="2000">
                <a:solidFill>
                  <a:schemeClr val="tx1"/>
                </a:solidFill>
              </a:rPr>
              <a:t>API Limits/</a:t>
            </a:r>
            <a:r>
              <a:rPr lang="en-US"/>
              <a:t>throttling</a:t>
            </a:r>
            <a:r>
              <a:rPr lang="en-US" sz="2000">
                <a:solidFill>
                  <a:schemeClr val="tx1"/>
                </a:solidFill>
              </a:rPr>
              <a:t> and capacity are taken into licensing consideration based on data volumes and load</a:t>
            </a:r>
          </a:p>
        </p:txBody>
      </p:sp>
      <p:sp>
        <p:nvSpPr>
          <p:cNvPr id="3" name="Text Placeholder 2">
            <a:extLst>
              <a:ext uri="{FF2B5EF4-FFF2-40B4-BE49-F238E27FC236}">
                <a16:creationId xmlns:a16="http://schemas.microsoft.com/office/drawing/2014/main" id="{B3C243B8-54E7-412D-9FE3-6A538909BF36}"/>
              </a:ext>
            </a:extLst>
          </p:cNvPr>
          <p:cNvSpPr>
            <a:spLocks noGrp="1"/>
          </p:cNvSpPr>
          <p:nvPr>
            <p:ph type="body" sz="quarter" idx="11"/>
          </p:nvPr>
        </p:nvSpPr>
        <p:spPr/>
        <p:txBody>
          <a:bodyPr/>
          <a:lstStyle/>
          <a:p>
            <a:pPr>
              <a:buClr>
                <a:schemeClr val="tx2"/>
              </a:buClr>
            </a:pPr>
            <a:r>
              <a:rPr lang="en-GB" sz="2400">
                <a:solidFill>
                  <a:schemeClr val="tx2"/>
                </a:solidFill>
              </a:rPr>
              <a:t>Aligning product, user licenses &amp; add-ons to technical and business requirements</a:t>
            </a:r>
          </a:p>
        </p:txBody>
      </p:sp>
    </p:spTree>
    <p:extLst>
      <p:ext uri="{BB962C8B-B14F-4D97-AF65-F5344CB8AC3E}">
        <p14:creationId xmlns:p14="http://schemas.microsoft.com/office/powerpoint/2010/main" val="111392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C697-55EC-4ECE-ABDE-F33931CD9809}"/>
              </a:ext>
            </a:extLst>
          </p:cNvPr>
          <p:cNvSpPr>
            <a:spLocks noGrp="1"/>
          </p:cNvSpPr>
          <p:nvPr>
            <p:ph type="title"/>
          </p:nvPr>
        </p:nvSpPr>
        <p:spPr>
          <a:xfrm>
            <a:off x="269239" y="2505671"/>
            <a:ext cx="4597785" cy="1846659"/>
          </a:xfrm>
        </p:spPr>
        <p:txBody>
          <a:bodyPr/>
          <a:lstStyle/>
          <a:p>
            <a:r>
              <a:rPr lang="en-GB"/>
              <a:t>Q &amp; A Session</a:t>
            </a:r>
          </a:p>
        </p:txBody>
      </p:sp>
    </p:spTree>
    <p:extLst>
      <p:ext uri="{BB962C8B-B14F-4D97-AF65-F5344CB8AC3E}">
        <p14:creationId xmlns:p14="http://schemas.microsoft.com/office/powerpoint/2010/main" val="113260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199" y="5867714"/>
            <a:ext cx="8552961" cy="698775"/>
          </a:xfrm>
          <a:prstGeom prst="rect">
            <a:avLst/>
          </a:prstGeom>
          <a:noFill/>
        </p:spPr>
        <p:txBody>
          <a:bodyPr wrap="square" lIns="0" tIns="0" rIns="0" bIns="0" rtlCol="0" anchor="t" anchorCtr="0">
            <a:noAutofit/>
          </a:bodyPr>
          <a:lstStyle/>
          <a:p>
            <a:pPr defTabSz="914225">
              <a:spcAft>
                <a:spcPts val="600"/>
              </a:spcAft>
            </a:pPr>
            <a:r>
              <a:rPr lang="en-US" sz="784" kern="0">
                <a:latin typeface="Segoe UI"/>
              </a:rPr>
              <a:t>© 2021 Microsoft Corporation. All rights reserved. Microsoft, Microsoft Dynamics, Office 365, Windows, and other product names are or may be registered trademarks and/or trademarks in </a:t>
            </a:r>
            <a:br>
              <a:rPr lang="en-US" sz="784" kern="0">
                <a:latin typeface="Segoe UI"/>
              </a:rPr>
            </a:br>
            <a:r>
              <a:rPr lang="en-US" sz="784" kern="0">
                <a:latin typeface="Segoe UI"/>
              </a:rPr>
              <a:t>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descr="Microsoft logo">
            <a:extLst>
              <a:ext uri="{FF2B5EF4-FFF2-40B4-BE49-F238E27FC236}">
                <a16:creationId xmlns:a16="http://schemas.microsoft.com/office/drawing/2014/main" id="{C7F3306B-47D1-4275-8784-D37237CA5F9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200" y="3090736"/>
            <a:ext cx="3143873" cy="676529"/>
          </a:xfrm>
          <a:prstGeom prst="rect">
            <a:avLst/>
          </a:prstGeom>
        </p:spPr>
      </p:pic>
      <p:sp>
        <p:nvSpPr>
          <p:cNvPr id="2" name="Title 1">
            <a:extLst>
              <a:ext uri="{FF2B5EF4-FFF2-40B4-BE49-F238E27FC236}">
                <a16:creationId xmlns:a16="http://schemas.microsoft.com/office/drawing/2014/main" id="{AE1AF299-4814-4CFB-B462-EDCDFF6A87CB}"/>
              </a:ext>
            </a:extLst>
          </p:cNvPr>
          <p:cNvSpPr>
            <a:spLocks noGrp="1"/>
          </p:cNvSpPr>
          <p:nvPr>
            <p:ph type="title" idx="4294967295"/>
          </p:nvPr>
        </p:nvSpPr>
        <p:spPr>
          <a:xfrm>
            <a:off x="588263" y="-553998"/>
            <a:ext cx="11018520" cy="553998"/>
          </a:xfrm>
        </p:spPr>
        <p:txBody>
          <a:bodyPr vert="horz" wrap="square" lIns="0" tIns="0" rIns="0" bIns="0" rtlCol="0" anchor="b">
            <a:spAutoFit/>
          </a:bodyPr>
          <a:lstStyle/>
          <a:p>
            <a:r>
              <a:rPr lang="de-DE"/>
              <a:t>Disclaimer</a:t>
            </a:r>
          </a:p>
        </p:txBody>
      </p:sp>
    </p:spTree>
    <p:extLst>
      <p:ext uri="{BB962C8B-B14F-4D97-AF65-F5344CB8AC3E}">
        <p14:creationId xmlns:p14="http://schemas.microsoft.com/office/powerpoint/2010/main" val="42238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cs typeface="Segoe UI"/>
              </a:rPr>
              <a:t>Power Apps Portals Blueprint</a:t>
            </a:r>
          </a:p>
        </p:txBody>
      </p:sp>
      <p:graphicFrame>
        <p:nvGraphicFramePr>
          <p:cNvPr id="6" name="Table 4">
            <a:extLst>
              <a:ext uri="{FF2B5EF4-FFF2-40B4-BE49-F238E27FC236}">
                <a16:creationId xmlns:a16="http://schemas.microsoft.com/office/drawing/2014/main" id="{6F66B3A2-7463-4805-BBD7-BDEA5B55CEFD}"/>
              </a:ext>
            </a:extLst>
          </p:cNvPr>
          <p:cNvGraphicFramePr>
            <a:graphicFrameLocks noGrp="1"/>
          </p:cNvGraphicFramePr>
          <p:nvPr>
            <p:extLst>
              <p:ext uri="{D42A27DB-BD31-4B8C-83A1-F6EECF244321}">
                <p14:modId xmlns:p14="http://schemas.microsoft.com/office/powerpoint/2010/main" val="3680867708"/>
              </p:ext>
            </p:extLst>
          </p:nvPr>
        </p:nvGraphicFramePr>
        <p:xfrm>
          <a:off x="266918" y="4097051"/>
          <a:ext cx="11653521" cy="3108960"/>
        </p:xfrm>
        <a:graphic>
          <a:graphicData uri="http://schemas.openxmlformats.org/drawingml/2006/table">
            <a:tbl>
              <a:tblPr firstRow="1" bandRow="1">
                <a:tableStyleId>{5C22544A-7EE6-4342-B048-85BDC9FD1C3A}</a:tableStyleId>
              </a:tblPr>
              <a:tblGrid>
                <a:gridCol w="2951038">
                  <a:extLst>
                    <a:ext uri="{9D8B030D-6E8A-4147-A177-3AD203B41FA5}">
                      <a16:colId xmlns:a16="http://schemas.microsoft.com/office/drawing/2014/main" val="1857664526"/>
                    </a:ext>
                  </a:extLst>
                </a:gridCol>
                <a:gridCol w="602974">
                  <a:extLst>
                    <a:ext uri="{9D8B030D-6E8A-4147-A177-3AD203B41FA5}">
                      <a16:colId xmlns:a16="http://schemas.microsoft.com/office/drawing/2014/main" val="1381581409"/>
                    </a:ext>
                  </a:extLst>
                </a:gridCol>
                <a:gridCol w="2888974">
                  <a:extLst>
                    <a:ext uri="{9D8B030D-6E8A-4147-A177-3AD203B41FA5}">
                      <a16:colId xmlns:a16="http://schemas.microsoft.com/office/drawing/2014/main" val="3323565196"/>
                    </a:ext>
                  </a:extLst>
                </a:gridCol>
                <a:gridCol w="682487">
                  <a:extLst>
                    <a:ext uri="{9D8B030D-6E8A-4147-A177-3AD203B41FA5}">
                      <a16:colId xmlns:a16="http://schemas.microsoft.com/office/drawing/2014/main" val="2628958585"/>
                    </a:ext>
                  </a:extLst>
                </a:gridCol>
                <a:gridCol w="3882887">
                  <a:extLst>
                    <a:ext uri="{9D8B030D-6E8A-4147-A177-3AD203B41FA5}">
                      <a16:colId xmlns:a16="http://schemas.microsoft.com/office/drawing/2014/main" val="127147601"/>
                    </a:ext>
                  </a:extLst>
                </a:gridCol>
                <a:gridCol w="645161">
                  <a:extLst>
                    <a:ext uri="{9D8B030D-6E8A-4147-A177-3AD203B41FA5}">
                      <a16:colId xmlns:a16="http://schemas.microsoft.com/office/drawing/2014/main" val="2665717965"/>
                    </a:ext>
                  </a:extLst>
                </a:gridCol>
              </a:tblGrid>
              <a:tr h="291010">
                <a:tc>
                  <a:txBody>
                    <a:bodyPr/>
                    <a:lstStyle/>
                    <a:p>
                      <a:r>
                        <a:rPr lang="en-US"/>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tc>
                  <a:txBody>
                    <a:bodyPr/>
                    <a:lstStyle/>
                    <a:p>
                      <a:r>
                        <a:rPr lang="en-US"/>
                        <a:t>Feature</a:t>
                      </a:r>
                    </a:p>
                  </a:txBody>
                  <a:tcPr/>
                </a:tc>
                <a:tc>
                  <a:txBody>
                    <a:bodyPr/>
                    <a:lstStyle/>
                    <a:p>
                      <a:r>
                        <a:rPr lang="en-US"/>
                        <a:t>Y/N</a:t>
                      </a:r>
                    </a:p>
                  </a:txBody>
                  <a:tcPr/>
                </a:tc>
                <a:extLst>
                  <a:ext uri="{0D108BD9-81ED-4DB2-BD59-A6C34878D82A}">
                    <a16:rowId xmlns:a16="http://schemas.microsoft.com/office/drawing/2014/main" val="2072082213"/>
                  </a:ext>
                </a:extLst>
              </a:tr>
              <a:tr h="332669">
                <a:tc>
                  <a:txBody>
                    <a:bodyPr/>
                    <a:lstStyle/>
                    <a:p>
                      <a:r>
                        <a:rPr lang="en-US"/>
                        <a:t>Multi-Language Support</a:t>
                      </a:r>
                    </a:p>
                  </a:txBody>
                  <a:tcPr/>
                </a:tc>
                <a:tc>
                  <a:txBody>
                    <a:bodyPr/>
                    <a:lstStyle/>
                    <a:p>
                      <a:r>
                        <a:rPr lang="en-US"/>
                        <a:t>Y</a:t>
                      </a:r>
                    </a:p>
                  </a:txBody>
                  <a:tcPr/>
                </a:tc>
                <a:tc>
                  <a:txBody>
                    <a:bodyPr/>
                    <a:lstStyle/>
                    <a:p>
                      <a:r>
                        <a:rPr lang="en-US"/>
                        <a:t>Field Service Integration</a:t>
                      </a:r>
                    </a:p>
                  </a:txBody>
                  <a:tcPr/>
                </a:tc>
                <a:tc>
                  <a:txBody>
                    <a:bodyPr/>
                    <a:lstStyle/>
                    <a:p>
                      <a:endParaRPr lang="en-US"/>
                    </a:p>
                  </a:txBody>
                  <a:tcPr/>
                </a:tc>
                <a:tc>
                  <a:txBody>
                    <a:bodyPr/>
                    <a:lstStyle/>
                    <a:p>
                      <a:r>
                        <a:rPr lang="en-US"/>
                        <a:t>Web Forms / Multi Step Forms</a:t>
                      </a:r>
                    </a:p>
                  </a:txBody>
                  <a:tcPr/>
                </a:tc>
                <a:tc>
                  <a:txBody>
                    <a:bodyPr/>
                    <a:lstStyle/>
                    <a:p>
                      <a:endParaRPr lang="en-US"/>
                    </a:p>
                  </a:txBody>
                  <a:tcPr/>
                </a:tc>
                <a:extLst>
                  <a:ext uri="{0D108BD9-81ED-4DB2-BD59-A6C34878D82A}">
                    <a16:rowId xmlns:a16="http://schemas.microsoft.com/office/drawing/2014/main" val="325350217"/>
                  </a:ext>
                </a:extLst>
              </a:tr>
              <a:tr h="332669">
                <a:tc>
                  <a:txBody>
                    <a:bodyPr/>
                    <a:lstStyle/>
                    <a:p>
                      <a:r>
                        <a:rPr lang="en-US"/>
                        <a:t>Knowledge Management</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SharePoint Integration</a:t>
                      </a:r>
                    </a:p>
                  </a:txBody>
                  <a:tcPr/>
                </a:tc>
                <a:tc>
                  <a:txBody>
                    <a:bodyPr/>
                    <a:lstStyle/>
                    <a:p>
                      <a:endParaRPr lang="en-US"/>
                    </a:p>
                  </a:txBody>
                  <a:tcPr/>
                </a:tc>
                <a:tc>
                  <a:txBody>
                    <a:bodyPr/>
                    <a:lstStyle/>
                    <a:p>
                      <a:r>
                        <a:rPr lang="en-US"/>
                        <a:t>Entity Lists / Entity Forms</a:t>
                      </a:r>
                    </a:p>
                  </a:txBody>
                  <a:tcPr/>
                </a:tc>
                <a:tc>
                  <a:txBody>
                    <a:bodyPr/>
                    <a:lstStyle/>
                    <a:p>
                      <a:endParaRPr lang="en-US"/>
                    </a:p>
                  </a:txBody>
                  <a:tcPr/>
                </a:tc>
                <a:extLst>
                  <a:ext uri="{0D108BD9-81ED-4DB2-BD59-A6C34878D82A}">
                    <a16:rowId xmlns:a16="http://schemas.microsoft.com/office/drawing/2014/main" val="3212004375"/>
                  </a:ext>
                </a:extLst>
              </a:tr>
              <a:tr h="332669">
                <a:tc>
                  <a:txBody>
                    <a:bodyPr/>
                    <a:lstStyle/>
                    <a:p>
                      <a:r>
                        <a:rPr lang="en-US"/>
                        <a:t>Support/Case Management</a:t>
                      </a:r>
                    </a:p>
                  </a:txBody>
                  <a:tcPr/>
                </a:tc>
                <a:tc>
                  <a:txBody>
                    <a:bodyPr/>
                    <a:lstStyle/>
                    <a:p>
                      <a:endParaRPr lang="en-US"/>
                    </a:p>
                  </a:txBody>
                  <a:tcPr/>
                </a:tc>
                <a:tc>
                  <a:txBody>
                    <a:bodyPr/>
                    <a:lstStyle/>
                    <a:p>
                      <a:r>
                        <a:rPr lang="en-US"/>
                        <a:t>Power BI Integration</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Theming / Styling</a:t>
                      </a:r>
                    </a:p>
                  </a:txBody>
                  <a:tcPr/>
                </a:tc>
                <a:tc>
                  <a:txBody>
                    <a:bodyPr/>
                    <a:lstStyle/>
                    <a:p>
                      <a:endParaRPr lang="en-US"/>
                    </a:p>
                  </a:txBody>
                  <a:tcPr/>
                </a:tc>
                <a:extLst>
                  <a:ext uri="{0D108BD9-81ED-4DB2-BD59-A6C34878D82A}">
                    <a16:rowId xmlns:a16="http://schemas.microsoft.com/office/drawing/2014/main" val="418991489"/>
                  </a:ext>
                </a:extLst>
              </a:tr>
              <a:tr h="332669">
                <a:tc>
                  <a:txBody>
                    <a:bodyPr/>
                    <a:lstStyle/>
                    <a:p>
                      <a:r>
                        <a:rPr lang="en-US"/>
                        <a:t>Forums</a:t>
                      </a:r>
                    </a:p>
                  </a:txBody>
                  <a:tcPr/>
                </a:tc>
                <a:tc>
                  <a:txBody>
                    <a:bodyPr/>
                    <a:lstStyle/>
                    <a:p>
                      <a:endParaRPr lang="en-US"/>
                    </a:p>
                  </a:txBody>
                  <a:tcPr/>
                </a:tc>
                <a:tc>
                  <a:txBody>
                    <a:bodyPr/>
                    <a:lstStyle/>
                    <a:p>
                      <a:r>
                        <a:rPr lang="en-US"/>
                        <a:t>Azure Storage integration</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Ideas / Polls</a:t>
                      </a:r>
                    </a:p>
                  </a:txBody>
                  <a:tcPr/>
                </a:tc>
                <a:tc>
                  <a:txBody>
                    <a:bodyPr/>
                    <a:lstStyle/>
                    <a:p>
                      <a:endParaRPr lang="en-US"/>
                    </a:p>
                  </a:txBody>
                  <a:tcPr/>
                </a:tc>
                <a:extLst>
                  <a:ext uri="{0D108BD9-81ED-4DB2-BD59-A6C34878D82A}">
                    <a16:rowId xmlns:a16="http://schemas.microsoft.com/office/drawing/2014/main" val="1992905821"/>
                  </a:ext>
                </a:extLst>
              </a:tr>
              <a:tr h="332669">
                <a:tc>
                  <a:txBody>
                    <a:bodyPr/>
                    <a:lstStyle/>
                    <a:p>
                      <a:r>
                        <a:rPr lang="en-US"/>
                        <a:t>Faceted/Global Search</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a:t>Traffic Analyzer / App Insights</a:t>
                      </a:r>
                    </a:p>
                  </a:txBody>
                  <a:tcPr/>
                </a:tc>
                <a:tc>
                  <a:txBody>
                    <a:bodyPr/>
                    <a:lstStyle/>
                    <a:p>
                      <a:endParaRPr lang="en-US"/>
                    </a:p>
                  </a:txBody>
                  <a:tcPr/>
                </a:tc>
                <a:tc>
                  <a:txBody>
                    <a:bodyPr/>
                    <a:lstStyle/>
                    <a:p>
                      <a:r>
                        <a:rPr lang="en-US"/>
                        <a:t>Blogs</a:t>
                      </a:r>
                    </a:p>
                  </a:txBody>
                  <a:tcPr/>
                </a:tc>
                <a:tc>
                  <a:txBody>
                    <a:bodyPr/>
                    <a:lstStyle/>
                    <a:p>
                      <a:endParaRPr lang="en-US"/>
                    </a:p>
                  </a:txBody>
                  <a:tcPr/>
                </a:tc>
                <a:extLst>
                  <a:ext uri="{0D108BD9-81ED-4DB2-BD59-A6C34878D82A}">
                    <a16:rowId xmlns:a16="http://schemas.microsoft.com/office/drawing/2014/main" val="2826086800"/>
                  </a:ext>
                </a:extLst>
              </a:tr>
              <a:tr h="332669">
                <a:tc>
                  <a:txBody>
                    <a:bodyPr/>
                    <a:lstStyle/>
                    <a:p>
                      <a:r>
                        <a:rPr lang="en-US"/>
                        <a:t>Profile Management</a:t>
                      </a:r>
                    </a:p>
                  </a:txBody>
                  <a:tcPr/>
                </a:tc>
                <a:tc>
                  <a:txBody>
                    <a:bodyPr/>
                    <a:lstStyle/>
                    <a:p>
                      <a:endParaRPr lang="en-US"/>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t>External Identity Providers</a:t>
                      </a:r>
                    </a:p>
                  </a:txBody>
                  <a:tcPr/>
                </a:tc>
                <a:tc>
                  <a:txBody>
                    <a:bodyPr/>
                    <a:lstStyle/>
                    <a:p>
                      <a:endParaRPr lang="en-US"/>
                    </a:p>
                  </a:txBody>
                  <a:tcPr/>
                </a:tc>
                <a:tc>
                  <a:txBody>
                    <a:bodyPr/>
                    <a:lstStyle/>
                    <a:p>
                      <a:r>
                        <a:rPr lang="en-US"/>
                        <a:t>Integration to other APIs/Data</a:t>
                      </a:r>
                    </a:p>
                  </a:txBody>
                  <a:tcPr/>
                </a:tc>
                <a:tc>
                  <a:txBody>
                    <a:bodyPr/>
                    <a:lstStyle/>
                    <a:p>
                      <a:endParaRPr lang="en-US"/>
                    </a:p>
                  </a:txBody>
                  <a:tcPr/>
                </a:tc>
                <a:extLst>
                  <a:ext uri="{0D108BD9-81ED-4DB2-BD59-A6C34878D82A}">
                    <a16:rowId xmlns:a16="http://schemas.microsoft.com/office/drawing/2014/main" val="2098672426"/>
                  </a:ext>
                </a:extLst>
              </a:tr>
            </a:tbl>
          </a:graphicData>
        </a:graphic>
      </p:graphicFrame>
      <p:graphicFrame>
        <p:nvGraphicFramePr>
          <p:cNvPr id="9" name="Table 4">
            <a:extLst>
              <a:ext uri="{FF2B5EF4-FFF2-40B4-BE49-F238E27FC236}">
                <a16:creationId xmlns:a16="http://schemas.microsoft.com/office/drawing/2014/main" id="{F841069D-E835-466F-8B19-6B55473BE773}"/>
              </a:ext>
            </a:extLst>
          </p:cNvPr>
          <p:cNvGraphicFramePr>
            <a:graphicFrameLocks noGrp="1"/>
          </p:cNvGraphicFramePr>
          <p:nvPr>
            <p:extLst>
              <p:ext uri="{D42A27DB-BD31-4B8C-83A1-F6EECF244321}">
                <p14:modId xmlns:p14="http://schemas.microsoft.com/office/powerpoint/2010/main" val="1468386197"/>
              </p:ext>
            </p:extLst>
          </p:nvPr>
        </p:nvGraphicFramePr>
        <p:xfrm>
          <a:off x="266917" y="2759246"/>
          <a:ext cx="11653521" cy="1371600"/>
        </p:xfrm>
        <a:graphic>
          <a:graphicData uri="http://schemas.openxmlformats.org/drawingml/2006/table">
            <a:tbl>
              <a:tblPr firstRow="1" bandRow="1">
                <a:tableStyleId>{5C22544A-7EE6-4342-B048-85BDC9FD1C3A}</a:tableStyleId>
              </a:tblPr>
              <a:tblGrid>
                <a:gridCol w="2951038">
                  <a:extLst>
                    <a:ext uri="{9D8B030D-6E8A-4147-A177-3AD203B41FA5}">
                      <a16:colId xmlns:a16="http://schemas.microsoft.com/office/drawing/2014/main" val="1857664526"/>
                    </a:ext>
                  </a:extLst>
                </a:gridCol>
                <a:gridCol w="602974">
                  <a:extLst>
                    <a:ext uri="{9D8B030D-6E8A-4147-A177-3AD203B41FA5}">
                      <a16:colId xmlns:a16="http://schemas.microsoft.com/office/drawing/2014/main" val="1381581409"/>
                    </a:ext>
                  </a:extLst>
                </a:gridCol>
                <a:gridCol w="2888974">
                  <a:extLst>
                    <a:ext uri="{9D8B030D-6E8A-4147-A177-3AD203B41FA5}">
                      <a16:colId xmlns:a16="http://schemas.microsoft.com/office/drawing/2014/main" val="3323565196"/>
                    </a:ext>
                  </a:extLst>
                </a:gridCol>
                <a:gridCol w="682487">
                  <a:extLst>
                    <a:ext uri="{9D8B030D-6E8A-4147-A177-3AD203B41FA5}">
                      <a16:colId xmlns:a16="http://schemas.microsoft.com/office/drawing/2014/main" val="2628958585"/>
                    </a:ext>
                  </a:extLst>
                </a:gridCol>
                <a:gridCol w="3882887">
                  <a:extLst>
                    <a:ext uri="{9D8B030D-6E8A-4147-A177-3AD203B41FA5}">
                      <a16:colId xmlns:a16="http://schemas.microsoft.com/office/drawing/2014/main" val="127147601"/>
                    </a:ext>
                  </a:extLst>
                </a:gridCol>
                <a:gridCol w="645161">
                  <a:extLst>
                    <a:ext uri="{9D8B030D-6E8A-4147-A177-3AD203B41FA5}">
                      <a16:colId xmlns:a16="http://schemas.microsoft.com/office/drawing/2014/main" val="2665717965"/>
                    </a:ext>
                  </a:extLst>
                </a:gridCol>
              </a:tblGrid>
              <a:tr h="306143">
                <a:tc>
                  <a:txBody>
                    <a:bodyPr/>
                    <a:lstStyle/>
                    <a:p>
                      <a:r>
                        <a:rPr lang="en-US"/>
                        <a:t>Portal Template</a:t>
                      </a:r>
                    </a:p>
                  </a:txBody>
                  <a:tcPr/>
                </a:tc>
                <a:tc>
                  <a:txBody>
                    <a:bodyPr/>
                    <a:lstStyle/>
                    <a:p>
                      <a:r>
                        <a:rPr lang="en-US"/>
                        <a:t>Y/N</a:t>
                      </a:r>
                    </a:p>
                  </a:txBody>
                  <a:tcPr/>
                </a:tc>
                <a:tc>
                  <a:txBody>
                    <a:bodyPr/>
                    <a:lstStyle/>
                    <a:p>
                      <a:r>
                        <a:rPr lang="en-US"/>
                        <a:t>Portal Template</a:t>
                      </a:r>
                    </a:p>
                  </a:txBody>
                  <a:tcPr/>
                </a:tc>
                <a:tc>
                  <a:txBody>
                    <a:bodyPr/>
                    <a:lstStyle/>
                    <a:p>
                      <a:r>
                        <a:rPr lang="en-US"/>
                        <a:t>Y/N</a:t>
                      </a:r>
                    </a:p>
                  </a:txBody>
                  <a:tcPr/>
                </a:tc>
                <a:tc>
                  <a:txBody>
                    <a:bodyPr/>
                    <a:lstStyle/>
                    <a:p>
                      <a:r>
                        <a:rPr lang="en-US"/>
                        <a:t>Portal Template</a:t>
                      </a:r>
                    </a:p>
                  </a:txBody>
                  <a:tcPr/>
                </a:tc>
                <a:tc>
                  <a:txBody>
                    <a:bodyPr/>
                    <a:lstStyle/>
                    <a:p>
                      <a:r>
                        <a:rPr lang="en-US"/>
                        <a:t>Y/N</a:t>
                      </a:r>
                    </a:p>
                  </a:txBody>
                  <a:tcPr/>
                </a:tc>
                <a:extLst>
                  <a:ext uri="{0D108BD9-81ED-4DB2-BD59-A6C34878D82A}">
                    <a16:rowId xmlns:a16="http://schemas.microsoft.com/office/drawing/2014/main" val="2072082213"/>
                  </a:ext>
                </a:extLst>
              </a:tr>
              <a:tr h="349969">
                <a:tc>
                  <a:txBody>
                    <a:bodyPr/>
                    <a:lstStyle/>
                    <a:p>
                      <a:r>
                        <a:rPr lang="en-US"/>
                        <a:t>Customer Self-Service</a:t>
                      </a:r>
                    </a:p>
                  </a:txBody>
                  <a:tcPr/>
                </a:tc>
                <a:tc>
                  <a:txBody>
                    <a:bodyPr/>
                    <a:lstStyle/>
                    <a:p>
                      <a:r>
                        <a:rPr lang="en-US"/>
                        <a:t>Y</a:t>
                      </a:r>
                    </a:p>
                  </a:txBody>
                  <a:tcPr/>
                </a:tc>
                <a:tc>
                  <a:txBody>
                    <a:bodyPr/>
                    <a:lstStyle/>
                    <a:p>
                      <a:r>
                        <a:rPr lang="en-US"/>
                        <a:t>Employee Self-Service</a:t>
                      </a:r>
                    </a:p>
                  </a:txBody>
                  <a:tcPr/>
                </a:tc>
                <a:tc>
                  <a:txBody>
                    <a:bodyPr/>
                    <a:lstStyle/>
                    <a:p>
                      <a:endParaRPr lang="en-US"/>
                    </a:p>
                  </a:txBody>
                  <a:tcPr/>
                </a:tc>
                <a:tc>
                  <a:txBody>
                    <a:bodyPr/>
                    <a:lstStyle/>
                    <a:p>
                      <a:r>
                        <a:rPr lang="en-US"/>
                        <a:t>Portal Custom Blank / Starter Portal</a:t>
                      </a:r>
                    </a:p>
                  </a:txBody>
                  <a:tcPr/>
                </a:tc>
                <a:tc>
                  <a:txBody>
                    <a:bodyPr/>
                    <a:lstStyle/>
                    <a:p>
                      <a:endParaRPr lang="en-US"/>
                    </a:p>
                  </a:txBody>
                  <a:tcPr/>
                </a:tc>
                <a:extLst>
                  <a:ext uri="{0D108BD9-81ED-4DB2-BD59-A6C34878D82A}">
                    <a16:rowId xmlns:a16="http://schemas.microsoft.com/office/drawing/2014/main" val="325350217"/>
                  </a:ext>
                </a:extLst>
              </a:tr>
              <a:tr h="349969">
                <a:tc>
                  <a:txBody>
                    <a:bodyPr/>
                    <a:lstStyle/>
                    <a:p>
                      <a:r>
                        <a:rPr lang="en-US"/>
                        <a:t>Partner Portal</a:t>
                      </a:r>
                    </a:p>
                  </a:txBody>
                  <a:tcPr/>
                </a:tc>
                <a:tc>
                  <a:txBody>
                    <a:bodyPr/>
                    <a:lstStyle/>
                    <a:p>
                      <a:endParaRPr lang="en-US"/>
                    </a:p>
                  </a:txBody>
                  <a:tcPr/>
                </a:tc>
                <a:tc>
                  <a:txBody>
                    <a:bodyPr/>
                    <a:lstStyle/>
                    <a:p>
                      <a:r>
                        <a:rPr lang="en-US"/>
                        <a:t>Community Portal</a:t>
                      </a:r>
                    </a:p>
                  </a:txBody>
                  <a:tcPr/>
                </a:tc>
                <a:tc>
                  <a:txBody>
                    <a:bodyPr/>
                    <a:lstStyle/>
                    <a:p>
                      <a:endParaRPr lang="en-US"/>
                    </a:p>
                  </a:txBody>
                  <a:tcPr/>
                </a:tc>
                <a:tc>
                  <a:txBody>
                    <a:bodyPr/>
                    <a:lstStyle/>
                    <a:p>
                      <a:r>
                        <a:rPr lang="en-US"/>
                        <a:t>Customer Portal</a:t>
                      </a:r>
                    </a:p>
                  </a:txBody>
                  <a:tcPr/>
                </a:tc>
                <a:tc>
                  <a:txBody>
                    <a:bodyPr/>
                    <a:lstStyle/>
                    <a:p>
                      <a:endParaRPr lang="en-US"/>
                    </a:p>
                  </a:txBody>
                  <a:tcPr/>
                </a:tc>
                <a:extLst>
                  <a:ext uri="{0D108BD9-81ED-4DB2-BD59-A6C34878D82A}">
                    <a16:rowId xmlns:a16="http://schemas.microsoft.com/office/drawing/2014/main" val="3212004375"/>
                  </a:ext>
                </a:extLst>
              </a:tr>
            </a:tbl>
          </a:graphicData>
        </a:graphic>
      </p:graphicFrame>
      <p:sp>
        <p:nvSpPr>
          <p:cNvPr id="11" name="Rectangle 10">
            <a:extLst>
              <a:ext uri="{FF2B5EF4-FFF2-40B4-BE49-F238E27FC236}">
                <a16:creationId xmlns:a16="http://schemas.microsoft.com/office/drawing/2014/main" id="{CF44DDE8-8BA2-4F61-B823-186EF97C2735}"/>
              </a:ext>
            </a:extLst>
          </p:cNvPr>
          <p:cNvSpPr/>
          <p:nvPr/>
        </p:nvSpPr>
        <p:spPr>
          <a:xfrm>
            <a:off x="266919" y="1073537"/>
            <a:ext cx="11653521" cy="14461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Please introduce a description of the main functionality you are going to implement within the portal scope.</a:t>
            </a:r>
            <a:br>
              <a:rPr lang="en-US" sz="1600">
                <a:solidFill>
                  <a:schemeClr val="tx1"/>
                </a:solidFill>
              </a:rPr>
            </a:br>
            <a:endParaRPr lang="en-US" sz="1600">
              <a:solidFill>
                <a:schemeClr val="tx1"/>
              </a:solidFill>
            </a:endParaRPr>
          </a:p>
          <a:p>
            <a:pPr algn="ctr"/>
            <a:r>
              <a:rPr lang="en-US" sz="1600">
                <a:solidFill>
                  <a:schemeClr val="tx1"/>
                </a:solidFill>
              </a:rPr>
              <a:t>Are you currently using another Portal or CMS platform?</a:t>
            </a:r>
            <a:br>
              <a:rPr lang="en-US" sz="1600">
                <a:solidFill>
                  <a:schemeClr val="tx1"/>
                </a:solidFill>
              </a:rPr>
            </a:br>
            <a:r>
              <a:rPr lang="en-US" sz="1600">
                <a:solidFill>
                  <a:schemeClr val="tx1"/>
                </a:solidFill>
              </a:rPr>
              <a:t>What users are going to access the Portal? Anonymous access? Internal/External Users? Do you need to match/migrate users? </a:t>
            </a:r>
            <a:endParaRPr lang="en-US">
              <a:solidFill>
                <a:schemeClr val="tx1"/>
              </a:solidFill>
            </a:endParaRPr>
          </a:p>
          <a:p>
            <a:pPr algn="ctr"/>
            <a:r>
              <a:rPr lang="en-US" sz="1600">
                <a:solidFill>
                  <a:schemeClr val="tx1"/>
                </a:solidFill>
              </a:rPr>
              <a:t>Portal User or Page Load Capacity Planned/Licensed?</a:t>
            </a:r>
          </a:p>
        </p:txBody>
      </p:sp>
    </p:spTree>
    <p:extLst>
      <p:ext uri="{BB962C8B-B14F-4D97-AF65-F5344CB8AC3E}">
        <p14:creationId xmlns:p14="http://schemas.microsoft.com/office/powerpoint/2010/main" val="194159968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6A125-2BFC-4948-BFF2-1380706147A7}"/>
              </a:ext>
            </a:extLst>
          </p:cNvPr>
          <p:cNvSpPr>
            <a:spLocks noGrp="1"/>
          </p:cNvSpPr>
          <p:nvPr>
            <p:ph type="title"/>
          </p:nvPr>
        </p:nvSpPr>
        <p:spPr/>
        <p:txBody>
          <a:bodyPr/>
          <a:lstStyle/>
          <a:p>
            <a:r>
              <a:rPr lang="en-GB" sz="4400"/>
              <a:t>Initiate-Solution Blueprint Workshop</a:t>
            </a:r>
          </a:p>
        </p:txBody>
      </p:sp>
      <p:sp>
        <p:nvSpPr>
          <p:cNvPr id="4" name="Text Placeholder 3">
            <a:extLst>
              <a:ext uri="{FF2B5EF4-FFF2-40B4-BE49-F238E27FC236}">
                <a16:creationId xmlns:a16="http://schemas.microsoft.com/office/drawing/2014/main" id="{03B4833C-ACC4-4A32-A75A-D05E6B01554A}"/>
              </a:ext>
            </a:extLst>
          </p:cNvPr>
          <p:cNvSpPr>
            <a:spLocks noGrp="1"/>
          </p:cNvSpPr>
          <p:nvPr>
            <p:ph sz="quarter" idx="10"/>
          </p:nvPr>
        </p:nvSpPr>
        <p:spPr/>
        <p:txBody>
          <a:bodyPr/>
          <a:lstStyle/>
          <a:p>
            <a:pPr marL="0" indent="0">
              <a:buNone/>
            </a:pPr>
            <a:r>
              <a:rPr lang="en-GB" sz="2000"/>
              <a:t>Refine your vision, identify and prioritize business scenarios, and collaborate with key stakeholders to plan for successful rollouts at your own pace.</a:t>
            </a:r>
          </a:p>
        </p:txBody>
      </p:sp>
      <p:grpSp>
        <p:nvGrpSpPr>
          <p:cNvPr id="12" name="Group 11">
            <a:extLst>
              <a:ext uri="{FF2B5EF4-FFF2-40B4-BE49-F238E27FC236}">
                <a16:creationId xmlns:a16="http://schemas.microsoft.com/office/drawing/2014/main" id="{39FBECE9-2550-43F3-AEEA-D0F9F29C1B34}"/>
              </a:ext>
              <a:ext uri="{C183D7F6-B498-43B3-948B-1728B52AA6E4}">
                <adec:decorative xmlns:adec="http://schemas.microsoft.com/office/drawing/2017/decorative" val="1"/>
              </a:ext>
            </a:extLst>
          </p:cNvPr>
          <p:cNvGrpSpPr/>
          <p:nvPr/>
        </p:nvGrpSpPr>
        <p:grpSpPr>
          <a:xfrm>
            <a:off x="1137921" y="2616615"/>
            <a:ext cx="2241062" cy="3258623"/>
            <a:chOff x="338795" y="2279274"/>
            <a:chExt cx="2286000" cy="3323965"/>
          </a:xfrm>
        </p:grpSpPr>
        <p:grpSp>
          <p:nvGrpSpPr>
            <p:cNvPr id="8" name="Group 7">
              <a:extLst>
                <a:ext uri="{FF2B5EF4-FFF2-40B4-BE49-F238E27FC236}">
                  <a16:creationId xmlns:a16="http://schemas.microsoft.com/office/drawing/2014/main" id="{E83DF165-57F6-4EFB-8A38-160CC4838604}"/>
                </a:ext>
              </a:extLst>
            </p:cNvPr>
            <p:cNvGrpSpPr/>
            <p:nvPr/>
          </p:nvGrpSpPr>
          <p:grpSpPr>
            <a:xfrm>
              <a:off x="415449" y="2279274"/>
              <a:ext cx="2145244" cy="2145244"/>
              <a:chOff x="530884" y="2368629"/>
              <a:chExt cx="2145792" cy="2145792"/>
            </a:xfrm>
          </p:grpSpPr>
          <p:sp>
            <p:nvSpPr>
              <p:cNvPr id="10" name="Oval 9">
                <a:extLst>
                  <a:ext uri="{FF2B5EF4-FFF2-40B4-BE49-F238E27FC236}">
                    <a16:creationId xmlns:a16="http://schemas.microsoft.com/office/drawing/2014/main" id="{7D9F03CE-84AE-4D08-93EB-1AE21C62D368}"/>
                  </a:ext>
                </a:extLst>
              </p:cNvPr>
              <p:cNvSpPr/>
              <p:nvPr/>
            </p:nvSpPr>
            <p:spPr bwMode="auto">
              <a:xfrm>
                <a:off x="53088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sp>
            <p:nvSpPr>
              <p:cNvPr id="11" name="Freeform 35">
                <a:extLst>
                  <a:ext uri="{FF2B5EF4-FFF2-40B4-BE49-F238E27FC236}">
                    <a16:creationId xmlns:a16="http://schemas.microsoft.com/office/drawing/2014/main" id="{734C7BC7-3AF9-4A80-BB60-93F636A994E0}"/>
                  </a:ext>
                </a:extLst>
              </p:cNvPr>
              <p:cNvSpPr>
                <a:spLocks noChangeAspect="1" noEditPoints="1"/>
              </p:cNvSpPr>
              <p:nvPr/>
            </p:nvSpPr>
            <p:spPr bwMode="auto">
              <a:xfrm>
                <a:off x="1276766" y="3075765"/>
                <a:ext cx="654031" cy="73152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sp>
          <p:nvSpPr>
            <p:cNvPr id="9" name="TextBox 8">
              <a:extLst>
                <a:ext uri="{FF2B5EF4-FFF2-40B4-BE49-F238E27FC236}">
                  <a16:creationId xmlns:a16="http://schemas.microsoft.com/office/drawing/2014/main" id="{92C2100C-B072-4AB7-9936-4583CFDC3CF6}"/>
                </a:ext>
              </a:extLst>
            </p:cNvPr>
            <p:cNvSpPr txBox="1"/>
            <p:nvPr/>
          </p:nvSpPr>
          <p:spPr>
            <a:xfrm>
              <a:off x="338795" y="4587397"/>
              <a:ext cx="2286000" cy="1015842"/>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High Level Architecture and Solution</a:t>
              </a:r>
            </a:p>
          </p:txBody>
        </p:sp>
      </p:grpSp>
      <p:grpSp>
        <p:nvGrpSpPr>
          <p:cNvPr id="23" name="Group 22">
            <a:extLst>
              <a:ext uri="{FF2B5EF4-FFF2-40B4-BE49-F238E27FC236}">
                <a16:creationId xmlns:a16="http://schemas.microsoft.com/office/drawing/2014/main" id="{F1EE962B-CAE4-4726-9466-61DF6E51B846}"/>
              </a:ext>
              <a:ext uri="{C183D7F6-B498-43B3-948B-1728B52AA6E4}">
                <adec:decorative xmlns:adec="http://schemas.microsoft.com/office/drawing/2017/decorative" val="1"/>
              </a:ext>
            </a:extLst>
          </p:cNvPr>
          <p:cNvGrpSpPr/>
          <p:nvPr/>
        </p:nvGrpSpPr>
        <p:grpSpPr>
          <a:xfrm>
            <a:off x="4930648" y="2616615"/>
            <a:ext cx="2558471" cy="2988199"/>
            <a:chOff x="4287896" y="2278062"/>
            <a:chExt cx="2609774" cy="3048119"/>
          </a:xfrm>
        </p:grpSpPr>
        <p:grpSp>
          <p:nvGrpSpPr>
            <p:cNvPr id="14" name="Group 13">
              <a:extLst>
                <a:ext uri="{FF2B5EF4-FFF2-40B4-BE49-F238E27FC236}">
                  <a16:creationId xmlns:a16="http://schemas.microsoft.com/office/drawing/2014/main" id="{D32B17B4-F799-475F-987C-3433E8B68B22}"/>
                </a:ext>
              </a:extLst>
            </p:cNvPr>
            <p:cNvGrpSpPr/>
            <p:nvPr/>
          </p:nvGrpSpPr>
          <p:grpSpPr>
            <a:xfrm>
              <a:off x="4403994" y="2278062"/>
              <a:ext cx="2145244" cy="2145244"/>
              <a:chOff x="4366964" y="2368629"/>
              <a:chExt cx="2145792" cy="2145792"/>
            </a:xfrm>
          </p:grpSpPr>
          <p:sp>
            <p:nvSpPr>
              <p:cNvPr id="16" name="Oval 9">
                <a:extLst>
                  <a:ext uri="{FF2B5EF4-FFF2-40B4-BE49-F238E27FC236}">
                    <a16:creationId xmlns:a16="http://schemas.microsoft.com/office/drawing/2014/main" id="{E3516B4E-8BFF-4936-8A75-C46BEEBB0B51}"/>
                  </a:ext>
                </a:extLst>
              </p:cNvPr>
              <p:cNvSpPr/>
              <p:nvPr/>
            </p:nvSpPr>
            <p:spPr bwMode="auto">
              <a:xfrm>
                <a:off x="436696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3A6D26CD-C5E0-4C8F-AC32-AD575293BE5B}"/>
                  </a:ext>
                </a:extLst>
              </p:cNvPr>
              <p:cNvGrpSpPr>
                <a:grpSpLocks noChangeAspect="1"/>
              </p:cNvGrpSpPr>
              <p:nvPr/>
            </p:nvGrpSpPr>
            <p:grpSpPr>
              <a:xfrm>
                <a:off x="5139201" y="3075722"/>
                <a:ext cx="678076" cy="731515"/>
                <a:chOff x="2917825" y="3038476"/>
                <a:chExt cx="322263" cy="347663"/>
              </a:xfrm>
              <a:solidFill>
                <a:schemeClr val="accent1"/>
              </a:solidFill>
            </p:grpSpPr>
            <p:sp>
              <p:nvSpPr>
                <p:cNvPr id="18" name="Rectangle 65">
                  <a:extLst>
                    <a:ext uri="{FF2B5EF4-FFF2-40B4-BE49-F238E27FC236}">
                      <a16:creationId xmlns:a16="http://schemas.microsoft.com/office/drawing/2014/main" id="{D52B5C8C-C5B7-40D7-82EE-75C6B30ACB0F}"/>
                    </a:ext>
                  </a:extLst>
                </p:cNvPr>
                <p:cNvSpPr>
                  <a:spLocks noChangeArrowheads="1"/>
                </p:cNvSpPr>
                <p:nvPr/>
              </p:nvSpPr>
              <p:spPr bwMode="auto">
                <a:xfrm>
                  <a:off x="2970213" y="3128963"/>
                  <a:ext cx="635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19" name="Rectangle 66">
                  <a:extLst>
                    <a:ext uri="{FF2B5EF4-FFF2-40B4-BE49-F238E27FC236}">
                      <a16:creationId xmlns:a16="http://schemas.microsoft.com/office/drawing/2014/main" id="{CAFFBA12-7B5B-4788-8A73-493FD732DA7F}"/>
                    </a:ext>
                  </a:extLst>
                </p:cNvPr>
                <p:cNvSpPr>
                  <a:spLocks noChangeArrowheads="1"/>
                </p:cNvSpPr>
                <p:nvPr/>
              </p:nvSpPr>
              <p:spPr bwMode="auto">
                <a:xfrm>
                  <a:off x="2970213" y="3206751"/>
                  <a:ext cx="115888"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0" name="Rectangle 67">
                  <a:extLst>
                    <a:ext uri="{FF2B5EF4-FFF2-40B4-BE49-F238E27FC236}">
                      <a16:creationId xmlns:a16="http://schemas.microsoft.com/office/drawing/2014/main" id="{9192259C-D666-45CE-9426-AC60DA6E2821}"/>
                    </a:ext>
                  </a:extLst>
                </p:cNvPr>
                <p:cNvSpPr>
                  <a:spLocks noChangeArrowheads="1"/>
                </p:cNvSpPr>
                <p:nvPr/>
              </p:nvSpPr>
              <p:spPr bwMode="auto">
                <a:xfrm>
                  <a:off x="2970213" y="3282951"/>
                  <a:ext cx="762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1" name="Freeform 68">
                  <a:extLst>
                    <a:ext uri="{FF2B5EF4-FFF2-40B4-BE49-F238E27FC236}">
                      <a16:creationId xmlns:a16="http://schemas.microsoft.com/office/drawing/2014/main" id="{25CD732E-1A2F-4568-BE88-949D00FDCA7F}"/>
                    </a:ext>
                  </a:extLst>
                </p:cNvPr>
                <p:cNvSpPr>
                  <a:spLocks/>
                </p:cNvSpPr>
                <p:nvPr/>
              </p:nvSpPr>
              <p:spPr bwMode="auto">
                <a:xfrm>
                  <a:off x="3214688" y="3138488"/>
                  <a:ext cx="25400" cy="28575"/>
                </a:xfrm>
                <a:custGeom>
                  <a:avLst/>
                  <a:gdLst>
                    <a:gd name="T0" fmla="*/ 1 w 8"/>
                    <a:gd name="T1" fmla="*/ 2 h 9"/>
                    <a:gd name="T2" fmla="*/ 0 w 8"/>
                    <a:gd name="T3" fmla="*/ 3 h 9"/>
                    <a:gd name="T4" fmla="*/ 5 w 8"/>
                    <a:gd name="T5" fmla="*/ 9 h 9"/>
                    <a:gd name="T6" fmla="*/ 7 w 8"/>
                    <a:gd name="T7" fmla="*/ 8 h 9"/>
                    <a:gd name="T8" fmla="*/ 7 w 8"/>
                    <a:gd name="T9" fmla="*/ 2 h 9"/>
                    <a:gd name="T10" fmla="*/ 1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1" y="2"/>
                      </a:moveTo>
                      <a:cubicBezTo>
                        <a:pt x="0" y="3"/>
                        <a:pt x="0" y="3"/>
                        <a:pt x="0" y="3"/>
                      </a:cubicBezTo>
                      <a:cubicBezTo>
                        <a:pt x="5" y="9"/>
                        <a:pt x="5" y="9"/>
                        <a:pt x="5" y="9"/>
                      </a:cubicBezTo>
                      <a:cubicBezTo>
                        <a:pt x="7" y="8"/>
                        <a:pt x="7" y="8"/>
                        <a:pt x="7" y="8"/>
                      </a:cubicBezTo>
                      <a:cubicBezTo>
                        <a:pt x="8" y="6"/>
                        <a:pt x="8" y="4"/>
                        <a:pt x="7" y="2"/>
                      </a:cubicBezTo>
                      <a:cubicBezTo>
                        <a:pt x="5" y="0"/>
                        <a:pt x="3" y="0"/>
                        <a:pt x="1" y="2"/>
                      </a:cubicBez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sp>
              <p:nvSpPr>
                <p:cNvPr id="22" name="Freeform 69">
                  <a:extLst>
                    <a:ext uri="{FF2B5EF4-FFF2-40B4-BE49-F238E27FC236}">
                      <a16:creationId xmlns:a16="http://schemas.microsoft.com/office/drawing/2014/main" id="{628BABB5-50A7-4D9E-A359-D6DA5AEDEC70}"/>
                    </a:ext>
                  </a:extLst>
                </p:cNvPr>
                <p:cNvSpPr>
                  <a:spLocks noEditPoints="1"/>
                </p:cNvSpPr>
                <p:nvPr/>
              </p:nvSpPr>
              <p:spPr bwMode="auto">
                <a:xfrm>
                  <a:off x="2917825" y="3038476"/>
                  <a:ext cx="296863" cy="347663"/>
                </a:xfrm>
                <a:custGeom>
                  <a:avLst/>
                  <a:gdLst>
                    <a:gd name="T0" fmla="*/ 175 w 187"/>
                    <a:gd name="T1" fmla="*/ 81 h 219"/>
                    <a:gd name="T2" fmla="*/ 162 w 187"/>
                    <a:gd name="T3" fmla="*/ 93 h 219"/>
                    <a:gd name="T4" fmla="*/ 162 w 187"/>
                    <a:gd name="T5" fmla="*/ 57 h 219"/>
                    <a:gd name="T6" fmla="*/ 106 w 187"/>
                    <a:gd name="T7" fmla="*/ 0 h 219"/>
                    <a:gd name="T8" fmla="*/ 0 w 187"/>
                    <a:gd name="T9" fmla="*/ 0 h 219"/>
                    <a:gd name="T10" fmla="*/ 0 w 187"/>
                    <a:gd name="T11" fmla="*/ 219 h 219"/>
                    <a:gd name="T12" fmla="*/ 162 w 187"/>
                    <a:gd name="T13" fmla="*/ 219 h 219"/>
                    <a:gd name="T14" fmla="*/ 162 w 187"/>
                    <a:gd name="T15" fmla="*/ 118 h 219"/>
                    <a:gd name="T16" fmla="*/ 187 w 187"/>
                    <a:gd name="T17" fmla="*/ 93 h 219"/>
                    <a:gd name="T18" fmla="*/ 175 w 187"/>
                    <a:gd name="T19" fmla="*/ 81 h 219"/>
                    <a:gd name="T20" fmla="*/ 138 w 187"/>
                    <a:gd name="T21" fmla="*/ 57 h 219"/>
                    <a:gd name="T22" fmla="*/ 106 w 187"/>
                    <a:gd name="T23" fmla="*/ 57 h 219"/>
                    <a:gd name="T24" fmla="*/ 106 w 187"/>
                    <a:gd name="T25" fmla="*/ 22 h 219"/>
                    <a:gd name="T26" fmla="*/ 138 w 187"/>
                    <a:gd name="T27" fmla="*/ 57 h 219"/>
                    <a:gd name="T28" fmla="*/ 146 w 187"/>
                    <a:gd name="T29" fmla="*/ 203 h 219"/>
                    <a:gd name="T30" fmla="*/ 17 w 187"/>
                    <a:gd name="T31" fmla="*/ 203 h 219"/>
                    <a:gd name="T32" fmla="*/ 17 w 187"/>
                    <a:gd name="T33" fmla="*/ 16 h 219"/>
                    <a:gd name="T34" fmla="*/ 89 w 187"/>
                    <a:gd name="T35" fmla="*/ 16 h 219"/>
                    <a:gd name="T36" fmla="*/ 89 w 187"/>
                    <a:gd name="T37" fmla="*/ 73 h 219"/>
                    <a:gd name="T38" fmla="*/ 146 w 187"/>
                    <a:gd name="T39" fmla="*/ 73 h 219"/>
                    <a:gd name="T40" fmla="*/ 146 w 187"/>
                    <a:gd name="T41" fmla="*/ 110 h 219"/>
                    <a:gd name="T42" fmla="*/ 98 w 187"/>
                    <a:gd name="T43" fmla="*/ 158 h 219"/>
                    <a:gd name="T44" fmla="*/ 98 w 187"/>
                    <a:gd name="T45" fmla="*/ 170 h 219"/>
                    <a:gd name="T46" fmla="*/ 108 w 187"/>
                    <a:gd name="T47" fmla="*/ 170 h 219"/>
                    <a:gd name="T48" fmla="*/ 146 w 187"/>
                    <a:gd name="T49" fmla="*/ 134 h 219"/>
                    <a:gd name="T50" fmla="*/ 146 w 187"/>
                    <a:gd name="T51" fmla="*/ 20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7" h="219">
                      <a:moveTo>
                        <a:pt x="175" y="81"/>
                      </a:moveTo>
                      <a:lnTo>
                        <a:pt x="162" y="93"/>
                      </a:lnTo>
                      <a:lnTo>
                        <a:pt x="162" y="57"/>
                      </a:lnTo>
                      <a:lnTo>
                        <a:pt x="106" y="0"/>
                      </a:lnTo>
                      <a:lnTo>
                        <a:pt x="0" y="0"/>
                      </a:lnTo>
                      <a:lnTo>
                        <a:pt x="0" y="219"/>
                      </a:lnTo>
                      <a:lnTo>
                        <a:pt x="162" y="219"/>
                      </a:lnTo>
                      <a:lnTo>
                        <a:pt x="162" y="118"/>
                      </a:lnTo>
                      <a:lnTo>
                        <a:pt x="187" y="93"/>
                      </a:lnTo>
                      <a:lnTo>
                        <a:pt x="175" y="81"/>
                      </a:lnTo>
                      <a:close/>
                      <a:moveTo>
                        <a:pt x="138" y="57"/>
                      </a:moveTo>
                      <a:lnTo>
                        <a:pt x="106" y="57"/>
                      </a:lnTo>
                      <a:lnTo>
                        <a:pt x="106" y="22"/>
                      </a:lnTo>
                      <a:lnTo>
                        <a:pt x="138" y="57"/>
                      </a:lnTo>
                      <a:close/>
                      <a:moveTo>
                        <a:pt x="146" y="203"/>
                      </a:moveTo>
                      <a:lnTo>
                        <a:pt x="17" y="203"/>
                      </a:lnTo>
                      <a:lnTo>
                        <a:pt x="17" y="16"/>
                      </a:lnTo>
                      <a:lnTo>
                        <a:pt x="89" y="16"/>
                      </a:lnTo>
                      <a:lnTo>
                        <a:pt x="89" y="73"/>
                      </a:lnTo>
                      <a:lnTo>
                        <a:pt x="146" y="73"/>
                      </a:lnTo>
                      <a:lnTo>
                        <a:pt x="146" y="110"/>
                      </a:lnTo>
                      <a:lnTo>
                        <a:pt x="98" y="158"/>
                      </a:lnTo>
                      <a:lnTo>
                        <a:pt x="98" y="170"/>
                      </a:lnTo>
                      <a:lnTo>
                        <a:pt x="108" y="170"/>
                      </a:lnTo>
                      <a:lnTo>
                        <a:pt x="146" y="134"/>
                      </a:lnTo>
                      <a:lnTo>
                        <a:pt x="146" y="203"/>
                      </a:ln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defTabSz="896208">
                    <a:defRPr/>
                  </a:pPr>
                  <a:endParaRPr lang="en-US" sz="1765" kern="0">
                    <a:solidFill>
                      <a:sysClr val="windowText" lastClr="000000"/>
                    </a:solidFill>
                    <a:latin typeface="Segoe UI"/>
                  </a:endParaRPr>
                </a:p>
              </p:txBody>
            </p:sp>
          </p:grpSp>
        </p:grpSp>
        <p:sp>
          <p:nvSpPr>
            <p:cNvPr id="15" name="TextBox 14">
              <a:extLst>
                <a:ext uri="{FF2B5EF4-FFF2-40B4-BE49-F238E27FC236}">
                  <a16:creationId xmlns:a16="http://schemas.microsoft.com/office/drawing/2014/main" id="{DF7DB0A8-4CBD-4605-A749-08F26878D17F}"/>
                </a:ext>
              </a:extLst>
            </p:cNvPr>
            <p:cNvSpPr txBox="1"/>
            <p:nvPr/>
          </p:nvSpPr>
          <p:spPr>
            <a:xfrm>
              <a:off x="4287896" y="4587398"/>
              <a:ext cx="2609774" cy="738783"/>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Project Plan and Governance Model</a:t>
              </a:r>
            </a:p>
          </p:txBody>
        </p:sp>
      </p:grpSp>
      <p:grpSp>
        <p:nvGrpSpPr>
          <p:cNvPr id="36" name="Group 35">
            <a:extLst>
              <a:ext uri="{FF2B5EF4-FFF2-40B4-BE49-F238E27FC236}">
                <a16:creationId xmlns:a16="http://schemas.microsoft.com/office/drawing/2014/main" id="{4C1F2EE3-2BBE-44C7-A8F1-E5E95F8FE6CC}"/>
              </a:ext>
              <a:ext uri="{C183D7F6-B498-43B3-948B-1728B52AA6E4}">
                <adec:decorative xmlns:adec="http://schemas.microsoft.com/office/drawing/2017/decorative" val="1"/>
              </a:ext>
            </a:extLst>
          </p:cNvPr>
          <p:cNvGrpSpPr/>
          <p:nvPr/>
        </p:nvGrpSpPr>
        <p:grpSpPr>
          <a:xfrm>
            <a:off x="8789274" y="2617209"/>
            <a:ext cx="2241062" cy="3530236"/>
            <a:chOff x="7829460" y="2279274"/>
            <a:chExt cx="2286000" cy="3601025"/>
          </a:xfrm>
        </p:grpSpPr>
        <p:grpSp>
          <p:nvGrpSpPr>
            <p:cNvPr id="25" name="Group 24">
              <a:extLst>
                <a:ext uri="{FF2B5EF4-FFF2-40B4-BE49-F238E27FC236}">
                  <a16:creationId xmlns:a16="http://schemas.microsoft.com/office/drawing/2014/main" id="{2FB4A1BA-931B-40F4-A113-39ABDEC51405}"/>
                </a:ext>
              </a:extLst>
            </p:cNvPr>
            <p:cNvGrpSpPr/>
            <p:nvPr/>
          </p:nvGrpSpPr>
          <p:grpSpPr>
            <a:xfrm>
              <a:off x="7899838" y="2279274"/>
              <a:ext cx="2145244" cy="2145244"/>
              <a:chOff x="8279785" y="2368629"/>
              <a:chExt cx="2145792" cy="2145792"/>
            </a:xfrm>
          </p:grpSpPr>
          <p:sp>
            <p:nvSpPr>
              <p:cNvPr id="27" name="Oval 9">
                <a:extLst>
                  <a:ext uri="{FF2B5EF4-FFF2-40B4-BE49-F238E27FC236}">
                    <a16:creationId xmlns:a16="http://schemas.microsoft.com/office/drawing/2014/main" id="{D2AFB2D2-6C54-46DB-A0D2-D83D6F15181E}"/>
                  </a:ext>
                </a:extLst>
              </p:cNvPr>
              <p:cNvSpPr/>
              <p:nvPr/>
            </p:nvSpPr>
            <p:spPr bwMode="auto">
              <a:xfrm>
                <a:off x="8279785"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algn="ctr" defTabSz="913920" fontAlgn="base">
                  <a:lnSpc>
                    <a:spcPct val="90000"/>
                  </a:lnSpc>
                  <a:spcBef>
                    <a:spcPct val="0"/>
                  </a:spcBef>
                  <a:spcAft>
                    <a:spcPct val="0"/>
                  </a:spcAft>
                  <a:defRPr/>
                </a:pPr>
                <a:endParaRPr lang="en-US" sz="2353">
                  <a:solidFill>
                    <a:srgbClr val="FF0000"/>
                  </a:solidFill>
                  <a:latin typeface="Segoe UI"/>
                  <a:ea typeface="Segoe UI" pitchFamily="34" charset="0"/>
                  <a:cs typeface="Segoe UI" pitchFamily="34" charset="0"/>
                </a:endParaRPr>
              </a:p>
            </p:txBody>
          </p:sp>
          <p:grpSp>
            <p:nvGrpSpPr>
              <p:cNvPr id="28" name="Group 27">
                <a:extLst>
                  <a:ext uri="{FF2B5EF4-FFF2-40B4-BE49-F238E27FC236}">
                    <a16:creationId xmlns:a16="http://schemas.microsoft.com/office/drawing/2014/main" id="{DDE82399-1C38-4477-99FC-2FA0F2563ACB}"/>
                  </a:ext>
                </a:extLst>
              </p:cNvPr>
              <p:cNvGrpSpPr>
                <a:grpSpLocks noChangeAspect="1"/>
              </p:cNvGrpSpPr>
              <p:nvPr/>
            </p:nvGrpSpPr>
            <p:grpSpPr>
              <a:xfrm>
                <a:off x="9008554" y="3075754"/>
                <a:ext cx="687913" cy="731519"/>
                <a:chOff x="7196291" y="3059820"/>
                <a:chExt cx="256030" cy="272258"/>
              </a:xfrm>
              <a:solidFill>
                <a:schemeClr val="accent1"/>
              </a:solidFill>
            </p:grpSpPr>
            <p:sp>
              <p:nvSpPr>
                <p:cNvPr id="29" name="Rectangle 1870">
                  <a:extLst>
                    <a:ext uri="{FF2B5EF4-FFF2-40B4-BE49-F238E27FC236}">
                      <a16:creationId xmlns:a16="http://schemas.microsoft.com/office/drawing/2014/main" id="{51DF52AB-EF92-460E-861D-834C14302C31}"/>
                    </a:ext>
                  </a:extLst>
                </p:cNvPr>
                <p:cNvSpPr>
                  <a:spLocks noChangeArrowheads="1"/>
                </p:cNvSpPr>
                <p:nvPr/>
              </p:nvSpPr>
              <p:spPr bwMode="auto">
                <a:xfrm>
                  <a:off x="7247678"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0" name="Rectangle 1871">
                  <a:extLst>
                    <a:ext uri="{FF2B5EF4-FFF2-40B4-BE49-F238E27FC236}">
                      <a16:creationId xmlns:a16="http://schemas.microsoft.com/office/drawing/2014/main" id="{0848EC10-2E9E-44E4-A874-95C4ECE247B4}"/>
                    </a:ext>
                  </a:extLst>
                </p:cNvPr>
                <p:cNvSpPr>
                  <a:spLocks noChangeArrowheads="1"/>
                </p:cNvSpPr>
                <p:nvPr/>
              </p:nvSpPr>
              <p:spPr bwMode="auto">
                <a:xfrm>
                  <a:off x="7383806"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1" name="Rectangle 1872">
                  <a:extLst>
                    <a:ext uri="{FF2B5EF4-FFF2-40B4-BE49-F238E27FC236}">
                      <a16:creationId xmlns:a16="http://schemas.microsoft.com/office/drawing/2014/main" id="{BAA134E1-13BC-4F7D-A570-98C40C7E43D7}"/>
                    </a:ext>
                  </a:extLst>
                </p:cNvPr>
                <p:cNvSpPr>
                  <a:spLocks noChangeArrowheads="1"/>
                </p:cNvSpPr>
                <p:nvPr/>
              </p:nvSpPr>
              <p:spPr bwMode="auto">
                <a:xfrm>
                  <a:off x="7205306" y="3127433"/>
                  <a:ext cx="238000" cy="17129"/>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2" name="Freeform 1873">
                  <a:extLst>
                    <a:ext uri="{FF2B5EF4-FFF2-40B4-BE49-F238E27FC236}">
                      <a16:creationId xmlns:a16="http://schemas.microsoft.com/office/drawing/2014/main" id="{254250B3-88A4-4CDA-9031-9F5AF861835B}"/>
                    </a:ext>
                  </a:extLst>
                </p:cNvPr>
                <p:cNvSpPr>
                  <a:spLocks/>
                </p:cNvSpPr>
                <p:nvPr/>
              </p:nvSpPr>
              <p:spPr bwMode="auto">
                <a:xfrm>
                  <a:off x="7196291" y="3076047"/>
                  <a:ext cx="256030" cy="238902"/>
                </a:xfrm>
                <a:custGeom>
                  <a:avLst/>
                  <a:gdLst>
                    <a:gd name="T0" fmla="*/ 284 w 284"/>
                    <a:gd name="T1" fmla="*/ 265 h 265"/>
                    <a:gd name="T2" fmla="*/ 170 w 284"/>
                    <a:gd name="T3" fmla="*/ 265 h 265"/>
                    <a:gd name="T4" fmla="*/ 170 w 284"/>
                    <a:gd name="T5" fmla="*/ 246 h 265"/>
                    <a:gd name="T6" fmla="*/ 265 w 284"/>
                    <a:gd name="T7" fmla="*/ 246 h 265"/>
                    <a:gd name="T8" fmla="*/ 265 w 284"/>
                    <a:gd name="T9" fmla="*/ 19 h 265"/>
                    <a:gd name="T10" fmla="*/ 19 w 284"/>
                    <a:gd name="T11" fmla="*/ 19 h 265"/>
                    <a:gd name="T12" fmla="*/ 19 w 284"/>
                    <a:gd name="T13" fmla="*/ 246 h 265"/>
                    <a:gd name="T14" fmla="*/ 114 w 284"/>
                    <a:gd name="T15" fmla="*/ 246 h 265"/>
                    <a:gd name="T16" fmla="*/ 114 w 284"/>
                    <a:gd name="T17" fmla="*/ 265 h 265"/>
                    <a:gd name="T18" fmla="*/ 0 w 284"/>
                    <a:gd name="T19" fmla="*/ 265 h 265"/>
                    <a:gd name="T20" fmla="*/ 0 w 284"/>
                    <a:gd name="T21" fmla="*/ 0 h 265"/>
                    <a:gd name="T22" fmla="*/ 284 w 284"/>
                    <a:gd name="T23" fmla="*/ 0 h 265"/>
                    <a:gd name="T24" fmla="*/ 284 w 284"/>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265">
                      <a:moveTo>
                        <a:pt x="284" y="265"/>
                      </a:moveTo>
                      <a:lnTo>
                        <a:pt x="170" y="265"/>
                      </a:lnTo>
                      <a:lnTo>
                        <a:pt x="170" y="246"/>
                      </a:lnTo>
                      <a:lnTo>
                        <a:pt x="265" y="246"/>
                      </a:lnTo>
                      <a:lnTo>
                        <a:pt x="265" y="19"/>
                      </a:lnTo>
                      <a:lnTo>
                        <a:pt x="19" y="19"/>
                      </a:lnTo>
                      <a:lnTo>
                        <a:pt x="19" y="246"/>
                      </a:lnTo>
                      <a:lnTo>
                        <a:pt x="114" y="246"/>
                      </a:lnTo>
                      <a:lnTo>
                        <a:pt x="114" y="265"/>
                      </a:lnTo>
                      <a:lnTo>
                        <a:pt x="0" y="265"/>
                      </a:lnTo>
                      <a:lnTo>
                        <a:pt x="0" y="0"/>
                      </a:lnTo>
                      <a:lnTo>
                        <a:pt x="284" y="0"/>
                      </a:lnTo>
                      <a:lnTo>
                        <a:pt x="284" y="265"/>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3" name="Freeform 1874">
                  <a:extLst>
                    <a:ext uri="{FF2B5EF4-FFF2-40B4-BE49-F238E27FC236}">
                      <a16:creationId xmlns:a16="http://schemas.microsoft.com/office/drawing/2014/main" id="{16B80357-9D23-424F-A0AE-D1AD16794A28}"/>
                    </a:ext>
                  </a:extLst>
                </p:cNvPr>
                <p:cNvSpPr>
                  <a:spLocks/>
                </p:cNvSpPr>
                <p:nvPr/>
              </p:nvSpPr>
              <p:spPr bwMode="auto">
                <a:xfrm>
                  <a:off x="7281935" y="3225699"/>
                  <a:ext cx="82939" cy="53190"/>
                </a:xfrm>
                <a:custGeom>
                  <a:avLst/>
                  <a:gdLst>
                    <a:gd name="T0" fmla="*/ 80 w 92"/>
                    <a:gd name="T1" fmla="*/ 59 h 59"/>
                    <a:gd name="T2" fmla="*/ 47 w 92"/>
                    <a:gd name="T3" fmla="*/ 26 h 59"/>
                    <a:gd name="T4" fmla="*/ 12 w 92"/>
                    <a:gd name="T5" fmla="*/ 59 h 59"/>
                    <a:gd name="T6" fmla="*/ 0 w 92"/>
                    <a:gd name="T7" fmla="*/ 47 h 59"/>
                    <a:gd name="T8" fmla="*/ 47 w 92"/>
                    <a:gd name="T9" fmla="*/ 0 h 59"/>
                    <a:gd name="T10" fmla="*/ 92 w 92"/>
                    <a:gd name="T11" fmla="*/ 47 h 59"/>
                    <a:gd name="T12" fmla="*/ 80 w 92"/>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92" h="59">
                      <a:moveTo>
                        <a:pt x="80" y="59"/>
                      </a:moveTo>
                      <a:lnTo>
                        <a:pt x="47" y="26"/>
                      </a:lnTo>
                      <a:lnTo>
                        <a:pt x="12" y="59"/>
                      </a:lnTo>
                      <a:lnTo>
                        <a:pt x="0" y="47"/>
                      </a:lnTo>
                      <a:lnTo>
                        <a:pt x="47" y="0"/>
                      </a:lnTo>
                      <a:lnTo>
                        <a:pt x="92" y="47"/>
                      </a:lnTo>
                      <a:lnTo>
                        <a:pt x="80" y="59"/>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4" name="Freeform 1875">
                  <a:extLst>
                    <a:ext uri="{FF2B5EF4-FFF2-40B4-BE49-F238E27FC236}">
                      <a16:creationId xmlns:a16="http://schemas.microsoft.com/office/drawing/2014/main" id="{D0B0F52B-6FEF-4EF3-970D-4F848272C6EC}"/>
                    </a:ext>
                  </a:extLst>
                </p:cNvPr>
                <p:cNvSpPr>
                  <a:spLocks noEditPoints="1"/>
                </p:cNvSpPr>
                <p:nvPr/>
              </p:nvSpPr>
              <p:spPr bwMode="auto">
                <a:xfrm>
                  <a:off x="7299064" y="3161691"/>
                  <a:ext cx="50485" cy="51387"/>
                </a:xfrm>
                <a:custGeom>
                  <a:avLst/>
                  <a:gdLst>
                    <a:gd name="T0" fmla="*/ 56 w 56"/>
                    <a:gd name="T1" fmla="*/ 57 h 57"/>
                    <a:gd name="T2" fmla="*/ 0 w 56"/>
                    <a:gd name="T3" fmla="*/ 57 h 57"/>
                    <a:gd name="T4" fmla="*/ 0 w 56"/>
                    <a:gd name="T5" fmla="*/ 0 h 57"/>
                    <a:gd name="T6" fmla="*/ 56 w 56"/>
                    <a:gd name="T7" fmla="*/ 0 h 57"/>
                    <a:gd name="T8" fmla="*/ 56 w 56"/>
                    <a:gd name="T9" fmla="*/ 57 h 57"/>
                    <a:gd name="T10" fmla="*/ 19 w 56"/>
                    <a:gd name="T11" fmla="*/ 38 h 57"/>
                    <a:gd name="T12" fmla="*/ 38 w 56"/>
                    <a:gd name="T13" fmla="*/ 38 h 57"/>
                    <a:gd name="T14" fmla="*/ 38 w 56"/>
                    <a:gd name="T15" fmla="*/ 19 h 57"/>
                    <a:gd name="T16" fmla="*/ 19 w 56"/>
                    <a:gd name="T17" fmla="*/ 19 h 57"/>
                    <a:gd name="T18" fmla="*/ 19 w 56"/>
                    <a:gd name="T1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57"/>
                      </a:moveTo>
                      <a:lnTo>
                        <a:pt x="0" y="57"/>
                      </a:lnTo>
                      <a:lnTo>
                        <a:pt x="0" y="0"/>
                      </a:lnTo>
                      <a:lnTo>
                        <a:pt x="56" y="0"/>
                      </a:lnTo>
                      <a:lnTo>
                        <a:pt x="56" y="57"/>
                      </a:lnTo>
                      <a:close/>
                      <a:moveTo>
                        <a:pt x="19" y="38"/>
                      </a:moveTo>
                      <a:lnTo>
                        <a:pt x="38" y="38"/>
                      </a:lnTo>
                      <a:lnTo>
                        <a:pt x="38" y="19"/>
                      </a:lnTo>
                      <a:lnTo>
                        <a:pt x="19" y="19"/>
                      </a:lnTo>
                      <a:lnTo>
                        <a:pt x="19" y="38"/>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sp>
              <p:nvSpPr>
                <p:cNvPr id="35" name="Rectangle 1876">
                  <a:extLst>
                    <a:ext uri="{FF2B5EF4-FFF2-40B4-BE49-F238E27FC236}">
                      <a16:creationId xmlns:a16="http://schemas.microsoft.com/office/drawing/2014/main" id="{BC1B7F92-E9E6-4FEE-A33E-9DF2EE5A814F}"/>
                    </a:ext>
                  </a:extLst>
                </p:cNvPr>
                <p:cNvSpPr>
                  <a:spLocks noChangeArrowheads="1"/>
                </p:cNvSpPr>
                <p:nvPr/>
              </p:nvSpPr>
              <p:spPr bwMode="auto">
                <a:xfrm>
                  <a:off x="7316193" y="3238320"/>
                  <a:ext cx="17129" cy="93758"/>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defTabSz="914185">
                    <a:defRPr/>
                  </a:pPr>
                  <a:endParaRPr lang="en-US" sz="1765">
                    <a:solidFill>
                      <a:srgbClr val="2C292A"/>
                    </a:solidFill>
                    <a:latin typeface="Segoe UI"/>
                  </a:endParaRPr>
                </a:p>
              </p:txBody>
            </p:sp>
          </p:grpSp>
        </p:grpSp>
        <p:sp>
          <p:nvSpPr>
            <p:cNvPr id="26" name="TextBox 25">
              <a:extLst>
                <a:ext uri="{FF2B5EF4-FFF2-40B4-BE49-F238E27FC236}">
                  <a16:creationId xmlns:a16="http://schemas.microsoft.com/office/drawing/2014/main" id="{8268E6EB-C39D-44D3-9428-133E67E5001C}"/>
                </a:ext>
              </a:extLst>
            </p:cNvPr>
            <p:cNvSpPr txBox="1"/>
            <p:nvPr/>
          </p:nvSpPr>
          <p:spPr>
            <a:xfrm>
              <a:off x="7829460" y="4587398"/>
              <a:ext cx="2286000" cy="1292901"/>
            </a:xfrm>
            <a:prstGeom prst="rect">
              <a:avLst/>
            </a:prstGeom>
          </p:spPr>
          <p:txBody>
            <a:bodyPr vert="horz" wrap="square" lIns="89642" tIns="89642" rIns="89642" bIns="89642" rtlCol="0" anchor="t" anchorCtr="0">
              <a:spAutoFit/>
            </a:bodyPr>
            <a:lstStyle/>
            <a:p>
              <a:pPr algn="ctr" defTabSz="896208">
                <a:spcAft>
                  <a:spcPts val="1176"/>
                </a:spcAft>
                <a:defRPr/>
              </a:pPr>
              <a:r>
                <a:rPr lang="en-US" sz="1765">
                  <a:solidFill>
                    <a:srgbClr val="505C6D"/>
                  </a:solidFill>
                  <a:latin typeface="Segoe Pro Semibold" panose="020B0702040504020203" pitchFamily="34" charset="0"/>
                </a:rPr>
                <a:t>Application Lifecycle Management and Release Plan</a:t>
              </a:r>
            </a:p>
          </p:txBody>
        </p:sp>
      </p:grpSp>
      <p:pic>
        <p:nvPicPr>
          <p:cNvPr id="38" name="Picture 2" descr="Thumbnail size image showing the phases and workshops in Success by Design.">
            <a:extLst>
              <a:ext uri="{FF2B5EF4-FFF2-40B4-BE49-F238E27FC236}">
                <a16:creationId xmlns:a16="http://schemas.microsoft.com/office/drawing/2014/main" id="{F82C4A60-8F08-400A-846C-DE4887B40CA2}"/>
              </a:ext>
            </a:extLst>
          </p:cNvPr>
          <p:cNvPicPr>
            <a:picLocks noChangeAspect="1" noChangeArrowheads="1"/>
          </p:cNvPicPr>
          <p:nvPr/>
        </p:nvPicPr>
        <p:blipFill>
          <a:blip r:embed="rId2"/>
          <a:srcRect/>
          <a:stretch/>
        </p:blipFill>
        <p:spPr bwMode="auto">
          <a:xfrm>
            <a:off x="9888274" y="92934"/>
            <a:ext cx="2241062" cy="107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0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a:t>In Scope</a:t>
            </a:r>
          </a:p>
          <a:p>
            <a:pPr marL="571500" indent="-571500">
              <a:buFont typeface="Arial" panose="020B0604020202020204" pitchFamily="34" charset="0"/>
              <a:buChar char="•"/>
            </a:pPr>
            <a:r>
              <a:rPr lang="en-GB" sz="2000">
                <a:solidFill>
                  <a:schemeClr val="tx1"/>
                </a:solidFill>
              </a:rPr>
              <a:t>Review the answers provided </a:t>
            </a:r>
          </a:p>
          <a:p>
            <a:pPr marL="571500" indent="-571500">
              <a:buFont typeface="Arial" panose="020B0604020202020204" pitchFamily="34" charset="0"/>
              <a:buChar char="•"/>
            </a:pPr>
            <a:r>
              <a:rPr lang="en-GB" sz="2000">
                <a:solidFill>
                  <a:schemeClr val="tx1"/>
                </a:solidFill>
              </a:rPr>
              <a:t>Provide findings and recommendations following the workshop presentation</a:t>
            </a:r>
          </a:p>
          <a:p>
            <a:pPr marL="571500" indent="-571500">
              <a:buFont typeface="Arial" panose="020B0604020202020204" pitchFamily="34" charset="0"/>
              <a:buChar char="•"/>
            </a:pPr>
            <a:r>
              <a:rPr lang="en-GB" sz="2000">
                <a:solidFill>
                  <a:schemeClr val="tx1"/>
                </a:solidFill>
              </a:rPr>
              <a:t>Provide alternatives to product gaps identified</a:t>
            </a:r>
          </a:p>
          <a:p>
            <a:pPr marL="571500" indent="-571500">
              <a:buFont typeface="Arial" panose="020B0604020202020204" pitchFamily="34" charset="0"/>
              <a:buChar char="•"/>
            </a:pPr>
            <a:r>
              <a:rPr lang="en-GB" sz="200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a:t>Out of Scope</a:t>
            </a:r>
          </a:p>
          <a:p>
            <a:pPr marL="571500" indent="-571500">
              <a:buFont typeface="Arial" panose="020B0604020202020204" pitchFamily="34" charset="0"/>
              <a:buChar char="•"/>
            </a:pPr>
            <a:r>
              <a:rPr lang="en-GB" sz="2000">
                <a:solidFill>
                  <a:schemeClr val="tx1"/>
                </a:solidFill>
              </a:rPr>
              <a:t>Create a solution architecture based on findings</a:t>
            </a:r>
          </a:p>
          <a:p>
            <a:pPr marL="571500" indent="-571500">
              <a:buFont typeface="Arial" panose="020B0604020202020204" pitchFamily="34" charset="0"/>
              <a:buChar char="•"/>
            </a:pPr>
            <a:r>
              <a:rPr lang="en-GB" sz="2000">
                <a:solidFill>
                  <a:schemeClr val="tx1"/>
                </a:solidFill>
              </a:rPr>
              <a:t>Decide on solutions that best fit gaps identified</a:t>
            </a:r>
          </a:p>
          <a:p>
            <a:pPr marL="571500" indent="-571500">
              <a:buFont typeface="Arial" panose="020B0604020202020204" pitchFamily="34" charset="0"/>
              <a:buChar char="•"/>
            </a:pPr>
            <a:r>
              <a:rPr lang="en-GB" sz="2000">
                <a:solidFill>
                  <a:schemeClr val="tx1"/>
                </a:solidFill>
              </a:rPr>
              <a:t>Code review</a:t>
            </a:r>
          </a:p>
          <a:p>
            <a:pPr marL="571500" indent="-571500">
              <a:buFont typeface="Arial" panose="020B0604020202020204" pitchFamily="34" charset="0"/>
              <a:buChar char="•"/>
            </a:pPr>
            <a:r>
              <a:rPr lang="en-GB" sz="2000">
                <a:solidFill>
                  <a:schemeClr val="tx1"/>
                </a:solidFill>
              </a:rPr>
              <a:t>Provide training on product features (user or administrative)</a:t>
            </a:r>
          </a:p>
          <a:p>
            <a:pPr marL="571500" indent="-5715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588263" y="1838324"/>
            <a:ext cx="11018520" cy="4647426"/>
          </a:xfrm>
        </p:spPr>
        <p:txBody>
          <a:bodyPr vert="horz" wrap="square" lIns="0" tIns="0" rIns="0" bIns="0" rtlCol="0" anchor="t">
            <a:spAutoFit/>
          </a:bodyPr>
          <a:lstStyle/>
          <a:p>
            <a:pPr marL="457200" indent="-457200">
              <a:lnSpc>
                <a:spcPct val="100000"/>
              </a:lnSpc>
              <a:spcBef>
                <a:spcPts val="0"/>
              </a:spcBef>
              <a:spcAft>
                <a:spcPts val="1200"/>
              </a:spcAft>
              <a:buFont typeface="+mj-lt"/>
              <a:buAutoNum type="arabicPeriod"/>
            </a:pPr>
            <a:r>
              <a:rPr lang="en-GB" sz="2400" dirty="0">
                <a:cs typeface="Segoe UI"/>
              </a:rPr>
              <a:t>Complete each slide providing the required information</a:t>
            </a:r>
          </a:p>
          <a:p>
            <a:pPr marL="457200" indent="-457200">
              <a:lnSpc>
                <a:spcPct val="100000"/>
              </a:lnSpc>
              <a:spcBef>
                <a:spcPts val="0"/>
              </a:spcBef>
              <a:spcAft>
                <a:spcPts val="1200"/>
              </a:spcAft>
              <a:buFont typeface="+mj-lt"/>
              <a:buAutoNum type="arabicPeriod"/>
            </a:pPr>
            <a:r>
              <a:rPr lang="en-GB" sz="2400" dirty="0">
                <a:cs typeface="Segoe UI"/>
              </a:rPr>
              <a:t>Skip slides that are not applicable to your project</a:t>
            </a:r>
          </a:p>
          <a:p>
            <a:pPr marL="457200" indent="-457200">
              <a:lnSpc>
                <a:spcPct val="100000"/>
              </a:lnSpc>
              <a:spcBef>
                <a:spcPts val="0"/>
              </a:spcBef>
              <a:spcAft>
                <a:spcPts val="1200"/>
              </a:spcAft>
              <a:buFont typeface="+mj-lt"/>
              <a:buAutoNum type="arabicPeriod"/>
            </a:pPr>
            <a:r>
              <a:rPr lang="en-GB" sz="2400" dirty="0">
                <a:cs typeface="Segoe UI"/>
              </a:rPr>
              <a:t>Extend topic area slides to capture the required information if needed. </a:t>
            </a:r>
            <a:br>
              <a:rPr lang="en-GB" sz="2400" dirty="0"/>
            </a:br>
            <a:r>
              <a:rPr lang="en-GB" sz="2400" dirty="0">
                <a:cs typeface="Segoe UI"/>
              </a:rPr>
              <a:t>Do not hesitate to paste your own slides.</a:t>
            </a:r>
          </a:p>
          <a:p>
            <a:pPr marL="457200" indent="-457200">
              <a:lnSpc>
                <a:spcPct val="100000"/>
              </a:lnSpc>
              <a:spcBef>
                <a:spcPts val="0"/>
              </a:spcBef>
              <a:spcAft>
                <a:spcPts val="1200"/>
              </a:spcAft>
              <a:buFont typeface="+mj-lt"/>
              <a:buAutoNum type="arabicPeriod"/>
            </a:pPr>
            <a:r>
              <a:rPr lang="en-GB" sz="2400" dirty="0">
                <a:cs typeface="Segoe UI"/>
              </a:rPr>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dirty="0">
                <a:cs typeface="Segoe UI"/>
              </a:rPr>
              <a:t>Send completed deck back to the FastTrack SA 5 business day before the scheduled Solution Blueprint workshop.</a:t>
            </a:r>
          </a:p>
          <a:p>
            <a:pPr marL="457200" indent="-457200">
              <a:spcBef>
                <a:spcPts val="0"/>
              </a:spcBef>
              <a:spcAft>
                <a:spcPts val="1200"/>
              </a:spcAft>
              <a:buAutoNum type="arabicPeriod"/>
            </a:pPr>
            <a:endParaRPr lang="en-GB" sz="2400" dirty="0"/>
          </a:p>
          <a:p>
            <a:pPr marL="0" indent="0" algn="ctr">
              <a:spcBef>
                <a:spcPts val="0"/>
              </a:spcBef>
              <a:spcAft>
                <a:spcPts val="1200"/>
              </a:spcAft>
              <a:buNone/>
            </a:pPr>
            <a:r>
              <a:rPr lang="en-GB" b="1" dirty="0">
                <a:ea typeface="+mn-lt"/>
                <a:cs typeface="+mn-lt"/>
              </a:rPr>
              <a:t>More information about what we look for in each section is provided in the</a:t>
            </a:r>
            <a:endParaRPr lang="en-GB" dirty="0">
              <a:ea typeface="+mn-lt"/>
              <a:cs typeface="+mn-lt"/>
            </a:endParaRPr>
          </a:p>
          <a:p>
            <a:pPr marL="0" indent="0" algn="ctr">
              <a:spcBef>
                <a:spcPts val="0"/>
              </a:spcBef>
              <a:spcAft>
                <a:spcPts val="1200"/>
              </a:spcAft>
              <a:buNone/>
            </a:pPr>
            <a:r>
              <a:rPr lang="en-GB" b="1" i="1" dirty="0">
                <a:ea typeface="+mn-lt"/>
                <a:cs typeface="+mn-lt"/>
              </a:rPr>
              <a:t>Solution Blueprint Review Workshop Guide</a:t>
            </a:r>
            <a:endParaRPr lang="en-GB">
              <a:ea typeface="+mn-lt"/>
              <a:cs typeface="+mn-lt"/>
            </a:endParaRP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Program Strategy</a:t>
            </a: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703-A0EF-4594-97F9-5C7D4BD08171}"/>
              </a:ext>
            </a:extLst>
          </p:cNvPr>
          <p:cNvSpPr>
            <a:spLocks noGrp="1"/>
          </p:cNvSpPr>
          <p:nvPr>
            <p:ph type="title"/>
          </p:nvPr>
        </p:nvSpPr>
        <p:spPr/>
        <p:txBody>
          <a:bodyPr/>
          <a:lstStyle/>
          <a:p>
            <a:r>
              <a:rPr lang="en-GB"/>
              <a:t>Program Strategy</a:t>
            </a:r>
          </a:p>
        </p:txBody>
      </p:sp>
      <p:sp>
        <p:nvSpPr>
          <p:cNvPr id="6" name="Content Placeholder 5">
            <a:extLst>
              <a:ext uri="{FF2B5EF4-FFF2-40B4-BE49-F238E27FC236}">
                <a16:creationId xmlns:a16="http://schemas.microsoft.com/office/drawing/2014/main" id="{0F276892-C77C-463C-854D-1FCD1669B56F}"/>
              </a:ext>
            </a:extLst>
          </p:cNvPr>
          <p:cNvSpPr>
            <a:spLocks noGrp="1"/>
          </p:cNvSpPr>
          <p:nvPr>
            <p:ph sz="quarter" idx="10"/>
          </p:nvPr>
        </p:nvSpPr>
        <p:spPr/>
        <p:txBody>
          <a:bodyPr/>
          <a:lstStyle/>
          <a:p>
            <a:pPr marL="0" indent="0">
              <a:buNone/>
            </a:pPr>
            <a:r>
              <a:rPr lang="en-US"/>
              <a:t>[Add an overview of your business]</a:t>
            </a:r>
          </a:p>
        </p:txBody>
      </p:sp>
      <p:sp>
        <p:nvSpPr>
          <p:cNvPr id="4" name="Text Placeholder 3">
            <a:extLst>
              <a:ext uri="{FF2B5EF4-FFF2-40B4-BE49-F238E27FC236}">
                <a16:creationId xmlns:a16="http://schemas.microsoft.com/office/drawing/2014/main" id="{935A8134-1CA7-41F7-A8D5-D29C257B98A9}"/>
              </a:ext>
            </a:extLst>
          </p:cNvPr>
          <p:cNvSpPr>
            <a:spLocks noGrp="1"/>
          </p:cNvSpPr>
          <p:nvPr>
            <p:ph type="body" sz="quarter" idx="11"/>
          </p:nvPr>
        </p:nvSpPr>
        <p:spPr/>
        <p:txBody>
          <a:bodyPr/>
          <a:lstStyle/>
          <a:p>
            <a:r>
              <a:rPr lang="en-GB"/>
              <a:t>Brief overview of business</a:t>
            </a:r>
          </a:p>
        </p:txBody>
      </p:sp>
    </p:spTree>
    <p:extLst>
      <p:ext uri="{BB962C8B-B14F-4D97-AF65-F5344CB8AC3E}">
        <p14:creationId xmlns:p14="http://schemas.microsoft.com/office/powerpoint/2010/main" val="137338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5F4C41B5A7B8429FF294F25B39F0F9" ma:contentTypeVersion="7" ma:contentTypeDescription="Create a new document." ma:contentTypeScope="" ma:versionID="104b97741fecbef3a3db153d9029e8e6">
  <xsd:schema xmlns:xsd="http://www.w3.org/2001/XMLSchema" xmlns:xs="http://www.w3.org/2001/XMLSchema" xmlns:p="http://schemas.microsoft.com/office/2006/metadata/properties" xmlns:ns2="5d9dc20a-4b9c-4d41-8b34-245f91c5c2c8" xmlns:ns3="de009ef3-b450-4ef9-8e28-4c9a88cf9fef" targetNamespace="http://schemas.microsoft.com/office/2006/metadata/properties" ma:root="true" ma:fieldsID="ac4b2dbd5017eae591365984af4b6eed" ns2:_="" ns3:_="">
    <xsd:import namespace="5d9dc20a-4b9c-4d41-8b34-245f91c5c2c8"/>
    <xsd:import namespace="de009ef3-b450-4ef9-8e28-4c9a88cf9f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9dc20a-4b9c-4d41-8b34-245f91c5c2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e009ef3-b450-4ef9-8e28-4c9a88cf9f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schemas.microsoft.com/office/2006/documentManagement/types"/>
    <ds:schemaRef ds:uri="http://schemas.openxmlformats.org/package/2006/metadata/core-properties"/>
    <ds:schemaRef ds:uri="21801293-8b26-4deb-98c0-71fc7c1e1877"/>
    <ds:schemaRef ds:uri="http://purl.org/dc/elements/1.1/"/>
    <ds:schemaRef ds:uri="8e793c00-403c-4e2e-9f3f-1f9fce3bba0e"/>
    <ds:schemaRef ds:uri="http://schemas.microsoft.com/office/infopath/2007/PartnerControls"/>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303DBA56-4898-4A03-8F67-3E1951AF6F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9dc20a-4b9c-4d41-8b34-245f91c5c2c8"/>
    <ds:schemaRef ds:uri="de009ef3-b450-4ef9-8e28-4c9a88cf9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WORKSHOPNAME Template - Ocean Blue</Template>
  <TotalTime>16</TotalTime>
  <Words>2956</Words>
  <Application>Microsoft Office PowerPoint</Application>
  <PresentationFormat>Widescreen</PresentationFormat>
  <Paragraphs>480</Paragraphs>
  <Slides>47</Slides>
  <Notes>11</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Consolas</vt:lpstr>
      <vt:lpstr>Courier New</vt:lpstr>
      <vt:lpstr>Segoe Pro Semibold</vt:lpstr>
      <vt:lpstr>Segoe UI</vt:lpstr>
      <vt:lpstr>Segoe UI Light</vt:lpstr>
      <vt:lpstr>Segoe UI Semibold</vt:lpstr>
      <vt:lpstr>Wingdings</vt:lpstr>
      <vt:lpstr>White Template</vt:lpstr>
      <vt:lpstr>FastTrack for Dynamics 365 </vt:lpstr>
      <vt:lpstr>Solution Blueprint Workshop Agenda</vt:lpstr>
      <vt:lpstr>Introductions</vt:lpstr>
      <vt:lpstr>Based on Success by Design</vt:lpstr>
      <vt:lpstr>Initiate-Solution Blueprint Workshop</vt:lpstr>
      <vt:lpstr>The Role of FastTrack</vt:lpstr>
      <vt:lpstr>Instructions for Customer and Partner</vt:lpstr>
      <vt:lpstr>Program Strategy</vt:lpstr>
      <vt:lpstr>Program Strategy</vt:lpstr>
      <vt:lpstr>Program Strategy</vt:lpstr>
      <vt:lpstr>Program Strategy</vt:lpstr>
      <vt:lpstr>Program Strategy - Solution Scope </vt:lpstr>
      <vt:lpstr>Program Strategy</vt:lpstr>
      <vt:lpstr>Program Strategy</vt:lpstr>
      <vt:lpstr>Test Strategy</vt:lpstr>
      <vt:lpstr>Test Strategy</vt:lpstr>
      <vt:lpstr>Business Process Strategy</vt:lpstr>
      <vt:lpstr>Business Process Strategy</vt:lpstr>
      <vt:lpstr>Business Process Strategy</vt:lpstr>
      <vt:lpstr>Application Strategy</vt:lpstr>
      <vt:lpstr>App Strategy - Dynamics 365 App Usage</vt:lpstr>
      <vt:lpstr>App Strategy – Persona based Apps for Dataverse</vt:lpstr>
      <vt:lpstr>App Strategy - Solution Architecture</vt:lpstr>
      <vt:lpstr>App Strategy - ISV Solutions/Add-ons</vt:lpstr>
      <vt:lpstr>App Strategy - Complex customizations (level 300 and above)</vt:lpstr>
      <vt:lpstr>App Strategy - Gaps &amp; Risks</vt:lpstr>
      <vt:lpstr>App Strategy - Transaction Volumes</vt:lpstr>
      <vt:lpstr>Data Strategy</vt:lpstr>
      <vt:lpstr>Data Strategy - Data Model Customizations</vt:lpstr>
      <vt:lpstr>Data Strategy</vt:lpstr>
      <vt:lpstr>Data Strategy</vt:lpstr>
      <vt:lpstr>Data Strategy</vt:lpstr>
      <vt:lpstr>Integration Strategy</vt:lpstr>
      <vt:lpstr>Integrations Strategy</vt:lpstr>
      <vt:lpstr>Intelligence Strategy</vt:lpstr>
      <vt:lpstr>Intelligence Strategy</vt:lpstr>
      <vt:lpstr>Security Strategy</vt:lpstr>
      <vt:lpstr>Security Strategy</vt:lpstr>
      <vt:lpstr>Security Strategy</vt:lpstr>
      <vt:lpstr>ALM Strategy</vt:lpstr>
      <vt:lpstr>ALM Strategy</vt:lpstr>
      <vt:lpstr>Environment &amp; Capacity Strategy</vt:lpstr>
      <vt:lpstr>Environment Strategy</vt:lpstr>
      <vt:lpstr>Capacity Strategy</vt:lpstr>
      <vt:lpstr>Q &amp; A Session</vt:lpstr>
      <vt:lpstr>Disclaimer</vt:lpstr>
      <vt:lpstr>Power Apps Portals Blueprint</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Dynamics 365 </dc:title>
  <dc:subject>&lt;Event name&gt;</dc:subject>
  <dc:creator>Timo Gossen</dc:creator>
  <cp:keywords/>
  <dc:description/>
  <cp:lastModifiedBy>Julie Yack</cp:lastModifiedBy>
  <cp:revision>14</cp:revision>
  <dcterms:created xsi:type="dcterms:W3CDTF">2021-02-15T12:42:20Z</dcterms:created>
  <dcterms:modified xsi:type="dcterms:W3CDTF">2021-07-07T20:06:01Z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0x010100065F4C41B5A7B8429FF294F25B39F0F9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ies>
</file>