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10236" r:id="rId5"/>
    <p:sldId id="10237" r:id="rId6"/>
    <p:sldId id="10239" r:id="rId7"/>
    <p:sldId id="10269" r:id="rId8"/>
    <p:sldId id="10270" r:id="rId9"/>
    <p:sldId id="10242" r:id="rId10"/>
    <p:sldId id="10243" r:id="rId11"/>
    <p:sldId id="10244" r:id="rId12"/>
    <p:sldId id="10246" r:id="rId13"/>
    <p:sldId id="10279" r:id="rId14"/>
    <p:sldId id="10252" r:id="rId15"/>
    <p:sldId id="10254" r:id="rId16"/>
    <p:sldId id="10253" r:id="rId17"/>
    <p:sldId id="10250" r:id="rId18"/>
    <p:sldId id="10277" r:id="rId19"/>
    <p:sldId id="10278" r:id="rId20"/>
    <p:sldId id="10255" r:id="rId21"/>
    <p:sldId id="10273" r:id="rId22"/>
    <p:sldId id="10272" r:id="rId23"/>
    <p:sldId id="10262" r:id="rId24"/>
    <p:sldId id="10259" r:id="rId25"/>
    <p:sldId id="10256" r:id="rId26"/>
    <p:sldId id="10260" r:id="rId27"/>
    <p:sldId id="10263" r:id="rId28"/>
    <p:sldId id="10274" r:id="rId29"/>
    <p:sldId id="10264" r:id="rId30"/>
    <p:sldId id="10265" r:id="rId31"/>
    <p:sldId id="10266" r:id="rId32"/>
    <p:sldId id="10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EB81F-3376-409E-8560-88A329312EE6}">
          <p14:sldIdLst>
            <p14:sldId id="10236"/>
            <p14:sldId id="10237"/>
          </p14:sldIdLst>
        </p14:section>
        <p14:section name="Cutover Vision &amp; Strategy" id="{FEBCD700-8E91-4732-A021-42EED2A0E6AA}">
          <p14:sldIdLst>
            <p14:sldId id="10239"/>
            <p14:sldId id="10269"/>
            <p14:sldId id="10270"/>
            <p14:sldId id="10242"/>
          </p14:sldIdLst>
        </p14:section>
        <p14:section name="Cutover Project Plan" id="{76187088-2637-459B-8E3F-5ADF00A24DFA}">
          <p14:sldIdLst>
            <p14:sldId id="10243"/>
            <p14:sldId id="10244"/>
            <p14:sldId id="10246"/>
            <p14:sldId id="10279"/>
            <p14:sldId id="10252"/>
            <p14:sldId id="10254"/>
            <p14:sldId id="10253"/>
            <p14:sldId id="10250"/>
            <p14:sldId id="10277"/>
            <p14:sldId id="10278"/>
          </p14:sldIdLst>
        </p14:section>
        <p14:section name="Go-Live Cutover Plan" id="{626FAEF7-B6A2-4FCB-84D2-1620DA208EE5}">
          <p14:sldIdLst>
            <p14:sldId id="10255"/>
            <p14:sldId id="10273"/>
            <p14:sldId id="10272"/>
            <p14:sldId id="10262"/>
            <p14:sldId id="10259"/>
            <p14:sldId id="10256"/>
            <p14:sldId id="10260"/>
          </p14:sldIdLst>
        </p14:section>
        <p14:section name="Post Go-Live" id="{D8C88B9C-8D3B-4770-84C8-A4B3F8A48E2B}">
          <p14:sldIdLst>
            <p14:sldId id="10263"/>
            <p14:sldId id="10274"/>
          </p14:sldIdLst>
        </p14:section>
        <p14:section name="Q/A &amp; Next Steps" id="{2477AA17-C92D-481C-A2C8-21BCF7D6D484}">
          <p14:sldIdLst>
            <p14:sldId id="10264"/>
            <p14:sldId id="10265"/>
            <p14:sldId id="10266"/>
            <p14:sldId id="10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50030E-293F-4A85-B9C4-6698A0F89CA0}" name="Julie Neiley" initials="JN" userId="S::juneiley@microsoft.com::af98ba14-8982-42eb-8fbe-118df68fa5ec" providerId="AD"/>
  <p188:author id="{74152228-7FBF-58CA-5FA8-EA72F68ED070}" name="João Pedro Almeida (JP)" initials="J(" userId="S::jalme@microsoft.com::ef4a9cea-9180-44be-901d-7e0fbbcd53f8" providerId="AD"/>
  <p188:author id="{5243A85C-8140-FD2E-C764-010E49B71582}" name="Gonçalo Antunes" initials="GA" userId="S::goantu@microsoft.com::076e30f1-cafc-4261-83f0-b6638a93ddf7" providerId="AD"/>
  <p188:author id="{19436A71-6289-DAC3-5935-2D0ED3A1B624}" name="Paul Langowski" initials="PL" userId="S::palangow@microsoft.com::1463dfd8-a46d-4816-b6fe-784616dadbf9" providerId="AD"/>
  <p188:author id="{57E0A2A4-5434-4E7D-8F7E-22FCD266A2B6}" name="Reed Wolfe" initials="RW" userId="S::reedw@microsoft.com::d05f6079-100b-4fbc-abf2-3407048ef9c5" providerId="AD"/>
  <p188:author id="{AECF01A5-678B-F48C-9E38-1EF3A54393EA}" name="Swamy Narayana" initials="SN" userId="S::swamynar@microsoft.com::1d20bf48-50b9-4dfa-bf66-823894223af0" providerId="AD"/>
  <p188:author id="{3BADD2CC-F79E-2CDC-73A6-3D85CC1D2B63}" name="Jason Kim" initials="JK" userId="S::jasonki@microsoft.com::05f6e2f3-7d89-4eb8-8c84-c69fcf18ff70" providerId="AD"/>
  <p188:author id="{3B13E3D8-4B68-4B49-DA7A-E657C3345403}" name="Jeff Luo" initials="JL" userId="S::jeluo@microsoft.com::009cd7e6-bc12-43d9-b3a2-b0f7de71f70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Neiley" initials="JN" lastIdx="7" clrIdx="0">
    <p:extLst>
      <p:ext uri="{19B8F6BF-5375-455C-9EA6-DF929625EA0E}">
        <p15:presenceInfo xmlns:p15="http://schemas.microsoft.com/office/powerpoint/2012/main" userId="S::juneiley@microsoft.com::af98ba14-8982-42eb-8fbe-118df68fa5ec" providerId="AD"/>
      </p:ext>
    </p:extLst>
  </p:cmAuthor>
  <p:cmAuthor id="2" name="Swamy Narayana" initials="SN" lastIdx="5" clrIdx="1">
    <p:extLst>
      <p:ext uri="{19B8F6BF-5375-455C-9EA6-DF929625EA0E}">
        <p15:presenceInfo xmlns:p15="http://schemas.microsoft.com/office/powerpoint/2012/main" userId="S::swamynar@microsoft.com::1d20bf48-50b9-4dfa-bf66-823894223af0" providerId="AD"/>
      </p:ext>
    </p:extLst>
  </p:cmAuthor>
  <p:cmAuthor id="3" name="Paul Langowski" initials="PL" lastIdx="2" clrIdx="2">
    <p:extLst>
      <p:ext uri="{19B8F6BF-5375-455C-9EA6-DF929625EA0E}">
        <p15:presenceInfo xmlns:p15="http://schemas.microsoft.com/office/powerpoint/2012/main" userId="S::palangow@microsoft.com::1463dfd8-a46d-4816-b6fe-784616dadbf9" providerId="AD"/>
      </p:ext>
    </p:extLst>
  </p:cmAuthor>
  <p:cmAuthor id="4" name="Jason Kim" initials="JK" lastIdx="4" clrIdx="3">
    <p:extLst>
      <p:ext uri="{19B8F6BF-5375-455C-9EA6-DF929625EA0E}">
        <p15:presenceInfo xmlns:p15="http://schemas.microsoft.com/office/powerpoint/2012/main" userId="S::jasonki@microsoft.com::05f6e2f3-7d89-4eb8-8c84-c69fcf18ff70" providerId="AD"/>
      </p:ext>
    </p:extLst>
  </p:cmAuthor>
  <p:cmAuthor id="5" name="João Pedro Almeida (JP)" initials="J(" lastIdx="2" clrIdx="4">
    <p:extLst>
      <p:ext uri="{19B8F6BF-5375-455C-9EA6-DF929625EA0E}">
        <p15:presenceInfo xmlns:p15="http://schemas.microsoft.com/office/powerpoint/2012/main" userId="S::jalme@microsoft.com::ef4a9cea-9180-44be-901d-7e0fbbcd53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E7CF"/>
    <a:srgbClr val="3D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6BD9F-B03A-0000-D567-EA7D1D4B58AB}" v="19" dt="2021-04-13T13:30:36.057"/>
    <p1510:client id="{1501CCC5-C141-04CE-22F8-8B344E26168B}" v="1" dt="2021-04-16T12:05:47.959"/>
    <p1510:client id="{2D73AE9F-E05C-0000-D168-AF6A78884613}" v="5" dt="2021-02-24T17:24:30.307"/>
    <p1510:client id="{32939FB2-7D32-9916-E72D-29F51FE01DF9}" v="39" dt="2021-04-13T14:02:25.423"/>
    <p1510:client id="{5F518298-1DF9-4E8E-B260-CDA6D490790B}" v="126" dt="2021-02-24T16:55:46.342"/>
    <p1510:client id="{659125B0-DBBD-FFC8-2502-6F33E94E22CF}" v="14" dt="2021-02-13T20:06:45.373"/>
    <p1510:client id="{6B5F5F77-DFB9-0F8B-072E-F558925A896C}" v="4" dt="2021-02-13T19:54:30.121"/>
    <p1510:client id="{CDF3AA9F-9034-0000-D168-AE65A0CE21D7}" v="12" dt="2021-02-13T20:35:10.813"/>
    <p1510:client id="{E67F18D3-8BF2-4486-BAE9-0BFAB8B4E92C}" v="643" dt="2021-02-12T15:32:2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014" y="84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d Wolfe" userId="S::reedw@microsoft.com::d05f6079-100b-4fbc-abf2-3407048ef9c5" providerId="AD" clId="Web-{13D6BD9F-B03A-0000-D567-EA7D1D4B58AB}"/>
    <pc:docChg chg="modSld">
      <pc:chgData name="Reed Wolfe" userId="S::reedw@microsoft.com::d05f6079-100b-4fbc-abf2-3407048ef9c5" providerId="AD" clId="Web-{13D6BD9F-B03A-0000-D567-EA7D1D4B58AB}" dt="2021-04-13T13:30:36.057" v="15" actId="20577"/>
      <pc:docMkLst>
        <pc:docMk/>
      </pc:docMkLst>
      <pc:sldChg chg="modSp">
        <pc:chgData name="Reed Wolfe" userId="S::reedw@microsoft.com::d05f6079-100b-4fbc-abf2-3407048ef9c5" providerId="AD" clId="Web-{13D6BD9F-B03A-0000-D567-EA7D1D4B58AB}" dt="2021-04-13T13:05:03.939" v="7" actId="20577"/>
        <pc:sldMkLst>
          <pc:docMk/>
          <pc:sldMk cId="3071064459" sldId="10246"/>
        </pc:sldMkLst>
        <pc:spChg chg="mod">
          <ac:chgData name="Reed Wolfe" userId="S::reedw@microsoft.com::d05f6079-100b-4fbc-abf2-3407048ef9c5" providerId="AD" clId="Web-{13D6BD9F-B03A-0000-D567-EA7D1D4B58AB}" dt="2021-04-13T13:05:00.376" v="6" actId="20577"/>
          <ac:spMkLst>
            <pc:docMk/>
            <pc:sldMk cId="3071064459" sldId="10246"/>
            <ac:spMk id="50" creationId="{6B4CA27E-06A1-41D6-A39E-BBDEFA5F120C}"/>
          </ac:spMkLst>
        </pc:spChg>
        <pc:spChg chg="mod">
          <ac:chgData name="Reed Wolfe" userId="S::reedw@microsoft.com::d05f6079-100b-4fbc-abf2-3407048ef9c5" providerId="AD" clId="Web-{13D6BD9F-B03A-0000-D567-EA7D1D4B58AB}" dt="2021-04-13T13:05:03.939" v="7" actId="20577"/>
          <ac:spMkLst>
            <pc:docMk/>
            <pc:sldMk cId="3071064459" sldId="10246"/>
            <ac:spMk id="51" creationId="{53C33CF7-B99C-4242-B068-B1E55EFBB73A}"/>
          </ac:spMkLst>
        </pc:spChg>
      </pc:sldChg>
      <pc:sldChg chg="modSp">
        <pc:chgData name="Reed Wolfe" userId="S::reedw@microsoft.com::d05f6079-100b-4fbc-abf2-3407048ef9c5" providerId="AD" clId="Web-{13D6BD9F-B03A-0000-D567-EA7D1D4B58AB}" dt="2021-04-13T12:43:11.061" v="3" actId="20577"/>
        <pc:sldMkLst>
          <pc:docMk/>
          <pc:sldMk cId="1883334968" sldId="10269"/>
        </pc:sldMkLst>
        <pc:spChg chg="mod">
          <ac:chgData name="Reed Wolfe" userId="S::reedw@microsoft.com::d05f6079-100b-4fbc-abf2-3407048ef9c5" providerId="AD" clId="Web-{13D6BD9F-B03A-0000-D567-EA7D1D4B58AB}" dt="2021-04-13T12:41:28.793" v="0" actId="20577"/>
          <ac:spMkLst>
            <pc:docMk/>
            <pc:sldMk cId="1883334968" sldId="10269"/>
            <ac:spMk id="11" creationId="{76583F2C-13BC-4FA8-A9DE-F1F764C38F10}"/>
          </ac:spMkLst>
        </pc:spChg>
        <pc:spChg chg="mod">
          <ac:chgData name="Reed Wolfe" userId="S::reedw@microsoft.com::d05f6079-100b-4fbc-abf2-3407048ef9c5" providerId="AD" clId="Web-{13D6BD9F-B03A-0000-D567-EA7D1D4B58AB}" dt="2021-04-13T12:43:11.061" v="3" actId="20577"/>
          <ac:spMkLst>
            <pc:docMk/>
            <pc:sldMk cId="1883334968" sldId="10269"/>
            <ac:spMk id="24" creationId="{DD4EE4B7-B579-4284-8933-A99F398AFD67}"/>
          </ac:spMkLst>
        </pc:spChg>
      </pc:sldChg>
      <pc:sldChg chg="delCm">
        <pc:chgData name="Reed Wolfe" userId="S::reedw@microsoft.com::d05f6079-100b-4fbc-abf2-3407048ef9c5" providerId="AD" clId="Web-{13D6BD9F-B03A-0000-D567-EA7D1D4B58AB}" dt="2021-04-13T12:41:51.622" v="1"/>
        <pc:sldMkLst>
          <pc:docMk/>
          <pc:sldMk cId="3480288106" sldId="10270"/>
        </pc:sldMkLst>
      </pc:sldChg>
      <pc:sldChg chg="modSp">
        <pc:chgData name="Reed Wolfe" userId="S::reedw@microsoft.com::d05f6079-100b-4fbc-abf2-3407048ef9c5" providerId="AD" clId="Web-{13D6BD9F-B03A-0000-D567-EA7D1D4B58AB}" dt="2021-04-13T13:30:36.057" v="15" actId="20577"/>
        <pc:sldMkLst>
          <pc:docMk/>
          <pc:sldMk cId="2441425249" sldId="10274"/>
        </pc:sldMkLst>
        <pc:spChg chg="mod">
          <ac:chgData name="Reed Wolfe" userId="S::reedw@microsoft.com::d05f6079-100b-4fbc-abf2-3407048ef9c5" providerId="AD" clId="Web-{13D6BD9F-B03A-0000-D567-EA7D1D4B58AB}" dt="2021-04-13T13:30:36.057" v="15" actId="20577"/>
          <ac:spMkLst>
            <pc:docMk/>
            <pc:sldMk cId="2441425249" sldId="10274"/>
            <ac:spMk id="11" creationId="{76583F2C-13BC-4FA8-A9DE-F1F764C38F10}"/>
          </ac:spMkLst>
        </pc:spChg>
        <pc:spChg chg="mod">
          <ac:chgData name="Reed Wolfe" userId="S::reedw@microsoft.com::d05f6079-100b-4fbc-abf2-3407048ef9c5" providerId="AD" clId="Web-{13D6BD9F-B03A-0000-D567-EA7D1D4B58AB}" dt="2021-04-13T13:30:01.087" v="13" actId="20577"/>
          <ac:spMkLst>
            <pc:docMk/>
            <pc:sldMk cId="2441425249" sldId="10274"/>
            <ac:spMk id="16" creationId="{155E2630-F557-43BE-BDFE-ADA557A9E1B2}"/>
          </ac:spMkLst>
        </pc:spChg>
      </pc:sldChg>
      <pc:sldChg chg="modSp">
        <pc:chgData name="Reed Wolfe" userId="S::reedw@microsoft.com::d05f6079-100b-4fbc-abf2-3407048ef9c5" providerId="AD" clId="Web-{13D6BD9F-B03A-0000-D567-EA7D1D4B58AB}" dt="2021-04-13T13:08:04.896" v="12" actId="20577"/>
        <pc:sldMkLst>
          <pc:docMk/>
          <pc:sldMk cId="2769012422" sldId="10279"/>
        </pc:sldMkLst>
        <pc:spChg chg="mod">
          <ac:chgData name="Reed Wolfe" userId="S::reedw@microsoft.com::d05f6079-100b-4fbc-abf2-3407048ef9c5" providerId="AD" clId="Web-{13D6BD9F-B03A-0000-D567-EA7D1D4B58AB}" dt="2021-04-13T13:08:04.896" v="12" actId="20577"/>
          <ac:spMkLst>
            <pc:docMk/>
            <pc:sldMk cId="2769012422" sldId="10279"/>
            <ac:spMk id="33" creationId="{74F07B10-526E-4722-B123-01E96EBAF8EA}"/>
          </ac:spMkLst>
        </pc:spChg>
        <pc:spChg chg="mod">
          <ac:chgData name="Reed Wolfe" userId="S::reedw@microsoft.com::d05f6079-100b-4fbc-abf2-3407048ef9c5" providerId="AD" clId="Web-{13D6BD9F-B03A-0000-D567-EA7D1D4B58AB}" dt="2021-04-13T13:07:16.786" v="10" actId="20577"/>
          <ac:spMkLst>
            <pc:docMk/>
            <pc:sldMk cId="2769012422" sldId="10279"/>
            <ac:spMk id="55" creationId="{A79F7E72-7EB1-4993-BE4C-E4642358DE7E}"/>
          </ac:spMkLst>
        </pc:spChg>
      </pc:sldChg>
    </pc:docChg>
  </pc:docChgLst>
  <pc:docChgLst>
    <pc:chgData name="Ajit Kotwal" userId="S::ajkotwal@microsoft.com::781b8ab5-6f9a-4511-aed5-b50cf9e67252" providerId="AD" clId="Web-{EC4C11AE-3F65-4C51-91AF-083E4125C475}"/>
    <pc:docChg chg="modSld">
      <pc:chgData name="Ajit Kotwal" userId="S::ajkotwal@microsoft.com::781b8ab5-6f9a-4511-aed5-b50cf9e67252" providerId="AD" clId="Web-{EC4C11AE-3F65-4C51-91AF-083E4125C475}" dt="2021-02-10T11:29:23.546" v="358" actId="14100"/>
      <pc:docMkLst>
        <pc:docMk/>
      </pc:docMkLst>
      <pc:sldChg chg="modSp">
        <pc:chgData name="Ajit Kotwal" userId="S::ajkotwal@microsoft.com::781b8ab5-6f9a-4511-aed5-b50cf9e67252" providerId="AD" clId="Web-{EC4C11AE-3F65-4C51-91AF-083E4125C475}" dt="2021-02-10T11:23:08.556" v="258" actId="1076"/>
        <pc:sldMkLst>
          <pc:docMk/>
          <pc:sldMk cId="3350771229" sldId="10245"/>
        </pc:sldMkLst>
        <pc:spChg chg="mod">
          <ac:chgData name="Ajit Kotwal" userId="S::ajkotwal@microsoft.com::781b8ab5-6f9a-4511-aed5-b50cf9e67252" providerId="AD" clId="Web-{EC4C11AE-3F65-4C51-91AF-083E4125C475}" dt="2021-02-10T11:23:08.556" v="258" actId="1076"/>
          <ac:spMkLst>
            <pc:docMk/>
            <pc:sldMk cId="3350771229" sldId="10245"/>
            <ac:spMk id="3" creationId="{B0190752-8B24-4F22-B168-3F4DFEF26502}"/>
          </ac:spMkLst>
        </pc:spChg>
        <pc:spChg chg="mod">
          <ac:chgData name="Ajit Kotwal" userId="S::ajkotwal@microsoft.com::781b8ab5-6f9a-4511-aed5-b50cf9e67252" providerId="AD" clId="Web-{EC4C11AE-3F65-4C51-91AF-083E4125C475}" dt="2021-02-10T11:19:33.262" v="238" actId="1076"/>
          <ac:spMkLst>
            <pc:docMk/>
            <pc:sldMk cId="3350771229" sldId="10245"/>
            <ac:spMk id="4" creationId="{15252217-84C4-49FF-871A-113323027634}"/>
          </ac:spMkLst>
        </pc:spChg>
      </pc:sldChg>
      <pc:sldChg chg="addSp delSp modSp">
        <pc:chgData name="Ajit Kotwal" userId="S::ajkotwal@microsoft.com::781b8ab5-6f9a-4511-aed5-b50cf9e67252" providerId="AD" clId="Web-{EC4C11AE-3F65-4C51-91AF-083E4125C475}" dt="2021-02-10T11:29:23.546" v="358" actId="14100"/>
        <pc:sldMkLst>
          <pc:docMk/>
          <pc:sldMk cId="3071064459" sldId="10246"/>
        </pc:sldMkLst>
        <pc:spChg chg="add mod">
          <ac:chgData name="Ajit Kotwal" userId="S::ajkotwal@microsoft.com::781b8ab5-6f9a-4511-aed5-b50cf9e67252" providerId="AD" clId="Web-{EC4C11AE-3F65-4C51-91AF-083E4125C475}" dt="2021-02-10T11:28:59.217" v="355" actId="1076"/>
          <ac:spMkLst>
            <pc:docMk/>
            <pc:sldMk cId="3071064459" sldId="10246"/>
            <ac:spMk id="25" creationId="{4E78270E-6F71-4CB1-8427-C8EDA5207438}"/>
          </ac:spMkLst>
        </pc:spChg>
        <pc:spChg chg="mod">
          <ac:chgData name="Ajit Kotwal" userId="S::ajkotwal@microsoft.com::781b8ab5-6f9a-4511-aed5-b50cf9e67252" providerId="AD" clId="Web-{EC4C11AE-3F65-4C51-91AF-083E4125C475}" dt="2021-02-10T11:16:49.517" v="160" actId="20577"/>
          <ac:spMkLst>
            <pc:docMk/>
            <pc:sldMk cId="3071064459" sldId="10246"/>
            <ac:spMk id="33" creationId="{74F07B10-526E-4722-B123-01E96EBAF8EA}"/>
          </ac:spMkLst>
        </pc:spChg>
        <pc:spChg chg="mod">
          <ac:chgData name="Ajit Kotwal" userId="S::ajkotwal@microsoft.com::781b8ab5-6f9a-4511-aed5-b50cf9e67252" providerId="AD" clId="Web-{EC4C11AE-3F65-4C51-91AF-083E4125C475}" dt="2021-02-10T11:18:52.790" v="236" actId="14100"/>
          <ac:spMkLst>
            <pc:docMk/>
            <pc:sldMk cId="3071064459" sldId="10246"/>
            <ac:spMk id="37" creationId="{650FE988-BD92-4F91-8200-E8930D29B8E5}"/>
          </ac:spMkLst>
        </pc:spChg>
        <pc:spChg chg="mod">
          <ac:chgData name="Ajit Kotwal" userId="S::ajkotwal@microsoft.com::781b8ab5-6f9a-4511-aed5-b50cf9e67252" providerId="AD" clId="Web-{EC4C11AE-3F65-4C51-91AF-083E4125C475}" dt="2021-02-10T11:29:23.546" v="358" actId="14100"/>
          <ac:spMkLst>
            <pc:docMk/>
            <pc:sldMk cId="3071064459" sldId="10246"/>
            <ac:spMk id="50" creationId="{6B4CA27E-06A1-41D6-A39E-BBDEFA5F120C}"/>
          </ac:spMkLst>
        </pc:spChg>
        <pc:spChg chg="mod">
          <ac:chgData name="Ajit Kotwal" userId="S::ajkotwal@microsoft.com::781b8ab5-6f9a-4511-aed5-b50cf9e67252" providerId="AD" clId="Web-{EC4C11AE-3F65-4C51-91AF-083E4125C475}" dt="2021-02-10T11:28:59.217" v="353" actId="1076"/>
          <ac:spMkLst>
            <pc:docMk/>
            <pc:sldMk cId="3071064459" sldId="10246"/>
            <ac:spMk id="51" creationId="{53C33CF7-B99C-4242-B068-B1E55EFBB73A}"/>
          </ac:spMkLst>
        </pc:spChg>
        <pc:spChg chg="mod">
          <ac:chgData name="Ajit Kotwal" userId="S::ajkotwal@microsoft.com::781b8ab5-6f9a-4511-aed5-b50cf9e67252" providerId="AD" clId="Web-{EC4C11AE-3F65-4C51-91AF-083E4125C475}" dt="2021-02-10T11:28:10.136" v="347" actId="20577"/>
          <ac:spMkLst>
            <pc:docMk/>
            <pc:sldMk cId="3071064459" sldId="10246"/>
            <ac:spMk id="55" creationId="{A79F7E72-7EB1-4993-BE4C-E4642358DE7E}"/>
          </ac:spMkLst>
        </pc:spChg>
        <pc:spChg chg="del">
          <ac:chgData name="Ajit Kotwal" userId="S::ajkotwal@microsoft.com::781b8ab5-6f9a-4511-aed5-b50cf9e67252" providerId="AD" clId="Web-{EC4C11AE-3F65-4C51-91AF-083E4125C475}" dt="2021-02-10T11:14:46.901" v="137"/>
          <ac:spMkLst>
            <pc:docMk/>
            <pc:sldMk cId="3071064459" sldId="10246"/>
            <ac:spMk id="59" creationId="{E8E1D1E0-8EE3-4A76-82F4-5151A420D75C}"/>
          </ac:spMkLst>
        </pc:spChg>
        <pc:grpChg chg="mod">
          <ac:chgData name="Ajit Kotwal" userId="S::ajkotwal@microsoft.com::781b8ab5-6f9a-4511-aed5-b50cf9e67252" providerId="AD" clId="Web-{EC4C11AE-3F65-4C51-91AF-083E4125C475}" dt="2021-02-10T11:29:15.077" v="357" actId="1076"/>
          <ac:grpSpMkLst>
            <pc:docMk/>
            <pc:sldMk cId="3071064459" sldId="10246"/>
            <ac:grpSpMk id="14" creationId="{E714DD12-6970-4CF5-B354-9243ED066BFB}"/>
          </ac:grpSpMkLst>
        </pc:grpChg>
        <pc:grpChg chg="mod">
          <ac:chgData name="Ajit Kotwal" userId="S::ajkotwal@microsoft.com::781b8ab5-6f9a-4511-aed5-b50cf9e67252" providerId="AD" clId="Web-{EC4C11AE-3F65-4C51-91AF-083E4125C475}" dt="2021-02-10T11:28:59.201" v="352" actId="1076"/>
          <ac:grpSpMkLst>
            <pc:docMk/>
            <pc:sldMk cId="3071064459" sldId="10246"/>
            <ac:grpSpMk id="16" creationId="{580F03D4-A682-47CC-984E-2DED3B1CF4C6}"/>
          </ac:grpSpMkLst>
        </pc:grpChg>
        <pc:grpChg chg="mod">
          <ac:chgData name="Ajit Kotwal" userId="S::ajkotwal@microsoft.com::781b8ab5-6f9a-4511-aed5-b50cf9e67252" providerId="AD" clId="Web-{EC4C11AE-3F65-4C51-91AF-083E4125C475}" dt="2021-02-10T11:28:59.186" v="351" actId="1076"/>
          <ac:grpSpMkLst>
            <pc:docMk/>
            <pc:sldMk cId="3071064459" sldId="10246"/>
            <ac:grpSpMk id="17" creationId="{8B924E05-6CBE-4AD2-A59B-0EF6096D9F3E}"/>
          </ac:grpSpMkLst>
        </pc:grpChg>
        <pc:cxnChg chg="mod">
          <ac:chgData name="Ajit Kotwal" userId="S::ajkotwal@microsoft.com::781b8ab5-6f9a-4511-aed5-b50cf9e67252" providerId="AD" clId="Web-{EC4C11AE-3F65-4C51-91AF-083E4125C475}" dt="2021-02-10T11:28:59.170" v="350" actId="1076"/>
          <ac:cxnSpMkLst>
            <pc:docMk/>
            <pc:sldMk cId="3071064459" sldId="10246"/>
            <ac:cxnSpMk id="30" creationId="{EFE7B08C-E732-4283-813E-5C824AA3EEF5}"/>
          </ac:cxnSpMkLst>
        </pc:cxnChg>
        <pc:cxnChg chg="mod">
          <ac:chgData name="Ajit Kotwal" userId="S::ajkotwal@microsoft.com::781b8ab5-6f9a-4511-aed5-b50cf9e67252" providerId="AD" clId="Web-{EC4C11AE-3F65-4C51-91AF-083E4125C475}" dt="2021-02-10T11:28:59.217" v="354" actId="1076"/>
          <ac:cxnSpMkLst>
            <pc:docMk/>
            <pc:sldMk cId="3071064459" sldId="10246"/>
            <ac:cxnSpMk id="54" creationId="{A405B509-0085-4B54-A7E3-8D48C0A1F94D}"/>
          </ac:cxnSpMkLst>
        </pc:cxnChg>
      </pc:sldChg>
      <pc:sldChg chg="modSp">
        <pc:chgData name="Ajit Kotwal" userId="S::ajkotwal@microsoft.com::781b8ab5-6f9a-4511-aed5-b50cf9e67252" providerId="AD" clId="Web-{EC4C11AE-3F65-4C51-91AF-083E4125C475}" dt="2021-02-10T11:26:01.316" v="310" actId="20577"/>
        <pc:sldMkLst>
          <pc:docMk/>
          <pc:sldMk cId="2324924523" sldId="10247"/>
        </pc:sldMkLst>
        <pc:spChg chg="mod">
          <ac:chgData name="Ajit Kotwal" userId="S::ajkotwal@microsoft.com::781b8ab5-6f9a-4511-aed5-b50cf9e67252" providerId="AD" clId="Web-{EC4C11AE-3F65-4C51-91AF-083E4125C475}" dt="2021-02-10T11:23:52.074" v="270" actId="20577"/>
          <ac:spMkLst>
            <pc:docMk/>
            <pc:sldMk cId="2324924523" sldId="10247"/>
            <ac:spMk id="2" creationId="{45010FE8-BF09-4146-B084-66CB05B66FD9}"/>
          </ac:spMkLst>
        </pc:spChg>
        <pc:spChg chg="mod">
          <ac:chgData name="Ajit Kotwal" userId="S::ajkotwal@microsoft.com::781b8ab5-6f9a-4511-aed5-b50cf9e67252" providerId="AD" clId="Web-{EC4C11AE-3F65-4C51-91AF-083E4125C475}" dt="2021-02-10T11:26:01.316" v="310" actId="20577"/>
          <ac:spMkLst>
            <pc:docMk/>
            <pc:sldMk cId="2324924523" sldId="10247"/>
            <ac:spMk id="33" creationId="{74F07B10-526E-4722-B123-01E96EBAF8EA}"/>
          </ac:spMkLst>
        </pc:spChg>
      </pc:sldChg>
      <pc:sldChg chg="modSp">
        <pc:chgData name="Ajit Kotwal" userId="S::ajkotwal@microsoft.com::781b8ab5-6f9a-4511-aed5-b50cf9e67252" providerId="AD" clId="Web-{EC4C11AE-3F65-4C51-91AF-083E4125C475}" dt="2021-02-10T11:10:33.230" v="83" actId="14100"/>
        <pc:sldMkLst>
          <pc:docMk/>
          <pc:sldMk cId="1883334968" sldId="10269"/>
        </pc:sldMkLst>
        <pc:spChg chg="mod">
          <ac:chgData name="Ajit Kotwal" userId="S::ajkotwal@microsoft.com::781b8ab5-6f9a-4511-aed5-b50cf9e67252" providerId="AD" clId="Web-{EC4C11AE-3F65-4C51-91AF-083E4125C475}" dt="2021-02-10T11:09:57.024" v="55" actId="20577"/>
          <ac:spMkLst>
            <pc:docMk/>
            <pc:sldMk cId="1883334968" sldId="10269"/>
            <ac:spMk id="17" creationId="{D2DEA5FC-3A71-4490-9D08-967173C160AE}"/>
          </ac:spMkLst>
        </pc:spChg>
        <pc:spChg chg="mod">
          <ac:chgData name="Ajit Kotwal" userId="S::ajkotwal@microsoft.com::781b8ab5-6f9a-4511-aed5-b50cf9e67252" providerId="AD" clId="Web-{EC4C11AE-3F65-4C51-91AF-083E4125C475}" dt="2021-02-10T11:10:33.230" v="83" actId="14100"/>
          <ac:spMkLst>
            <pc:docMk/>
            <pc:sldMk cId="1883334968" sldId="10269"/>
            <ac:spMk id="24" creationId="{DD4EE4B7-B579-4284-8933-A99F398AFD67}"/>
          </ac:spMkLst>
        </pc:spChg>
      </pc:sldChg>
      <pc:sldChg chg="addSp modSp">
        <pc:chgData name="Ajit Kotwal" userId="S::ajkotwal@microsoft.com::781b8ab5-6f9a-4511-aed5-b50cf9e67252" providerId="AD" clId="Web-{EC4C11AE-3F65-4C51-91AF-083E4125C475}" dt="2021-02-10T11:12:37.987" v="103" actId="20577"/>
        <pc:sldMkLst>
          <pc:docMk/>
          <pc:sldMk cId="3480288106" sldId="10270"/>
        </pc:sldMkLst>
        <pc:spChg chg="mod">
          <ac:chgData name="Ajit Kotwal" userId="S::ajkotwal@microsoft.com::781b8ab5-6f9a-4511-aed5-b50cf9e67252" providerId="AD" clId="Web-{EC4C11AE-3F65-4C51-91AF-083E4125C475}" dt="2021-02-10T11:12:37.987" v="103" actId="20577"/>
          <ac:spMkLst>
            <pc:docMk/>
            <pc:sldMk cId="3480288106" sldId="10270"/>
            <ac:spMk id="2" creationId="{45010FE8-BF09-4146-B084-66CB05B66FD9}"/>
          </ac:spMkLst>
        </pc:spChg>
        <pc:spChg chg="mod">
          <ac:chgData name="Ajit Kotwal" userId="S::ajkotwal@microsoft.com::781b8ab5-6f9a-4511-aed5-b50cf9e67252" providerId="AD" clId="Web-{EC4C11AE-3F65-4C51-91AF-083E4125C475}" dt="2021-02-10T11:12:03.235" v="89" actId="14100"/>
          <ac:spMkLst>
            <pc:docMk/>
            <pc:sldMk cId="3480288106" sldId="10270"/>
            <ac:spMk id="15" creationId="{BDD64BFD-7ED9-4476-ABC3-6BBAC4A275B2}"/>
          </ac:spMkLst>
        </pc:spChg>
        <pc:spChg chg="add mod">
          <ac:chgData name="Ajit Kotwal" userId="S::ajkotwal@microsoft.com::781b8ab5-6f9a-4511-aed5-b50cf9e67252" providerId="AD" clId="Web-{EC4C11AE-3F65-4C51-91AF-083E4125C475}" dt="2021-02-10T11:12:27.252" v="92" actId="1076"/>
          <ac:spMkLst>
            <pc:docMk/>
            <pc:sldMk cId="3480288106" sldId="10270"/>
            <ac:spMk id="20" creationId="{7D7EDE1C-F69B-4A72-9C0F-3B62FEB410A8}"/>
          </ac:spMkLst>
        </pc:spChg>
        <pc:grpChg chg="add mod">
          <ac:chgData name="Ajit Kotwal" userId="S::ajkotwal@microsoft.com::781b8ab5-6f9a-4511-aed5-b50cf9e67252" providerId="AD" clId="Web-{EC4C11AE-3F65-4C51-91AF-083E4125C475}" dt="2021-02-10T11:12:16.564" v="90" actId="1076"/>
          <ac:grpSpMkLst>
            <pc:docMk/>
            <pc:sldMk cId="3480288106" sldId="10270"/>
            <ac:grpSpMk id="4" creationId="{92DED7E5-B54C-4296-AE93-72E2377F7332}"/>
          </ac:grpSpMkLst>
        </pc:grpChg>
      </pc:sldChg>
      <pc:sldChg chg="modSp">
        <pc:chgData name="Ajit Kotwal" userId="S::ajkotwal@microsoft.com::781b8ab5-6f9a-4511-aed5-b50cf9e67252" providerId="AD" clId="Web-{EC4C11AE-3F65-4C51-91AF-083E4125C475}" dt="2021-02-10T11:12:59.879" v="115" actId="20577"/>
        <pc:sldMkLst>
          <pc:docMk/>
          <pc:sldMk cId="3771939840" sldId="10271"/>
        </pc:sldMkLst>
        <pc:spChg chg="mod">
          <ac:chgData name="Ajit Kotwal" userId="S::ajkotwal@microsoft.com::781b8ab5-6f9a-4511-aed5-b50cf9e67252" providerId="AD" clId="Web-{EC4C11AE-3F65-4C51-91AF-083E4125C475}" dt="2021-02-10T11:12:59.879" v="115" actId="20577"/>
          <ac:spMkLst>
            <pc:docMk/>
            <pc:sldMk cId="3771939840" sldId="10271"/>
            <ac:spMk id="4" creationId="{E4B6A1DD-7620-4021-B878-9468A72588B9}"/>
          </ac:spMkLst>
        </pc:spChg>
      </pc:sldChg>
    </pc:docChg>
  </pc:docChgLst>
  <pc:docChgLst>
    <pc:chgData name="Reed Wolfe" userId="S::reedw@microsoft.com::d05f6079-100b-4fbc-abf2-3407048ef9c5" providerId="AD" clId="Web-{1501CCC5-C141-04CE-22F8-8B344E26168B}"/>
    <pc:docChg chg="modSld">
      <pc:chgData name="Reed Wolfe" userId="S::reedw@microsoft.com::d05f6079-100b-4fbc-abf2-3407048ef9c5" providerId="AD" clId="Web-{1501CCC5-C141-04CE-22F8-8B344E26168B}" dt="2021-04-16T12:05:47.959" v="0" actId="20577"/>
      <pc:docMkLst>
        <pc:docMk/>
      </pc:docMkLst>
      <pc:sldChg chg="modSp">
        <pc:chgData name="Reed Wolfe" userId="S::reedw@microsoft.com::d05f6079-100b-4fbc-abf2-3407048ef9c5" providerId="AD" clId="Web-{1501CCC5-C141-04CE-22F8-8B344E26168B}" dt="2021-04-16T12:05:47.959" v="0" actId="20577"/>
        <pc:sldMkLst>
          <pc:docMk/>
          <pc:sldMk cId="139362916" sldId="10237"/>
        </pc:sldMkLst>
        <pc:spChg chg="mod">
          <ac:chgData name="Reed Wolfe" userId="S::reedw@microsoft.com::d05f6079-100b-4fbc-abf2-3407048ef9c5" providerId="AD" clId="Web-{1501CCC5-C141-04CE-22F8-8B344E26168B}" dt="2021-04-16T12:05:47.959" v="0" actId="20577"/>
          <ac:spMkLst>
            <pc:docMk/>
            <pc:sldMk cId="139362916" sldId="10237"/>
            <ac:spMk id="103" creationId="{58D773B7-673F-419E-B0B9-B5B66FF34DCD}"/>
          </ac:spMkLst>
        </pc:spChg>
      </pc:sldChg>
    </pc:docChg>
  </pc:docChgLst>
  <pc:docChgLst>
    <pc:chgData name="Reed Wolfe" userId="S::reedw@microsoft.com::d05f6079-100b-4fbc-abf2-3407048ef9c5" providerId="AD" clId="Web-{659125B0-DBBD-FFC8-2502-6F33E94E22CF}"/>
    <pc:docChg chg="modSld">
      <pc:chgData name="Reed Wolfe" userId="S::reedw@microsoft.com::d05f6079-100b-4fbc-abf2-3407048ef9c5" providerId="AD" clId="Web-{659125B0-DBBD-FFC8-2502-6F33E94E22CF}" dt="2021-02-13T20:06:40.450" v="7" actId="20577"/>
      <pc:docMkLst>
        <pc:docMk/>
      </pc:docMkLst>
      <pc:sldChg chg="modSp">
        <pc:chgData name="Reed Wolfe" userId="S::reedw@microsoft.com::d05f6079-100b-4fbc-abf2-3407048ef9c5" providerId="AD" clId="Web-{659125B0-DBBD-FFC8-2502-6F33E94E22CF}" dt="2021-02-13T20:06:35.069" v="6" actId="20577"/>
        <pc:sldMkLst>
          <pc:docMk/>
          <pc:sldMk cId="3023579803" sldId="10259"/>
        </pc:sldMkLst>
        <pc:spChg chg="mod">
          <ac:chgData name="Reed Wolfe" userId="S::reedw@microsoft.com::d05f6079-100b-4fbc-abf2-3407048ef9c5" providerId="AD" clId="Web-{659125B0-DBBD-FFC8-2502-6F33E94E22CF}" dt="2021-02-13T20:06:35.069" v="6" actId="20577"/>
          <ac:spMkLst>
            <pc:docMk/>
            <pc:sldMk cId="3023579803" sldId="10259"/>
            <ac:spMk id="17" creationId="{00000000-0000-0000-0000-000000000000}"/>
          </ac:spMkLst>
        </pc:spChg>
      </pc:sldChg>
      <pc:sldChg chg="modSp">
        <pc:chgData name="Reed Wolfe" userId="S::reedw@microsoft.com::d05f6079-100b-4fbc-abf2-3407048ef9c5" providerId="AD" clId="Web-{659125B0-DBBD-FFC8-2502-6F33E94E22CF}" dt="2021-02-13T20:06:40.450" v="7" actId="20577"/>
        <pc:sldMkLst>
          <pc:docMk/>
          <pc:sldMk cId="2639013215" sldId="10260"/>
        </pc:sldMkLst>
        <pc:spChg chg="mod">
          <ac:chgData name="Reed Wolfe" userId="S::reedw@microsoft.com::d05f6079-100b-4fbc-abf2-3407048ef9c5" providerId="AD" clId="Web-{659125B0-DBBD-FFC8-2502-6F33E94E22CF}" dt="2021-02-13T20:06:40.450" v="7" actId="20577"/>
          <ac:spMkLst>
            <pc:docMk/>
            <pc:sldMk cId="2639013215" sldId="10260"/>
            <ac:spMk id="42" creationId="{221C6D26-819F-4A58-A25B-6B980AF63BC6}"/>
          </ac:spMkLst>
        </pc:spChg>
      </pc:sldChg>
      <pc:sldChg chg="modSp">
        <pc:chgData name="Reed Wolfe" userId="S::reedw@microsoft.com::d05f6079-100b-4fbc-abf2-3407048ef9c5" providerId="AD" clId="Web-{659125B0-DBBD-FFC8-2502-6F33E94E22CF}" dt="2021-02-13T20:06:27.037" v="4" actId="20577"/>
        <pc:sldMkLst>
          <pc:docMk/>
          <pc:sldMk cId="1449414545" sldId="10272"/>
        </pc:sldMkLst>
        <pc:spChg chg="mod">
          <ac:chgData name="Reed Wolfe" userId="S::reedw@microsoft.com::d05f6079-100b-4fbc-abf2-3407048ef9c5" providerId="AD" clId="Web-{659125B0-DBBD-FFC8-2502-6F33E94E22CF}" dt="2021-02-13T20:06:27.037" v="4" actId="20577"/>
          <ac:spMkLst>
            <pc:docMk/>
            <pc:sldMk cId="1449414545" sldId="10272"/>
            <ac:spMk id="11" creationId="{76583F2C-13BC-4FA8-A9DE-F1F764C38F10}"/>
          </ac:spMkLst>
        </pc:spChg>
      </pc:sldChg>
      <pc:sldChg chg="modSp">
        <pc:chgData name="Reed Wolfe" userId="S::reedw@microsoft.com::d05f6079-100b-4fbc-abf2-3407048ef9c5" providerId="AD" clId="Web-{659125B0-DBBD-FFC8-2502-6F33E94E22CF}" dt="2021-02-13T20:06:22.021" v="3" actId="20577"/>
        <pc:sldMkLst>
          <pc:docMk/>
          <pc:sldMk cId="907469902" sldId="10273"/>
        </pc:sldMkLst>
        <pc:spChg chg="mod">
          <ac:chgData name="Reed Wolfe" userId="S::reedw@microsoft.com::d05f6079-100b-4fbc-abf2-3407048ef9c5" providerId="AD" clId="Web-{659125B0-DBBD-FFC8-2502-6F33E94E22CF}" dt="2021-02-13T20:06:12.381" v="0" actId="20577"/>
          <ac:spMkLst>
            <pc:docMk/>
            <pc:sldMk cId="907469902" sldId="10273"/>
            <ac:spMk id="2" creationId="{45010FE8-BF09-4146-B084-66CB05B66FD9}"/>
          </ac:spMkLst>
        </pc:spChg>
        <pc:spChg chg="mod">
          <ac:chgData name="Reed Wolfe" userId="S::reedw@microsoft.com::d05f6079-100b-4fbc-abf2-3407048ef9c5" providerId="AD" clId="Web-{659125B0-DBBD-FFC8-2502-6F33E94E22CF}" dt="2021-02-13T20:06:22.021" v="3" actId="20577"/>
          <ac:spMkLst>
            <pc:docMk/>
            <pc:sldMk cId="907469902" sldId="10273"/>
            <ac:spMk id="11" creationId="{76583F2C-13BC-4FA8-A9DE-F1F764C38F10}"/>
          </ac:spMkLst>
        </pc:spChg>
      </pc:sldChg>
    </pc:docChg>
  </pc:docChgLst>
  <pc:docChgLst>
    <pc:chgData name="Ajit Kotwal" userId="781b8ab5-6f9a-4511-aed5-b50cf9e67252" providerId="ADAL" clId="{1C0D13B1-52B9-44AD-93A1-3CDF3A7B6061}"/>
    <pc:docChg chg="undo custSel addSld modSld sldOrd modSection">
      <pc:chgData name="Ajit Kotwal" userId="781b8ab5-6f9a-4511-aed5-b50cf9e67252" providerId="ADAL" clId="{1C0D13B1-52B9-44AD-93A1-3CDF3A7B6061}" dt="2021-02-10T13:04:18.487" v="2735" actId="729"/>
      <pc:docMkLst>
        <pc:docMk/>
      </pc:docMkLst>
      <pc:sldChg chg="addSp modSp mod modShow">
        <pc:chgData name="Ajit Kotwal" userId="781b8ab5-6f9a-4511-aed5-b50cf9e67252" providerId="ADAL" clId="{1C0D13B1-52B9-44AD-93A1-3CDF3A7B6061}" dt="2021-02-10T11:52:16.292" v="943" actId="729"/>
        <pc:sldMkLst>
          <pc:docMk/>
          <pc:sldMk cId="880488153" sldId="10240"/>
        </pc:sldMkLst>
        <pc:spChg chg="add mod">
          <ac:chgData name="Ajit Kotwal" userId="781b8ab5-6f9a-4511-aed5-b50cf9e67252" providerId="ADAL" clId="{1C0D13B1-52B9-44AD-93A1-3CDF3A7B6061}" dt="2021-02-09T22:49:07.660" v="380" actId="20577"/>
          <ac:spMkLst>
            <pc:docMk/>
            <pc:sldMk cId="880488153" sldId="10240"/>
            <ac:spMk id="3" creationId="{BEA9DADF-1F46-4F9A-A037-31E6877F0CEA}"/>
          </ac:spMkLst>
        </pc:spChg>
      </pc:sldChg>
      <pc:sldChg chg="modSp mod">
        <pc:chgData name="Ajit Kotwal" userId="781b8ab5-6f9a-4511-aed5-b50cf9e67252" providerId="ADAL" clId="{1C0D13B1-52B9-44AD-93A1-3CDF3A7B6061}" dt="2021-02-09T22:50:53.964" v="468" actId="20577"/>
        <pc:sldMkLst>
          <pc:docMk/>
          <pc:sldMk cId="2829327191" sldId="10242"/>
        </pc:sldMkLst>
        <pc:spChg chg="mod">
          <ac:chgData name="Ajit Kotwal" userId="781b8ab5-6f9a-4511-aed5-b50cf9e67252" providerId="ADAL" clId="{1C0D13B1-52B9-44AD-93A1-3CDF3A7B6061}" dt="2021-02-09T22:50:53.964" v="468" actId="20577"/>
          <ac:spMkLst>
            <pc:docMk/>
            <pc:sldMk cId="2829327191" sldId="10242"/>
            <ac:spMk id="11" creationId="{76583F2C-13BC-4FA8-A9DE-F1F764C38F10}"/>
          </ac:spMkLst>
        </pc:spChg>
      </pc:sldChg>
      <pc:sldChg chg="modSp mod">
        <pc:chgData name="Ajit Kotwal" userId="781b8ab5-6f9a-4511-aed5-b50cf9e67252" providerId="ADAL" clId="{1C0D13B1-52B9-44AD-93A1-3CDF3A7B6061}" dt="2021-02-10T12:08:38.011" v="1042" actId="20577"/>
        <pc:sldMkLst>
          <pc:docMk/>
          <pc:sldMk cId="815975752" sldId="10244"/>
        </pc:sldMkLst>
        <pc:spChg chg="mod">
          <ac:chgData name="Ajit Kotwal" userId="781b8ab5-6f9a-4511-aed5-b50cf9e67252" providerId="ADAL" clId="{1C0D13B1-52B9-44AD-93A1-3CDF3A7B6061}" dt="2021-02-09T22:51:45.519" v="495" actId="20577"/>
          <ac:spMkLst>
            <pc:docMk/>
            <pc:sldMk cId="815975752" sldId="10244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09T22:51:35.357" v="476" actId="20577"/>
          <ac:spMkLst>
            <pc:docMk/>
            <pc:sldMk cId="815975752" sldId="10244"/>
            <ac:spMk id="11" creationId="{76583F2C-13BC-4FA8-A9DE-F1F764C38F10}"/>
          </ac:spMkLst>
        </pc:spChg>
        <pc:spChg chg="mod">
          <ac:chgData name="Ajit Kotwal" userId="781b8ab5-6f9a-4511-aed5-b50cf9e67252" providerId="ADAL" clId="{1C0D13B1-52B9-44AD-93A1-3CDF3A7B6061}" dt="2021-02-10T12:08:38.011" v="1042" actId="20577"/>
          <ac:spMkLst>
            <pc:docMk/>
            <pc:sldMk cId="815975752" sldId="10244"/>
            <ac:spMk id="15" creationId="{BDD64BFD-7ED9-4476-ABC3-6BBAC4A275B2}"/>
          </ac:spMkLst>
        </pc:spChg>
      </pc:sldChg>
      <pc:sldChg chg="addSp modSp mod modShow">
        <pc:chgData name="Ajit Kotwal" userId="781b8ab5-6f9a-4511-aed5-b50cf9e67252" providerId="ADAL" clId="{1C0D13B1-52B9-44AD-93A1-3CDF3A7B6061}" dt="2021-02-10T11:52:23.723" v="944" actId="729"/>
        <pc:sldMkLst>
          <pc:docMk/>
          <pc:sldMk cId="3350771229" sldId="10245"/>
        </pc:sldMkLst>
        <pc:spChg chg="add mod">
          <ac:chgData name="Ajit Kotwal" userId="781b8ab5-6f9a-4511-aed5-b50cf9e67252" providerId="ADAL" clId="{1C0D13B1-52B9-44AD-93A1-3CDF3A7B6061}" dt="2021-02-09T23:18:02.338" v="573" actId="1076"/>
          <ac:spMkLst>
            <pc:docMk/>
            <pc:sldMk cId="3350771229" sldId="10245"/>
            <ac:spMk id="3" creationId="{B0190752-8B24-4F22-B168-3F4DFEF26502}"/>
          </ac:spMkLst>
        </pc:spChg>
        <pc:spChg chg="add mod">
          <ac:chgData name="Ajit Kotwal" userId="781b8ab5-6f9a-4511-aed5-b50cf9e67252" providerId="ADAL" clId="{1C0D13B1-52B9-44AD-93A1-3CDF3A7B6061}" dt="2021-02-09T23:19:14.630" v="666" actId="20577"/>
          <ac:spMkLst>
            <pc:docMk/>
            <pc:sldMk cId="3350771229" sldId="10245"/>
            <ac:spMk id="4" creationId="{15252217-84C4-49FF-871A-113323027634}"/>
          </ac:spMkLst>
        </pc:spChg>
      </pc:sldChg>
      <pc:sldChg chg="modSp mod">
        <pc:chgData name="Ajit Kotwal" userId="781b8ab5-6f9a-4511-aed5-b50cf9e67252" providerId="ADAL" clId="{1C0D13B1-52B9-44AD-93A1-3CDF3A7B6061}" dt="2021-02-10T11:43:56.806" v="877" actId="1076"/>
        <pc:sldMkLst>
          <pc:docMk/>
          <pc:sldMk cId="3071064459" sldId="10246"/>
        </pc:sldMkLst>
        <pc:spChg chg="mod">
          <ac:chgData name="Ajit Kotwal" userId="781b8ab5-6f9a-4511-aed5-b50cf9e67252" providerId="ADAL" clId="{1C0D13B1-52B9-44AD-93A1-3CDF3A7B6061}" dt="2021-02-10T00:22:12.729" v="711" actId="6549"/>
          <ac:spMkLst>
            <pc:docMk/>
            <pc:sldMk cId="3071064459" sldId="10246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1:43:47.339" v="876" actId="14100"/>
          <ac:spMkLst>
            <pc:docMk/>
            <pc:sldMk cId="3071064459" sldId="10246"/>
            <ac:spMk id="25" creationId="{4E78270E-6F71-4CB1-8427-C8EDA5207438}"/>
          </ac:spMkLst>
        </pc:spChg>
        <pc:spChg chg="mod">
          <ac:chgData name="Ajit Kotwal" userId="781b8ab5-6f9a-4511-aed5-b50cf9e67252" providerId="ADAL" clId="{1C0D13B1-52B9-44AD-93A1-3CDF3A7B6061}" dt="2021-02-10T00:26:54.547" v="855" actId="20577"/>
          <ac:spMkLst>
            <pc:docMk/>
            <pc:sldMk cId="3071064459" sldId="10246"/>
            <ac:spMk id="33" creationId="{74F07B10-526E-4722-B123-01E96EBAF8EA}"/>
          </ac:spMkLst>
        </pc:spChg>
        <pc:spChg chg="mod">
          <ac:chgData name="Ajit Kotwal" userId="781b8ab5-6f9a-4511-aed5-b50cf9e67252" providerId="ADAL" clId="{1C0D13B1-52B9-44AD-93A1-3CDF3A7B6061}" dt="2021-02-10T11:43:12.192" v="858"/>
          <ac:spMkLst>
            <pc:docMk/>
            <pc:sldMk cId="3071064459" sldId="10246"/>
            <ac:spMk id="50" creationId="{6B4CA27E-06A1-41D6-A39E-BBDEFA5F120C}"/>
          </ac:spMkLst>
        </pc:spChg>
        <pc:spChg chg="mod">
          <ac:chgData name="Ajit Kotwal" userId="781b8ab5-6f9a-4511-aed5-b50cf9e67252" providerId="ADAL" clId="{1C0D13B1-52B9-44AD-93A1-3CDF3A7B6061}" dt="2021-02-10T11:43:02.076" v="857" actId="1076"/>
          <ac:spMkLst>
            <pc:docMk/>
            <pc:sldMk cId="3071064459" sldId="10246"/>
            <ac:spMk id="51" creationId="{53C33CF7-B99C-4242-B068-B1E55EFBB73A}"/>
          </ac:spMkLst>
        </pc:spChg>
        <pc:grpChg chg="mod">
          <ac:chgData name="Ajit Kotwal" userId="781b8ab5-6f9a-4511-aed5-b50cf9e67252" providerId="ADAL" clId="{1C0D13B1-52B9-44AD-93A1-3CDF3A7B6061}" dt="2021-02-10T11:43:56.806" v="877" actId="1076"/>
          <ac:grpSpMkLst>
            <pc:docMk/>
            <pc:sldMk cId="3071064459" sldId="10246"/>
            <ac:grpSpMk id="16" creationId="{580F03D4-A682-47CC-984E-2DED3B1CF4C6}"/>
          </ac:grpSpMkLst>
        </pc:grpChg>
        <pc:grpChg chg="mod">
          <ac:chgData name="Ajit Kotwal" userId="781b8ab5-6f9a-4511-aed5-b50cf9e67252" providerId="ADAL" clId="{1C0D13B1-52B9-44AD-93A1-3CDF3A7B6061}" dt="2021-02-10T00:22:46.308" v="733" actId="1036"/>
          <ac:grpSpMkLst>
            <pc:docMk/>
            <pc:sldMk cId="3071064459" sldId="10246"/>
            <ac:grpSpMk id="17" creationId="{8B924E05-6CBE-4AD2-A59B-0EF6096D9F3E}"/>
          </ac:grpSpMkLst>
        </pc:grpChg>
        <pc:cxnChg chg="mod">
          <ac:chgData name="Ajit Kotwal" userId="781b8ab5-6f9a-4511-aed5-b50cf9e67252" providerId="ADAL" clId="{1C0D13B1-52B9-44AD-93A1-3CDF3A7B6061}" dt="2021-02-10T11:43:37.554" v="875" actId="1037"/>
          <ac:cxnSpMkLst>
            <pc:docMk/>
            <pc:sldMk cId="3071064459" sldId="10246"/>
            <ac:cxnSpMk id="30" creationId="{EFE7B08C-E732-4283-813E-5C824AA3EEF5}"/>
          </ac:cxnSpMkLst>
        </pc:cxnChg>
        <pc:cxnChg chg="mod">
          <ac:chgData name="Ajit Kotwal" userId="781b8ab5-6f9a-4511-aed5-b50cf9e67252" providerId="ADAL" clId="{1C0D13B1-52B9-44AD-93A1-3CDF3A7B6061}" dt="2021-02-10T11:43:37.554" v="875" actId="1037"/>
          <ac:cxnSpMkLst>
            <pc:docMk/>
            <pc:sldMk cId="3071064459" sldId="10246"/>
            <ac:cxnSpMk id="54" creationId="{A405B509-0085-4B54-A7E3-8D48C0A1F94D}"/>
          </ac:cxnSpMkLst>
        </pc:cxnChg>
      </pc:sldChg>
      <pc:sldChg chg="addSp modSp mod modShow">
        <pc:chgData name="Ajit Kotwal" userId="781b8ab5-6f9a-4511-aed5-b50cf9e67252" providerId="ADAL" clId="{1C0D13B1-52B9-44AD-93A1-3CDF3A7B6061}" dt="2021-02-10T11:52:32.236" v="945" actId="729"/>
        <pc:sldMkLst>
          <pc:docMk/>
          <pc:sldMk cId="2324924523" sldId="10247"/>
        </pc:sldMkLst>
        <pc:spChg chg="add mod">
          <ac:chgData name="Ajit Kotwal" userId="781b8ab5-6f9a-4511-aed5-b50cf9e67252" providerId="ADAL" clId="{1C0D13B1-52B9-44AD-93A1-3CDF3A7B6061}" dt="2021-02-10T11:49:58.177" v="934" actId="1076"/>
          <ac:spMkLst>
            <pc:docMk/>
            <pc:sldMk cId="2324924523" sldId="10247"/>
            <ac:spMk id="3" creationId="{BC2380FA-A796-4F6E-9A3F-6A8CAC3D79C8}"/>
          </ac:spMkLst>
        </pc:spChg>
      </pc:sldChg>
      <pc:sldChg chg="addSp mod modShow">
        <pc:chgData name="Ajit Kotwal" userId="781b8ab5-6f9a-4511-aed5-b50cf9e67252" providerId="ADAL" clId="{1C0D13B1-52B9-44AD-93A1-3CDF3A7B6061}" dt="2021-02-10T12:23:36.803" v="1454" actId="729"/>
        <pc:sldMkLst>
          <pc:docMk/>
          <pc:sldMk cId="1821988776" sldId="10248"/>
        </pc:sldMkLst>
        <pc:spChg chg="add">
          <ac:chgData name="Ajit Kotwal" userId="781b8ab5-6f9a-4511-aed5-b50cf9e67252" providerId="ADAL" clId="{1C0D13B1-52B9-44AD-93A1-3CDF3A7B6061}" dt="2021-02-10T12:23:20.617" v="1453" actId="22"/>
          <ac:spMkLst>
            <pc:docMk/>
            <pc:sldMk cId="1821988776" sldId="10248"/>
            <ac:spMk id="3" creationId="{7AF2847A-0F68-4E98-B3FE-996C740C2AAD}"/>
          </ac:spMkLst>
        </pc:spChg>
      </pc:sldChg>
      <pc:sldChg chg="modSp mod">
        <pc:chgData name="Ajit Kotwal" userId="781b8ab5-6f9a-4511-aed5-b50cf9e67252" providerId="ADAL" clId="{1C0D13B1-52B9-44AD-93A1-3CDF3A7B6061}" dt="2021-02-09T22:53:35.080" v="500" actId="20577"/>
        <pc:sldMkLst>
          <pc:docMk/>
          <pc:sldMk cId="1444597985" sldId="10250"/>
        </pc:sldMkLst>
        <pc:spChg chg="mod">
          <ac:chgData name="Ajit Kotwal" userId="781b8ab5-6f9a-4511-aed5-b50cf9e67252" providerId="ADAL" clId="{1C0D13B1-52B9-44AD-93A1-3CDF3A7B6061}" dt="2021-02-09T22:53:35.080" v="500" actId="20577"/>
          <ac:spMkLst>
            <pc:docMk/>
            <pc:sldMk cId="1444597985" sldId="10250"/>
            <ac:spMk id="55" creationId="{A79F7E72-7EB1-4993-BE4C-E4642358DE7E}"/>
          </ac:spMkLst>
        </pc:spChg>
      </pc:sldChg>
      <pc:sldChg chg="addSp mod modShow">
        <pc:chgData name="Ajit Kotwal" userId="781b8ab5-6f9a-4511-aed5-b50cf9e67252" providerId="ADAL" clId="{1C0D13B1-52B9-44AD-93A1-3CDF3A7B6061}" dt="2021-02-10T13:04:18.487" v="2735" actId="729"/>
        <pc:sldMkLst>
          <pc:docMk/>
          <pc:sldMk cId="3149635952" sldId="10251"/>
        </pc:sldMkLst>
        <pc:spChg chg="add">
          <ac:chgData name="Ajit Kotwal" userId="781b8ab5-6f9a-4511-aed5-b50cf9e67252" providerId="ADAL" clId="{1C0D13B1-52B9-44AD-93A1-3CDF3A7B6061}" dt="2021-02-10T11:50:44.163" v="937" actId="22"/>
          <ac:spMkLst>
            <pc:docMk/>
            <pc:sldMk cId="3149635952" sldId="10251"/>
            <ac:spMk id="3" creationId="{310F8C73-FDBD-453B-BCF8-007BFFE5479E}"/>
          </ac:spMkLst>
        </pc:spChg>
      </pc:sldChg>
      <pc:sldChg chg="delSp modSp mod ord">
        <pc:chgData name="Ajit Kotwal" userId="781b8ab5-6f9a-4511-aed5-b50cf9e67252" providerId="ADAL" clId="{1C0D13B1-52B9-44AD-93A1-3CDF3A7B6061}" dt="2021-02-10T12:22:59.296" v="1452" actId="14100"/>
        <pc:sldMkLst>
          <pc:docMk/>
          <pc:sldMk cId="4116389003" sldId="10252"/>
        </pc:sldMkLst>
        <pc:spChg chg="mod">
          <ac:chgData name="Ajit Kotwal" userId="781b8ab5-6f9a-4511-aed5-b50cf9e67252" providerId="ADAL" clId="{1C0D13B1-52B9-44AD-93A1-3CDF3A7B6061}" dt="2021-02-10T12:09:06.662" v="1047" actId="20577"/>
          <ac:spMkLst>
            <pc:docMk/>
            <pc:sldMk cId="4116389003" sldId="10252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2:10:28.448" v="1162" actId="20577"/>
          <ac:spMkLst>
            <pc:docMk/>
            <pc:sldMk cId="4116389003" sldId="10252"/>
            <ac:spMk id="37" creationId="{CE42D0AB-7452-4392-BC3A-2FBF53935176}"/>
          </ac:spMkLst>
        </pc:spChg>
        <pc:spChg chg="mod">
          <ac:chgData name="Ajit Kotwal" userId="781b8ab5-6f9a-4511-aed5-b50cf9e67252" providerId="ADAL" clId="{1C0D13B1-52B9-44AD-93A1-3CDF3A7B6061}" dt="2021-02-10T12:11:31.862" v="1270" actId="20577"/>
          <ac:spMkLst>
            <pc:docMk/>
            <pc:sldMk cId="4116389003" sldId="10252"/>
            <ac:spMk id="42" creationId="{221C6D26-819F-4A58-A25B-6B980AF63BC6}"/>
          </ac:spMkLst>
        </pc:spChg>
        <pc:spChg chg="mod">
          <ac:chgData name="Ajit Kotwal" userId="781b8ab5-6f9a-4511-aed5-b50cf9e67252" providerId="ADAL" clId="{1C0D13B1-52B9-44AD-93A1-3CDF3A7B6061}" dt="2021-02-10T12:22:35.188" v="1448" actId="20577"/>
          <ac:spMkLst>
            <pc:docMk/>
            <pc:sldMk cId="4116389003" sldId="10252"/>
            <ac:spMk id="48" creationId="{7E5CB00B-19B5-4FEC-80FF-940E8DAF0250}"/>
          </ac:spMkLst>
        </pc:spChg>
        <pc:spChg chg="mod">
          <ac:chgData name="Ajit Kotwal" userId="781b8ab5-6f9a-4511-aed5-b50cf9e67252" providerId="ADAL" clId="{1C0D13B1-52B9-44AD-93A1-3CDF3A7B6061}" dt="2021-02-10T12:22:59.296" v="1452" actId="14100"/>
          <ac:spMkLst>
            <pc:docMk/>
            <pc:sldMk cId="4116389003" sldId="10252"/>
            <ac:spMk id="52" creationId="{56436D73-829E-438E-AE79-D88C49494BCA}"/>
          </ac:spMkLst>
        </pc:spChg>
        <pc:spChg chg="mod">
          <ac:chgData name="Ajit Kotwal" userId="781b8ab5-6f9a-4511-aed5-b50cf9e67252" providerId="ADAL" clId="{1C0D13B1-52B9-44AD-93A1-3CDF3A7B6061}" dt="2021-02-10T12:22:43.900" v="1450" actId="20577"/>
          <ac:spMkLst>
            <pc:docMk/>
            <pc:sldMk cId="4116389003" sldId="10252"/>
            <ac:spMk id="54" creationId="{CE106E87-5845-4974-9575-AFD9EF2A8ACA}"/>
          </ac:spMkLst>
        </pc:spChg>
        <pc:spChg chg="del">
          <ac:chgData name="Ajit Kotwal" userId="781b8ab5-6f9a-4511-aed5-b50cf9e67252" providerId="ADAL" clId="{1C0D13B1-52B9-44AD-93A1-3CDF3A7B6061}" dt="2021-02-10T12:22:53.828" v="1451" actId="478"/>
          <ac:spMkLst>
            <pc:docMk/>
            <pc:sldMk cId="4116389003" sldId="10252"/>
            <ac:spMk id="58" creationId="{328DBF5F-9DBF-4AD4-AC18-9352FAC129AD}"/>
          </ac:spMkLst>
        </pc:spChg>
        <pc:spChg chg="mod">
          <ac:chgData name="Ajit Kotwal" userId="781b8ab5-6f9a-4511-aed5-b50cf9e67252" providerId="ADAL" clId="{1C0D13B1-52B9-44AD-93A1-3CDF3A7B6061}" dt="2021-02-10T12:09:27.164" v="1048"/>
          <ac:spMkLst>
            <pc:docMk/>
            <pc:sldMk cId="4116389003" sldId="10252"/>
            <ac:spMk id="59" creationId="{40EBEB94-9834-4BBF-97B1-656CDC7ADAE5}"/>
          </ac:spMkLst>
        </pc:spChg>
        <pc:spChg chg="mod">
          <ac:chgData name="Ajit Kotwal" userId="781b8ab5-6f9a-4511-aed5-b50cf9e67252" providerId="ADAL" clId="{1C0D13B1-52B9-44AD-93A1-3CDF3A7B6061}" dt="2021-02-10T12:09:29.685" v="1049"/>
          <ac:spMkLst>
            <pc:docMk/>
            <pc:sldMk cId="4116389003" sldId="10252"/>
            <ac:spMk id="60" creationId="{FBE556BD-C124-4A6A-99F0-2BE2C03CCAC8}"/>
          </ac:spMkLst>
        </pc:spChg>
        <pc:spChg chg="mod">
          <ac:chgData name="Ajit Kotwal" userId="781b8ab5-6f9a-4511-aed5-b50cf9e67252" providerId="ADAL" clId="{1C0D13B1-52B9-44AD-93A1-3CDF3A7B6061}" dt="2021-02-10T12:19:24.046" v="1388" actId="20577"/>
          <ac:spMkLst>
            <pc:docMk/>
            <pc:sldMk cId="4116389003" sldId="10252"/>
            <ac:spMk id="62" creationId="{114E2F3B-923E-4452-862E-0112691AF3B4}"/>
          </ac:spMkLst>
        </pc:spChg>
        <pc:grpChg chg="del">
          <ac:chgData name="Ajit Kotwal" userId="781b8ab5-6f9a-4511-aed5-b50cf9e67252" providerId="ADAL" clId="{1C0D13B1-52B9-44AD-93A1-3CDF3A7B6061}" dt="2021-02-10T12:22:53.828" v="1451" actId="478"/>
          <ac:grpSpMkLst>
            <pc:docMk/>
            <pc:sldMk cId="4116389003" sldId="10252"/>
            <ac:grpSpMk id="53" creationId="{AB527A31-C35C-4945-AABE-BB4DD9AF735B}"/>
          </ac:grpSpMkLst>
        </pc:grpChg>
        <pc:cxnChg chg="del">
          <ac:chgData name="Ajit Kotwal" userId="781b8ab5-6f9a-4511-aed5-b50cf9e67252" providerId="ADAL" clId="{1C0D13B1-52B9-44AD-93A1-3CDF3A7B6061}" dt="2021-02-10T12:22:53.828" v="1451" actId="478"/>
          <ac:cxnSpMkLst>
            <pc:docMk/>
            <pc:sldMk cId="4116389003" sldId="10252"/>
            <ac:cxnSpMk id="35" creationId="{EA85159A-2FB8-48E2-AB17-5A97DB44ED87}"/>
          </ac:cxnSpMkLst>
        </pc:cxnChg>
      </pc:sldChg>
      <pc:sldChg chg="modSp mod ord">
        <pc:chgData name="Ajit Kotwal" userId="781b8ab5-6f9a-4511-aed5-b50cf9e67252" providerId="ADAL" clId="{1C0D13B1-52B9-44AD-93A1-3CDF3A7B6061}" dt="2021-02-10T12:32:22.391" v="1586" actId="14100"/>
        <pc:sldMkLst>
          <pc:docMk/>
          <pc:sldMk cId="1497213045" sldId="10253"/>
        </pc:sldMkLst>
        <pc:spChg chg="mod">
          <ac:chgData name="Ajit Kotwal" userId="781b8ab5-6f9a-4511-aed5-b50cf9e67252" providerId="ADAL" clId="{1C0D13B1-52B9-44AD-93A1-3CDF3A7B6061}" dt="2021-02-10T12:31:42.426" v="1580" actId="1035"/>
          <ac:spMkLst>
            <pc:docMk/>
            <pc:sldMk cId="1497213045" sldId="10253"/>
            <ac:spMk id="20" creationId="{9C4A0BF9-E23F-4CFA-BFB9-1923DF03340F}"/>
          </ac:spMkLst>
        </pc:spChg>
        <pc:spChg chg="mod">
          <ac:chgData name="Ajit Kotwal" userId="781b8ab5-6f9a-4511-aed5-b50cf9e67252" providerId="ADAL" clId="{1C0D13B1-52B9-44AD-93A1-3CDF3A7B6061}" dt="2021-02-10T12:32:13.910" v="1584" actId="14100"/>
          <ac:spMkLst>
            <pc:docMk/>
            <pc:sldMk cId="1497213045" sldId="10253"/>
            <ac:spMk id="26" creationId="{060B385F-DDAB-4620-9658-189E6CCEF254}"/>
          </ac:spMkLst>
        </pc:spChg>
        <pc:spChg chg="mod">
          <ac:chgData name="Ajit Kotwal" userId="781b8ab5-6f9a-4511-aed5-b50cf9e67252" providerId="ADAL" clId="{1C0D13B1-52B9-44AD-93A1-3CDF3A7B6061}" dt="2021-02-10T12:31:58.497" v="1582" actId="14100"/>
          <ac:spMkLst>
            <pc:docMk/>
            <pc:sldMk cId="1497213045" sldId="10253"/>
            <ac:spMk id="46" creationId="{423E3344-0D3E-40C6-A30D-D9146C16FFD2}"/>
          </ac:spMkLst>
        </pc:spChg>
        <pc:spChg chg="mod">
          <ac:chgData name="Ajit Kotwal" userId="781b8ab5-6f9a-4511-aed5-b50cf9e67252" providerId="ADAL" clId="{1C0D13B1-52B9-44AD-93A1-3CDF3A7B6061}" dt="2021-02-10T12:32:22.391" v="1586" actId="14100"/>
          <ac:spMkLst>
            <pc:docMk/>
            <pc:sldMk cId="1497213045" sldId="10253"/>
            <ac:spMk id="47" creationId="{3153E1ED-F3FC-47BC-86FF-ABC256FF54B7}"/>
          </ac:spMkLst>
        </pc:spChg>
        <pc:grpChg chg="mod">
          <ac:chgData name="Ajit Kotwal" userId="781b8ab5-6f9a-4511-aed5-b50cf9e67252" providerId="ADAL" clId="{1C0D13B1-52B9-44AD-93A1-3CDF3A7B6061}" dt="2021-02-10T12:31:42.426" v="1580" actId="1035"/>
          <ac:grpSpMkLst>
            <pc:docMk/>
            <pc:sldMk cId="1497213045" sldId="10253"/>
            <ac:grpSpMk id="22" creationId="{B97C69AB-A6F8-4AC0-AE4C-B9139D91F759}"/>
          </ac:grpSpMkLst>
        </pc:grpChg>
      </pc:sldChg>
      <pc:sldChg chg="modSp mod ord">
        <pc:chgData name="Ajit Kotwal" userId="781b8ab5-6f9a-4511-aed5-b50cf9e67252" providerId="ADAL" clId="{1C0D13B1-52B9-44AD-93A1-3CDF3A7B6061}" dt="2021-02-10T12:30:31.180" v="1495" actId="20577"/>
        <pc:sldMkLst>
          <pc:docMk/>
          <pc:sldMk cId="546302710" sldId="10254"/>
        </pc:sldMkLst>
        <pc:spChg chg="mod">
          <ac:chgData name="Ajit Kotwal" userId="781b8ab5-6f9a-4511-aed5-b50cf9e67252" providerId="ADAL" clId="{1C0D13B1-52B9-44AD-93A1-3CDF3A7B6061}" dt="2021-02-10T12:23:57.540" v="1465" actId="20577"/>
          <ac:spMkLst>
            <pc:docMk/>
            <pc:sldMk cId="546302710" sldId="10254"/>
            <ac:spMk id="33" creationId="{74F07B10-526E-4722-B123-01E96EBAF8EA}"/>
          </ac:spMkLst>
        </pc:spChg>
        <pc:spChg chg="mod">
          <ac:chgData name="Ajit Kotwal" userId="781b8ab5-6f9a-4511-aed5-b50cf9e67252" providerId="ADAL" clId="{1C0D13B1-52B9-44AD-93A1-3CDF3A7B6061}" dt="2021-02-10T12:30:31.180" v="1495" actId="20577"/>
          <ac:spMkLst>
            <pc:docMk/>
            <pc:sldMk cId="546302710" sldId="10254"/>
            <ac:spMk id="55" creationId="{A79F7E72-7EB1-4993-BE4C-E4642358DE7E}"/>
          </ac:spMkLst>
        </pc:spChg>
      </pc:sldChg>
      <pc:sldChg chg="addSp modSp mod modShow">
        <pc:chgData name="Ajit Kotwal" userId="781b8ab5-6f9a-4511-aed5-b50cf9e67252" providerId="ADAL" clId="{1C0D13B1-52B9-44AD-93A1-3CDF3A7B6061}" dt="2021-02-10T12:42:53.189" v="1921" actId="729"/>
        <pc:sldMkLst>
          <pc:docMk/>
          <pc:sldMk cId="3724942436" sldId="10257"/>
        </pc:sldMkLst>
        <pc:spChg chg="add mod">
          <ac:chgData name="Ajit Kotwal" userId="781b8ab5-6f9a-4511-aed5-b50cf9e67252" providerId="ADAL" clId="{1C0D13B1-52B9-44AD-93A1-3CDF3A7B6061}" dt="2021-02-10T12:42:48.468" v="1920" actId="1076"/>
          <ac:spMkLst>
            <pc:docMk/>
            <pc:sldMk cId="3724942436" sldId="10257"/>
            <ac:spMk id="4" creationId="{5E5DEDBA-0D7A-4EC3-AF60-BDE1B9B75053}"/>
          </ac:spMkLst>
        </pc:spChg>
      </pc:sldChg>
      <pc:sldChg chg="addSp mod">
        <pc:chgData name="Ajit Kotwal" userId="781b8ab5-6f9a-4511-aed5-b50cf9e67252" providerId="ADAL" clId="{1C0D13B1-52B9-44AD-93A1-3CDF3A7B6061}" dt="2021-02-10T12:43:13.741" v="1922" actId="22"/>
        <pc:sldMkLst>
          <pc:docMk/>
          <pc:sldMk cId="2061923336" sldId="10258"/>
        </pc:sldMkLst>
        <pc:spChg chg="add">
          <ac:chgData name="Ajit Kotwal" userId="781b8ab5-6f9a-4511-aed5-b50cf9e67252" providerId="ADAL" clId="{1C0D13B1-52B9-44AD-93A1-3CDF3A7B6061}" dt="2021-02-10T12:43:13.741" v="1922" actId="22"/>
          <ac:spMkLst>
            <pc:docMk/>
            <pc:sldMk cId="2061923336" sldId="10258"/>
            <ac:spMk id="4" creationId="{9BB84ABC-C271-43DB-8518-A5BA73377E11}"/>
          </ac:spMkLst>
        </pc:spChg>
      </pc:sldChg>
      <pc:sldChg chg="delSp modSp mod">
        <pc:chgData name="Ajit Kotwal" userId="781b8ab5-6f9a-4511-aed5-b50cf9e67252" providerId="ADAL" clId="{1C0D13B1-52B9-44AD-93A1-3CDF3A7B6061}" dt="2021-02-10T12:53:39.126" v="2075" actId="14100"/>
        <pc:sldMkLst>
          <pc:docMk/>
          <pc:sldMk cId="2639013215" sldId="10260"/>
        </pc:sldMkLst>
        <pc:spChg chg="mod">
          <ac:chgData name="Ajit Kotwal" userId="781b8ab5-6f9a-4511-aed5-b50cf9e67252" providerId="ADAL" clId="{1C0D13B1-52B9-44AD-93A1-3CDF3A7B6061}" dt="2021-02-10T12:51:36.544" v="2046" actId="1076"/>
          <ac:spMkLst>
            <pc:docMk/>
            <pc:sldMk cId="2639013215" sldId="10260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2:52:03.494" v="2070" actId="14100"/>
          <ac:spMkLst>
            <pc:docMk/>
            <pc:sldMk cId="2639013215" sldId="10260"/>
            <ac:spMk id="42" creationId="{221C6D26-819F-4A58-A25B-6B980AF63BC6}"/>
          </ac:spMkLst>
        </pc:spChg>
        <pc:spChg chg="del">
          <ac:chgData name="Ajit Kotwal" userId="781b8ab5-6f9a-4511-aed5-b50cf9e67252" providerId="ADAL" clId="{1C0D13B1-52B9-44AD-93A1-3CDF3A7B6061}" dt="2021-02-10T12:52:35.920" v="2073" actId="478"/>
          <ac:spMkLst>
            <pc:docMk/>
            <pc:sldMk cId="2639013215" sldId="10260"/>
            <ac:spMk id="52" creationId="{56436D73-829E-438E-AE79-D88C49494BCA}"/>
          </ac:spMkLst>
        </pc:spChg>
        <pc:spChg chg="del">
          <ac:chgData name="Ajit Kotwal" userId="781b8ab5-6f9a-4511-aed5-b50cf9e67252" providerId="ADAL" clId="{1C0D13B1-52B9-44AD-93A1-3CDF3A7B6061}" dt="2021-02-10T12:52:35.920" v="2073" actId="478"/>
          <ac:spMkLst>
            <pc:docMk/>
            <pc:sldMk cId="2639013215" sldId="10260"/>
            <ac:spMk id="58" creationId="{328DBF5F-9DBF-4AD4-AC18-9352FAC129AD}"/>
          </ac:spMkLst>
        </pc:spChg>
        <pc:spChg chg="mod">
          <ac:chgData name="Ajit Kotwal" userId="781b8ab5-6f9a-4511-aed5-b50cf9e67252" providerId="ADAL" clId="{1C0D13B1-52B9-44AD-93A1-3CDF3A7B6061}" dt="2021-02-10T12:53:39.126" v="2075" actId="14100"/>
          <ac:spMkLst>
            <pc:docMk/>
            <pc:sldMk cId="2639013215" sldId="10260"/>
            <ac:spMk id="60" creationId="{FBE556BD-C124-4A6A-99F0-2BE2C03CCAC8}"/>
          </ac:spMkLst>
        </pc:spChg>
        <pc:spChg chg="del">
          <ac:chgData name="Ajit Kotwal" userId="781b8ab5-6f9a-4511-aed5-b50cf9e67252" providerId="ADAL" clId="{1C0D13B1-52B9-44AD-93A1-3CDF3A7B6061}" dt="2021-02-10T12:52:35.920" v="2073" actId="478"/>
          <ac:spMkLst>
            <pc:docMk/>
            <pc:sldMk cId="2639013215" sldId="10260"/>
            <ac:spMk id="66" creationId="{96ADE966-EDDA-4AB8-95B8-7C5BF42B1741}"/>
          </ac:spMkLst>
        </pc:spChg>
        <pc:grpChg chg="mod">
          <ac:chgData name="Ajit Kotwal" userId="781b8ab5-6f9a-4511-aed5-b50cf9e67252" providerId="ADAL" clId="{1C0D13B1-52B9-44AD-93A1-3CDF3A7B6061}" dt="2021-02-10T12:51:48.676" v="2066" actId="1035"/>
          <ac:grpSpMkLst>
            <pc:docMk/>
            <pc:sldMk cId="2639013215" sldId="10260"/>
            <ac:grpSpMk id="41" creationId="{53E51435-1702-4A8C-B241-7759D9397E40}"/>
          </ac:grpSpMkLst>
        </pc:grpChg>
        <pc:grpChg chg="del">
          <ac:chgData name="Ajit Kotwal" userId="781b8ab5-6f9a-4511-aed5-b50cf9e67252" providerId="ADAL" clId="{1C0D13B1-52B9-44AD-93A1-3CDF3A7B6061}" dt="2021-02-10T12:52:35.920" v="2073" actId="478"/>
          <ac:grpSpMkLst>
            <pc:docMk/>
            <pc:sldMk cId="2639013215" sldId="10260"/>
            <ac:grpSpMk id="47" creationId="{4F86ACE5-F663-4109-A82D-4E928919B334}"/>
          </ac:grpSpMkLst>
        </pc:grpChg>
        <pc:grpChg chg="del">
          <ac:chgData name="Ajit Kotwal" userId="781b8ab5-6f9a-4511-aed5-b50cf9e67252" providerId="ADAL" clId="{1C0D13B1-52B9-44AD-93A1-3CDF3A7B6061}" dt="2021-02-10T12:52:35.920" v="2073" actId="478"/>
          <ac:grpSpMkLst>
            <pc:docMk/>
            <pc:sldMk cId="2639013215" sldId="10260"/>
            <ac:grpSpMk id="53" creationId="{AB527A31-C35C-4945-AABE-BB4DD9AF735B}"/>
          </ac:grpSpMkLst>
        </pc:grpChg>
        <pc:grpChg chg="del mod">
          <ac:chgData name="Ajit Kotwal" userId="781b8ab5-6f9a-4511-aed5-b50cf9e67252" providerId="ADAL" clId="{1C0D13B1-52B9-44AD-93A1-3CDF3A7B6061}" dt="2021-02-10T12:52:35.920" v="2073" actId="478"/>
          <ac:grpSpMkLst>
            <pc:docMk/>
            <pc:sldMk cId="2639013215" sldId="10260"/>
            <ac:grpSpMk id="61" creationId="{19150DA2-B8DD-4522-AF8E-0176F647C2AF}"/>
          </ac:grpSpMkLst>
        </pc:grpChg>
        <pc:cxnChg chg="mod">
          <ac:chgData name="Ajit Kotwal" userId="781b8ab5-6f9a-4511-aed5-b50cf9e67252" providerId="ADAL" clId="{1C0D13B1-52B9-44AD-93A1-3CDF3A7B6061}" dt="2021-02-10T12:51:48.676" v="2066" actId="1035"/>
          <ac:cxnSpMkLst>
            <pc:docMk/>
            <pc:sldMk cId="2639013215" sldId="10260"/>
            <ac:cxnSpMk id="33" creationId="{CF2B8574-B56C-47A5-92D5-326EE0A19AB7}"/>
          </ac:cxnSpMkLst>
        </pc:cxnChg>
        <pc:cxnChg chg="del">
          <ac:chgData name="Ajit Kotwal" userId="781b8ab5-6f9a-4511-aed5-b50cf9e67252" providerId="ADAL" clId="{1C0D13B1-52B9-44AD-93A1-3CDF3A7B6061}" dt="2021-02-10T12:52:35.920" v="2073" actId="478"/>
          <ac:cxnSpMkLst>
            <pc:docMk/>
            <pc:sldMk cId="2639013215" sldId="10260"/>
            <ac:cxnSpMk id="34" creationId="{699A7D01-100F-4767-A0E0-0F52A5CED2F2}"/>
          </ac:cxnSpMkLst>
        </pc:cxnChg>
        <pc:cxnChg chg="del">
          <ac:chgData name="Ajit Kotwal" userId="781b8ab5-6f9a-4511-aed5-b50cf9e67252" providerId="ADAL" clId="{1C0D13B1-52B9-44AD-93A1-3CDF3A7B6061}" dt="2021-02-10T12:52:35.920" v="2073" actId="478"/>
          <ac:cxnSpMkLst>
            <pc:docMk/>
            <pc:sldMk cId="2639013215" sldId="10260"/>
            <ac:cxnSpMk id="35" creationId="{EA85159A-2FB8-48E2-AB17-5A97DB44ED87}"/>
          </ac:cxnSpMkLst>
        </pc:cxnChg>
      </pc:sldChg>
      <pc:sldChg chg="addSp mod modShow">
        <pc:chgData name="Ajit Kotwal" userId="781b8ab5-6f9a-4511-aed5-b50cf9e67252" providerId="ADAL" clId="{1C0D13B1-52B9-44AD-93A1-3CDF3A7B6061}" dt="2021-02-10T12:56:51.328" v="2285" actId="729"/>
        <pc:sldMkLst>
          <pc:docMk/>
          <pc:sldMk cId="3786766467" sldId="10261"/>
        </pc:sldMkLst>
        <pc:spChg chg="add">
          <ac:chgData name="Ajit Kotwal" userId="781b8ab5-6f9a-4511-aed5-b50cf9e67252" providerId="ADAL" clId="{1C0D13B1-52B9-44AD-93A1-3CDF3A7B6061}" dt="2021-02-10T12:56:45.685" v="2284" actId="22"/>
          <ac:spMkLst>
            <pc:docMk/>
            <pc:sldMk cId="3786766467" sldId="10261"/>
            <ac:spMk id="4" creationId="{2194E43C-F272-47DC-BCB9-6D6E33C31BD1}"/>
          </ac:spMkLst>
        </pc:spChg>
      </pc:sldChg>
      <pc:sldChg chg="addSp modSp mod ord">
        <pc:chgData name="Ajit Kotwal" userId="781b8ab5-6f9a-4511-aed5-b50cf9e67252" providerId="ADAL" clId="{1C0D13B1-52B9-44AD-93A1-3CDF3A7B6061}" dt="2021-02-10T12:56:21.584" v="2283" actId="20577"/>
        <pc:sldMkLst>
          <pc:docMk/>
          <pc:sldMk cId="682104849" sldId="10262"/>
        </pc:sldMkLst>
        <pc:spChg chg="mod">
          <ac:chgData name="Ajit Kotwal" userId="781b8ab5-6f9a-4511-aed5-b50cf9e67252" providerId="ADAL" clId="{1C0D13B1-52B9-44AD-93A1-3CDF3A7B6061}" dt="2021-02-10T12:56:21.584" v="2283" actId="20577"/>
          <ac:spMkLst>
            <pc:docMk/>
            <pc:sldMk cId="682104849" sldId="10262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2:55:39.045" v="2214" actId="14100"/>
          <ac:spMkLst>
            <pc:docMk/>
            <pc:sldMk cId="682104849" sldId="10262"/>
            <ac:spMk id="11" creationId="{236B3D21-8655-4BB2-BE32-62D3B06EB7F0}"/>
          </ac:spMkLst>
        </pc:spChg>
        <pc:spChg chg="mod">
          <ac:chgData name="Ajit Kotwal" userId="781b8ab5-6f9a-4511-aed5-b50cf9e67252" providerId="ADAL" clId="{1C0D13B1-52B9-44AD-93A1-3CDF3A7B6061}" dt="2021-02-10T12:54:07.906" v="2079"/>
          <ac:spMkLst>
            <pc:docMk/>
            <pc:sldMk cId="682104849" sldId="10262"/>
            <ac:spMk id="13" creationId="{850E6F76-280E-4735-BC98-B1802D31EC71}"/>
          </ac:spMkLst>
        </pc:spChg>
        <pc:spChg chg="mod">
          <ac:chgData name="Ajit Kotwal" userId="781b8ab5-6f9a-4511-aed5-b50cf9e67252" providerId="ADAL" clId="{1C0D13B1-52B9-44AD-93A1-3CDF3A7B6061}" dt="2021-02-10T12:54:07.906" v="2079"/>
          <ac:spMkLst>
            <pc:docMk/>
            <pc:sldMk cId="682104849" sldId="10262"/>
            <ac:spMk id="14" creationId="{875C8AE3-06BD-42A3-876D-E08886B75277}"/>
          </ac:spMkLst>
        </pc:spChg>
        <pc:spChg chg="add mod">
          <ac:chgData name="Ajit Kotwal" userId="781b8ab5-6f9a-4511-aed5-b50cf9e67252" providerId="ADAL" clId="{1C0D13B1-52B9-44AD-93A1-3CDF3A7B6061}" dt="2021-02-10T12:56:04.028" v="2260" actId="14100"/>
          <ac:spMkLst>
            <pc:docMk/>
            <pc:sldMk cId="682104849" sldId="10262"/>
            <ac:spMk id="15" creationId="{2A052C28-2601-42B8-8927-79307D35B92E}"/>
          </ac:spMkLst>
        </pc:spChg>
        <pc:spChg chg="mod">
          <ac:chgData name="Ajit Kotwal" userId="781b8ab5-6f9a-4511-aed5-b50cf9e67252" providerId="ADAL" clId="{1C0D13B1-52B9-44AD-93A1-3CDF3A7B6061}" dt="2021-02-10T12:53:55.294" v="2076" actId="14100"/>
          <ac:spMkLst>
            <pc:docMk/>
            <pc:sldMk cId="682104849" sldId="10262"/>
            <ac:spMk id="59" creationId="{40EBEB94-9834-4BBF-97B1-656CDC7ADAE5}"/>
          </ac:spMkLst>
        </pc:spChg>
        <pc:grpChg chg="add mod">
          <ac:chgData name="Ajit Kotwal" userId="781b8ab5-6f9a-4511-aed5-b50cf9e67252" providerId="ADAL" clId="{1C0D13B1-52B9-44AD-93A1-3CDF3A7B6061}" dt="2021-02-10T12:55:53.587" v="2259" actId="1038"/>
          <ac:grpSpMkLst>
            <pc:docMk/>
            <pc:sldMk cId="682104849" sldId="10262"/>
            <ac:grpSpMk id="10" creationId="{E7B8216D-40EE-4F46-9F00-AD3A95BF6423}"/>
          </ac:grpSpMkLst>
        </pc:grpChg>
        <pc:grpChg chg="mod">
          <ac:chgData name="Ajit Kotwal" userId="781b8ab5-6f9a-4511-aed5-b50cf9e67252" providerId="ADAL" clId="{1C0D13B1-52B9-44AD-93A1-3CDF3A7B6061}" dt="2021-02-10T12:54:07.906" v="2079"/>
          <ac:grpSpMkLst>
            <pc:docMk/>
            <pc:sldMk cId="682104849" sldId="10262"/>
            <ac:grpSpMk id="12" creationId="{5F7E4570-DAEF-4BBA-A5B0-92FFDB9150C4}"/>
          </ac:grpSpMkLst>
        </pc:grpChg>
      </pc:sldChg>
      <pc:sldChg chg="modSp mod">
        <pc:chgData name="Ajit Kotwal" userId="781b8ab5-6f9a-4511-aed5-b50cf9e67252" providerId="ADAL" clId="{1C0D13B1-52B9-44AD-93A1-3CDF3A7B6061}" dt="2021-02-09T22:44:38.200" v="212" actId="20577"/>
        <pc:sldMkLst>
          <pc:docMk/>
          <pc:sldMk cId="1506490109" sldId="10268"/>
        </pc:sldMkLst>
        <pc:spChg chg="mod">
          <ac:chgData name="Ajit Kotwal" userId="781b8ab5-6f9a-4511-aed5-b50cf9e67252" providerId="ADAL" clId="{1C0D13B1-52B9-44AD-93A1-3CDF3A7B6061}" dt="2021-02-09T22:18:00.537" v="203" actId="6549"/>
          <ac:spMkLst>
            <pc:docMk/>
            <pc:sldMk cId="1506490109" sldId="10268"/>
            <ac:spMk id="37" creationId="{CE42D0AB-7452-4392-BC3A-2FBF53935176}"/>
          </ac:spMkLst>
        </pc:spChg>
        <pc:spChg chg="mod">
          <ac:chgData name="Ajit Kotwal" userId="781b8ab5-6f9a-4511-aed5-b50cf9e67252" providerId="ADAL" clId="{1C0D13B1-52B9-44AD-93A1-3CDF3A7B6061}" dt="2021-02-09T22:44:26.701" v="208" actId="20577"/>
          <ac:spMkLst>
            <pc:docMk/>
            <pc:sldMk cId="1506490109" sldId="10268"/>
            <ac:spMk id="42" creationId="{221C6D26-819F-4A58-A25B-6B980AF63BC6}"/>
          </ac:spMkLst>
        </pc:spChg>
        <pc:spChg chg="mod">
          <ac:chgData name="Ajit Kotwal" userId="781b8ab5-6f9a-4511-aed5-b50cf9e67252" providerId="ADAL" clId="{1C0D13B1-52B9-44AD-93A1-3CDF3A7B6061}" dt="2021-02-09T22:44:38.200" v="212" actId="20577"/>
          <ac:spMkLst>
            <pc:docMk/>
            <pc:sldMk cId="1506490109" sldId="10268"/>
            <ac:spMk id="48" creationId="{7E5CB00B-19B5-4FEC-80FF-940E8DAF0250}"/>
          </ac:spMkLst>
        </pc:spChg>
        <pc:spChg chg="mod">
          <ac:chgData name="Ajit Kotwal" userId="781b8ab5-6f9a-4511-aed5-b50cf9e67252" providerId="ADAL" clId="{1C0D13B1-52B9-44AD-93A1-3CDF3A7B6061}" dt="2021-02-09T22:44:33.966" v="210" actId="20577"/>
          <ac:spMkLst>
            <pc:docMk/>
            <pc:sldMk cId="1506490109" sldId="10268"/>
            <ac:spMk id="62" creationId="{114E2F3B-923E-4452-862E-0112691AF3B4}"/>
          </ac:spMkLst>
        </pc:spChg>
      </pc:sldChg>
      <pc:sldChg chg="addSp modSp mod">
        <pc:chgData name="Ajit Kotwal" userId="781b8ab5-6f9a-4511-aed5-b50cf9e67252" providerId="ADAL" clId="{1C0D13B1-52B9-44AD-93A1-3CDF3A7B6061}" dt="2021-02-09T22:46:57.071" v="284" actId="14100"/>
        <pc:sldMkLst>
          <pc:docMk/>
          <pc:sldMk cId="1883334968" sldId="10269"/>
        </pc:sldMkLst>
        <pc:spChg chg="mod">
          <ac:chgData name="Ajit Kotwal" userId="781b8ab5-6f9a-4511-aed5-b50cf9e67252" providerId="ADAL" clId="{1C0D13B1-52B9-44AD-93A1-3CDF3A7B6061}" dt="2021-02-09T22:15:18.622" v="130" actId="13926"/>
          <ac:spMkLst>
            <pc:docMk/>
            <pc:sldMk cId="1883334968" sldId="10269"/>
            <ac:spMk id="11" creationId="{76583F2C-13BC-4FA8-A9DE-F1F764C38F10}"/>
          </ac:spMkLst>
        </pc:spChg>
        <pc:spChg chg="mod">
          <ac:chgData name="Ajit Kotwal" userId="781b8ab5-6f9a-4511-aed5-b50cf9e67252" providerId="ADAL" clId="{1C0D13B1-52B9-44AD-93A1-3CDF3A7B6061}" dt="2021-02-09T22:46:57.071" v="284" actId="14100"/>
          <ac:spMkLst>
            <pc:docMk/>
            <pc:sldMk cId="1883334968" sldId="10269"/>
            <ac:spMk id="15" creationId="{BDD64BFD-7ED9-4476-ABC3-6BBAC4A275B2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17" creationId="{D2DEA5FC-3A71-4490-9D08-967173C160AE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19" creationId="{2214B8AA-631C-4DFA-A482-BF5C736EAD89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20" creationId="{94847DE3-139E-4B5D-8E5E-0DE21FFFA2A1}"/>
          </ac:spMkLst>
        </pc:spChg>
        <pc:spChg chg="add mod">
          <ac:chgData name="Ajit Kotwal" userId="781b8ab5-6f9a-4511-aed5-b50cf9e67252" providerId="ADAL" clId="{1C0D13B1-52B9-44AD-93A1-3CDF3A7B6061}" dt="2021-02-09T22:46:39.234" v="283" actId="1035"/>
          <ac:spMkLst>
            <pc:docMk/>
            <pc:sldMk cId="1883334968" sldId="10269"/>
            <ac:spMk id="21" creationId="{EBCC2715-5D27-4DF1-A272-48592F73E6E4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24" creationId="{DD4EE4B7-B579-4284-8933-A99F398AFD67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26" creationId="{950CB730-DC2F-4BCE-B80A-AC6B9759539B}"/>
          </ac:spMkLst>
        </pc:spChg>
        <pc:spChg chg="mod">
          <ac:chgData name="Ajit Kotwal" userId="781b8ab5-6f9a-4511-aed5-b50cf9e67252" providerId="ADAL" clId="{1C0D13B1-52B9-44AD-93A1-3CDF3A7B6061}" dt="2021-02-09T22:46:27.528" v="266"/>
          <ac:spMkLst>
            <pc:docMk/>
            <pc:sldMk cId="1883334968" sldId="10269"/>
            <ac:spMk id="27" creationId="{10F49054-401A-42F8-84F3-90A3A23A6C63}"/>
          </ac:spMkLst>
        </pc:spChg>
        <pc:spChg chg="add mod">
          <ac:chgData name="Ajit Kotwal" userId="781b8ab5-6f9a-4511-aed5-b50cf9e67252" providerId="ADAL" clId="{1C0D13B1-52B9-44AD-93A1-3CDF3A7B6061}" dt="2021-02-09T22:46:39.234" v="283" actId="1035"/>
          <ac:spMkLst>
            <pc:docMk/>
            <pc:sldMk cId="1883334968" sldId="10269"/>
            <ac:spMk id="28" creationId="{D6602AA6-5959-43A6-9D7A-A07B8F303D5C}"/>
          </ac:spMkLst>
        </pc:spChg>
        <pc:grpChg chg="add mod">
          <ac:chgData name="Ajit Kotwal" userId="781b8ab5-6f9a-4511-aed5-b50cf9e67252" providerId="ADAL" clId="{1C0D13B1-52B9-44AD-93A1-3CDF3A7B6061}" dt="2021-02-09T22:46:39.234" v="283" actId="1035"/>
          <ac:grpSpMkLst>
            <pc:docMk/>
            <pc:sldMk cId="1883334968" sldId="10269"/>
            <ac:grpSpMk id="16" creationId="{6507DDD6-533B-4AF1-974D-D0BFCEE9796B}"/>
          </ac:grpSpMkLst>
        </pc:grpChg>
        <pc:grpChg chg="mod">
          <ac:chgData name="Ajit Kotwal" userId="781b8ab5-6f9a-4511-aed5-b50cf9e67252" providerId="ADAL" clId="{1C0D13B1-52B9-44AD-93A1-3CDF3A7B6061}" dt="2021-02-09T22:46:27.528" v="266"/>
          <ac:grpSpMkLst>
            <pc:docMk/>
            <pc:sldMk cId="1883334968" sldId="10269"/>
            <ac:grpSpMk id="18" creationId="{64732C38-7003-45CA-9079-CA0665E61E79}"/>
          </ac:grpSpMkLst>
        </pc:grpChg>
        <pc:grpChg chg="add mod">
          <ac:chgData name="Ajit Kotwal" userId="781b8ab5-6f9a-4511-aed5-b50cf9e67252" providerId="ADAL" clId="{1C0D13B1-52B9-44AD-93A1-3CDF3A7B6061}" dt="2021-02-09T22:46:39.234" v="283" actId="1035"/>
          <ac:grpSpMkLst>
            <pc:docMk/>
            <pc:sldMk cId="1883334968" sldId="10269"/>
            <ac:grpSpMk id="23" creationId="{706B8BA4-0E19-41C9-813E-12BE8CB0EB4F}"/>
          </ac:grpSpMkLst>
        </pc:grpChg>
        <pc:grpChg chg="mod">
          <ac:chgData name="Ajit Kotwal" userId="781b8ab5-6f9a-4511-aed5-b50cf9e67252" providerId="ADAL" clId="{1C0D13B1-52B9-44AD-93A1-3CDF3A7B6061}" dt="2021-02-09T22:46:27.528" v="266"/>
          <ac:grpSpMkLst>
            <pc:docMk/>
            <pc:sldMk cId="1883334968" sldId="10269"/>
            <ac:grpSpMk id="25" creationId="{2C5F5A65-910B-49F5-BF7D-32E06339156B}"/>
          </ac:grpSpMkLst>
        </pc:grpChg>
        <pc:cxnChg chg="add mod">
          <ac:chgData name="Ajit Kotwal" userId="781b8ab5-6f9a-4511-aed5-b50cf9e67252" providerId="ADAL" clId="{1C0D13B1-52B9-44AD-93A1-3CDF3A7B6061}" dt="2021-02-09T22:46:39.234" v="283" actId="1035"/>
          <ac:cxnSpMkLst>
            <pc:docMk/>
            <pc:sldMk cId="1883334968" sldId="10269"/>
            <ac:cxnSpMk id="10" creationId="{FF141C9B-05A6-43FD-BAEF-DF338336889C}"/>
          </ac:cxnSpMkLst>
        </pc:cxnChg>
        <pc:cxnChg chg="add mod">
          <ac:chgData name="Ajit Kotwal" userId="781b8ab5-6f9a-4511-aed5-b50cf9e67252" providerId="ADAL" clId="{1C0D13B1-52B9-44AD-93A1-3CDF3A7B6061}" dt="2021-02-09T22:46:39.234" v="283" actId="1035"/>
          <ac:cxnSpMkLst>
            <pc:docMk/>
            <pc:sldMk cId="1883334968" sldId="10269"/>
            <ac:cxnSpMk id="22" creationId="{8D7BC44B-3AAE-4708-A10A-4E4E61CFEA45}"/>
          </ac:cxnSpMkLst>
        </pc:cxnChg>
      </pc:sldChg>
      <pc:sldChg chg="modSp mod">
        <pc:chgData name="Ajit Kotwal" userId="781b8ab5-6f9a-4511-aed5-b50cf9e67252" providerId="ADAL" clId="{1C0D13B1-52B9-44AD-93A1-3CDF3A7B6061}" dt="2021-02-09T22:15:25.456" v="131" actId="13926"/>
        <pc:sldMkLst>
          <pc:docMk/>
          <pc:sldMk cId="3480288106" sldId="10270"/>
        </pc:sldMkLst>
        <pc:spChg chg="mod">
          <ac:chgData name="Ajit Kotwal" userId="781b8ab5-6f9a-4511-aed5-b50cf9e67252" providerId="ADAL" clId="{1C0D13B1-52B9-44AD-93A1-3CDF3A7B6061}" dt="2021-02-09T22:15:25.456" v="131" actId="13926"/>
          <ac:spMkLst>
            <pc:docMk/>
            <pc:sldMk cId="3480288106" sldId="10270"/>
            <ac:spMk id="11" creationId="{76583F2C-13BC-4FA8-A9DE-F1F764C38F10}"/>
          </ac:spMkLst>
        </pc:spChg>
      </pc:sldChg>
      <pc:sldChg chg="addSp modSp mod modShow">
        <pc:chgData name="Ajit Kotwal" userId="781b8ab5-6f9a-4511-aed5-b50cf9e67252" providerId="ADAL" clId="{1C0D13B1-52B9-44AD-93A1-3CDF3A7B6061}" dt="2021-02-10T11:52:12.286" v="942" actId="729"/>
        <pc:sldMkLst>
          <pc:docMk/>
          <pc:sldMk cId="3771939840" sldId="10271"/>
        </pc:sldMkLst>
        <pc:spChg chg="add mod">
          <ac:chgData name="Ajit Kotwal" userId="781b8ab5-6f9a-4511-aed5-b50cf9e67252" providerId="ADAL" clId="{1C0D13B1-52B9-44AD-93A1-3CDF3A7B6061}" dt="2021-02-09T23:31:22.825" v="710" actId="20577"/>
          <ac:spMkLst>
            <pc:docMk/>
            <pc:sldMk cId="3771939840" sldId="10271"/>
            <ac:spMk id="4" creationId="{E4B6A1DD-7620-4021-B878-9468A72588B9}"/>
          </ac:spMkLst>
        </pc:spChg>
        <pc:spChg chg="mod">
          <ac:chgData name="Ajit Kotwal" userId="781b8ab5-6f9a-4511-aed5-b50cf9e67252" providerId="ADAL" clId="{1C0D13B1-52B9-44AD-93A1-3CDF3A7B6061}" dt="2021-02-09T22:45:38.661" v="263" actId="13926"/>
          <ac:spMkLst>
            <pc:docMk/>
            <pc:sldMk cId="3771939840" sldId="10271"/>
            <ac:spMk id="11" creationId="{76583F2C-13BC-4FA8-A9DE-F1F764C38F10}"/>
          </ac:spMkLst>
        </pc:spChg>
      </pc:sldChg>
      <pc:sldChg chg="modSp mod">
        <pc:chgData name="Ajit Kotwal" userId="781b8ab5-6f9a-4511-aed5-b50cf9e67252" providerId="ADAL" clId="{1C0D13B1-52B9-44AD-93A1-3CDF3A7B6061}" dt="2021-02-10T12:34:07.975" v="1711" actId="13926"/>
        <pc:sldMkLst>
          <pc:docMk/>
          <pc:sldMk cId="1449414545" sldId="10272"/>
        </pc:sldMkLst>
        <pc:spChg chg="mod">
          <ac:chgData name="Ajit Kotwal" userId="781b8ab5-6f9a-4511-aed5-b50cf9e67252" providerId="ADAL" clId="{1C0D13B1-52B9-44AD-93A1-3CDF3A7B6061}" dt="2021-02-10T12:34:07.975" v="1711" actId="13926"/>
          <ac:spMkLst>
            <pc:docMk/>
            <pc:sldMk cId="1449414545" sldId="10272"/>
            <ac:spMk id="11" creationId="{76583F2C-13BC-4FA8-A9DE-F1F764C38F10}"/>
          </ac:spMkLst>
        </pc:spChg>
      </pc:sldChg>
      <pc:sldChg chg="modSp mod ord">
        <pc:chgData name="Ajit Kotwal" userId="781b8ab5-6f9a-4511-aed5-b50cf9e67252" providerId="ADAL" clId="{1C0D13B1-52B9-44AD-93A1-3CDF3A7B6061}" dt="2021-02-10T12:42:14.625" v="1918" actId="20577"/>
        <pc:sldMkLst>
          <pc:docMk/>
          <pc:sldMk cId="907469902" sldId="10273"/>
        </pc:sldMkLst>
        <pc:spChg chg="mod">
          <ac:chgData name="Ajit Kotwal" userId="781b8ab5-6f9a-4511-aed5-b50cf9e67252" providerId="ADAL" clId="{1C0D13B1-52B9-44AD-93A1-3CDF3A7B6061}" dt="2021-02-10T12:41:57.210" v="1882" actId="20577"/>
          <ac:spMkLst>
            <pc:docMk/>
            <pc:sldMk cId="907469902" sldId="10273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2:42:14.625" v="1918" actId="20577"/>
          <ac:spMkLst>
            <pc:docMk/>
            <pc:sldMk cId="907469902" sldId="10273"/>
            <ac:spMk id="11" creationId="{76583F2C-13BC-4FA8-A9DE-F1F764C38F10}"/>
          </ac:spMkLst>
        </pc:spChg>
      </pc:sldChg>
      <pc:sldChg chg="addSp modSp mod">
        <pc:chgData name="Ajit Kotwal" userId="781b8ab5-6f9a-4511-aed5-b50cf9e67252" providerId="ADAL" clId="{1C0D13B1-52B9-44AD-93A1-3CDF3A7B6061}" dt="2021-02-10T13:01:41.755" v="2730" actId="20577"/>
        <pc:sldMkLst>
          <pc:docMk/>
          <pc:sldMk cId="2441425249" sldId="10274"/>
        </pc:sldMkLst>
        <pc:spChg chg="mod">
          <ac:chgData name="Ajit Kotwal" userId="781b8ab5-6f9a-4511-aed5-b50cf9e67252" providerId="ADAL" clId="{1C0D13B1-52B9-44AD-93A1-3CDF3A7B6061}" dt="2021-02-10T13:01:01.619" v="2634" actId="20577"/>
          <ac:spMkLst>
            <pc:docMk/>
            <pc:sldMk cId="2441425249" sldId="10274"/>
            <ac:spMk id="2" creationId="{45010FE8-BF09-4146-B084-66CB05B66FD9}"/>
          </ac:spMkLst>
        </pc:spChg>
        <pc:spChg chg="mod">
          <ac:chgData name="Ajit Kotwal" userId="781b8ab5-6f9a-4511-aed5-b50cf9e67252" providerId="ADAL" clId="{1C0D13B1-52B9-44AD-93A1-3CDF3A7B6061}" dt="2021-02-10T12:58:01.439" v="2425" actId="13926"/>
          <ac:spMkLst>
            <pc:docMk/>
            <pc:sldMk cId="2441425249" sldId="10274"/>
            <ac:spMk id="11" creationId="{76583F2C-13BC-4FA8-A9DE-F1F764C38F10}"/>
          </ac:spMkLst>
        </pc:spChg>
        <pc:spChg chg="mod">
          <ac:chgData name="Ajit Kotwal" userId="781b8ab5-6f9a-4511-aed5-b50cf9e67252" providerId="ADAL" clId="{1C0D13B1-52B9-44AD-93A1-3CDF3A7B6061}" dt="2021-02-10T13:00:18.493" v="2589" actId="14100"/>
          <ac:spMkLst>
            <pc:docMk/>
            <pc:sldMk cId="2441425249" sldId="10274"/>
            <ac:spMk id="15" creationId="{BDD64BFD-7ED9-4476-ABC3-6BBAC4A275B2}"/>
          </ac:spMkLst>
        </pc:spChg>
        <pc:spChg chg="mod">
          <ac:chgData name="Ajit Kotwal" userId="781b8ab5-6f9a-4511-aed5-b50cf9e67252" providerId="ADAL" clId="{1C0D13B1-52B9-44AD-93A1-3CDF3A7B6061}" dt="2021-02-10T13:00:08.924" v="2530"/>
          <ac:spMkLst>
            <pc:docMk/>
            <pc:sldMk cId="2441425249" sldId="10274"/>
            <ac:spMk id="16" creationId="{155E2630-F557-43BE-BDFE-ADA557A9E1B2}"/>
          </ac:spMkLst>
        </pc:spChg>
        <pc:spChg chg="mod">
          <ac:chgData name="Ajit Kotwal" userId="781b8ab5-6f9a-4511-aed5-b50cf9e67252" providerId="ADAL" clId="{1C0D13B1-52B9-44AD-93A1-3CDF3A7B6061}" dt="2021-02-10T13:00:08.924" v="2530"/>
          <ac:spMkLst>
            <pc:docMk/>
            <pc:sldMk cId="2441425249" sldId="10274"/>
            <ac:spMk id="18" creationId="{F32C913B-939D-4D77-ADC0-75F145287DCF}"/>
          </ac:spMkLst>
        </pc:spChg>
        <pc:spChg chg="mod">
          <ac:chgData name="Ajit Kotwal" userId="781b8ab5-6f9a-4511-aed5-b50cf9e67252" providerId="ADAL" clId="{1C0D13B1-52B9-44AD-93A1-3CDF3A7B6061}" dt="2021-02-10T13:00:08.924" v="2530"/>
          <ac:spMkLst>
            <pc:docMk/>
            <pc:sldMk cId="2441425249" sldId="10274"/>
            <ac:spMk id="19" creationId="{3B8B2261-03CB-4EDF-A614-62D5DE9DF5C3}"/>
          </ac:spMkLst>
        </pc:spChg>
        <pc:spChg chg="add mod">
          <ac:chgData name="Ajit Kotwal" userId="781b8ab5-6f9a-4511-aed5-b50cf9e67252" providerId="ADAL" clId="{1C0D13B1-52B9-44AD-93A1-3CDF3A7B6061}" dt="2021-02-10T13:00:33.106" v="2609" actId="14100"/>
          <ac:spMkLst>
            <pc:docMk/>
            <pc:sldMk cId="2441425249" sldId="10274"/>
            <ac:spMk id="20" creationId="{4FD6E91C-9684-42CB-9218-BCC257A572BE}"/>
          </ac:spMkLst>
        </pc:spChg>
        <pc:spChg chg="mod">
          <ac:chgData name="Ajit Kotwal" userId="781b8ab5-6f9a-4511-aed5-b50cf9e67252" providerId="ADAL" clId="{1C0D13B1-52B9-44AD-93A1-3CDF3A7B6061}" dt="2021-02-10T13:01:41.755" v="2730" actId="20577"/>
          <ac:spMkLst>
            <pc:docMk/>
            <pc:sldMk cId="2441425249" sldId="10274"/>
            <ac:spMk id="22" creationId="{F03151C8-829D-445A-99D1-FF5727F7A7CD}"/>
          </ac:spMkLst>
        </pc:spChg>
        <pc:spChg chg="mod">
          <ac:chgData name="Ajit Kotwal" userId="781b8ab5-6f9a-4511-aed5-b50cf9e67252" providerId="ADAL" clId="{1C0D13B1-52B9-44AD-93A1-3CDF3A7B6061}" dt="2021-02-10T13:00:41.953" v="2610"/>
          <ac:spMkLst>
            <pc:docMk/>
            <pc:sldMk cId="2441425249" sldId="10274"/>
            <ac:spMk id="24" creationId="{3CB379D2-F630-4765-892F-A47282FCFC99}"/>
          </ac:spMkLst>
        </pc:spChg>
        <pc:spChg chg="mod">
          <ac:chgData name="Ajit Kotwal" userId="781b8ab5-6f9a-4511-aed5-b50cf9e67252" providerId="ADAL" clId="{1C0D13B1-52B9-44AD-93A1-3CDF3A7B6061}" dt="2021-02-10T13:00:41.953" v="2610"/>
          <ac:spMkLst>
            <pc:docMk/>
            <pc:sldMk cId="2441425249" sldId="10274"/>
            <ac:spMk id="25" creationId="{1DBBACEB-3079-48C0-994D-2572C7098361}"/>
          </ac:spMkLst>
        </pc:spChg>
        <pc:spChg chg="add mod">
          <ac:chgData name="Ajit Kotwal" userId="781b8ab5-6f9a-4511-aed5-b50cf9e67252" providerId="ADAL" clId="{1C0D13B1-52B9-44AD-93A1-3CDF3A7B6061}" dt="2021-02-10T13:00:47.646" v="2611" actId="1076"/>
          <ac:spMkLst>
            <pc:docMk/>
            <pc:sldMk cId="2441425249" sldId="10274"/>
            <ac:spMk id="26" creationId="{F0D836C8-757F-436D-A50F-5A1D0B0EA065}"/>
          </ac:spMkLst>
        </pc:spChg>
        <pc:grpChg chg="add mod">
          <ac:chgData name="Ajit Kotwal" userId="781b8ab5-6f9a-4511-aed5-b50cf9e67252" providerId="ADAL" clId="{1C0D13B1-52B9-44AD-93A1-3CDF3A7B6061}" dt="2021-02-10T13:00:26.555" v="2608" actId="1035"/>
          <ac:grpSpMkLst>
            <pc:docMk/>
            <pc:sldMk cId="2441425249" sldId="10274"/>
            <ac:grpSpMk id="10" creationId="{1EA1067C-4008-48B8-ACFE-461D41E44F86}"/>
          </ac:grpSpMkLst>
        </pc:grpChg>
        <pc:grpChg chg="mod">
          <ac:chgData name="Ajit Kotwal" userId="781b8ab5-6f9a-4511-aed5-b50cf9e67252" providerId="ADAL" clId="{1C0D13B1-52B9-44AD-93A1-3CDF3A7B6061}" dt="2021-02-10T13:00:08.924" v="2530"/>
          <ac:grpSpMkLst>
            <pc:docMk/>
            <pc:sldMk cId="2441425249" sldId="10274"/>
            <ac:grpSpMk id="17" creationId="{EE21E906-601D-42AB-8F10-16FF7F6CB072}"/>
          </ac:grpSpMkLst>
        </pc:grpChg>
        <pc:grpChg chg="add mod">
          <ac:chgData name="Ajit Kotwal" userId="781b8ab5-6f9a-4511-aed5-b50cf9e67252" providerId="ADAL" clId="{1C0D13B1-52B9-44AD-93A1-3CDF3A7B6061}" dt="2021-02-10T13:00:47.646" v="2611" actId="1076"/>
          <ac:grpSpMkLst>
            <pc:docMk/>
            <pc:sldMk cId="2441425249" sldId="10274"/>
            <ac:grpSpMk id="21" creationId="{EBFCE560-D622-4CFD-B3B2-55D8A7ABFCBD}"/>
          </ac:grpSpMkLst>
        </pc:grpChg>
        <pc:grpChg chg="mod">
          <ac:chgData name="Ajit Kotwal" userId="781b8ab5-6f9a-4511-aed5-b50cf9e67252" providerId="ADAL" clId="{1C0D13B1-52B9-44AD-93A1-3CDF3A7B6061}" dt="2021-02-10T13:00:41.953" v="2610"/>
          <ac:grpSpMkLst>
            <pc:docMk/>
            <pc:sldMk cId="2441425249" sldId="10274"/>
            <ac:grpSpMk id="23" creationId="{08CCA501-3C1E-4FDE-B50C-514C8B77C53B}"/>
          </ac:grpSpMkLst>
        </pc:grpChg>
      </pc:sldChg>
      <pc:sldChg chg="addSp modSp mod modShow">
        <pc:chgData name="Ajit Kotwal" userId="781b8ab5-6f9a-4511-aed5-b50cf9e67252" providerId="ADAL" clId="{1C0D13B1-52B9-44AD-93A1-3CDF3A7B6061}" dt="2021-02-10T13:02:27.684" v="2734" actId="729"/>
        <pc:sldMkLst>
          <pc:docMk/>
          <pc:sldMk cId="3062446443" sldId="10275"/>
        </pc:sldMkLst>
        <pc:spChg chg="mod">
          <ac:chgData name="Ajit Kotwal" userId="781b8ab5-6f9a-4511-aed5-b50cf9e67252" providerId="ADAL" clId="{1C0D13B1-52B9-44AD-93A1-3CDF3A7B6061}" dt="2021-02-10T12:59:59.421" v="2529" actId="1076"/>
          <ac:spMkLst>
            <pc:docMk/>
            <pc:sldMk cId="3062446443" sldId="10275"/>
            <ac:spMk id="2" creationId="{45010FE8-BF09-4146-B084-66CB05B66FD9}"/>
          </ac:spMkLst>
        </pc:spChg>
        <pc:spChg chg="add">
          <ac:chgData name="Ajit Kotwal" userId="781b8ab5-6f9a-4511-aed5-b50cf9e67252" providerId="ADAL" clId="{1C0D13B1-52B9-44AD-93A1-3CDF3A7B6061}" dt="2021-02-10T13:01:59.452" v="2731" actId="22"/>
          <ac:spMkLst>
            <pc:docMk/>
            <pc:sldMk cId="3062446443" sldId="10275"/>
            <ac:spMk id="4" creationId="{DDBB57C3-0F62-496C-B622-C348BAE41B66}"/>
          </ac:spMkLst>
        </pc:spChg>
        <pc:spChg chg="mod">
          <ac:chgData name="Ajit Kotwal" userId="781b8ab5-6f9a-4511-aed5-b50cf9e67252" providerId="ADAL" clId="{1C0D13B1-52B9-44AD-93A1-3CDF3A7B6061}" dt="2021-02-10T12:59:54.546" v="2527" actId="13926"/>
          <ac:spMkLst>
            <pc:docMk/>
            <pc:sldMk cId="3062446443" sldId="10275"/>
            <ac:spMk id="11" creationId="{76583F2C-13BC-4FA8-A9DE-F1F764C38F10}"/>
          </ac:spMkLst>
        </pc:spChg>
        <pc:spChg chg="mod">
          <ac:chgData name="Ajit Kotwal" userId="781b8ab5-6f9a-4511-aed5-b50cf9e67252" providerId="ADAL" clId="{1C0D13B1-52B9-44AD-93A1-3CDF3A7B6061}" dt="2021-02-10T12:58:17.039" v="2426" actId="14100"/>
          <ac:spMkLst>
            <pc:docMk/>
            <pc:sldMk cId="3062446443" sldId="10275"/>
            <ac:spMk id="15" creationId="{BDD64BFD-7ED9-4476-ABC3-6BBAC4A275B2}"/>
          </ac:spMkLst>
        </pc:spChg>
      </pc:sldChg>
      <pc:sldChg chg="addSp mod modShow">
        <pc:chgData name="Ajit Kotwal" userId="781b8ab5-6f9a-4511-aed5-b50cf9e67252" providerId="ADAL" clId="{1C0D13B1-52B9-44AD-93A1-3CDF3A7B6061}" dt="2021-02-10T13:02:23.885" v="2733" actId="729"/>
        <pc:sldMkLst>
          <pc:docMk/>
          <pc:sldMk cId="3549245908" sldId="10276"/>
        </pc:sldMkLst>
        <pc:spChg chg="add">
          <ac:chgData name="Ajit Kotwal" userId="781b8ab5-6f9a-4511-aed5-b50cf9e67252" providerId="ADAL" clId="{1C0D13B1-52B9-44AD-93A1-3CDF3A7B6061}" dt="2021-02-10T13:02:02.347" v="2732" actId="22"/>
          <ac:spMkLst>
            <pc:docMk/>
            <pc:sldMk cId="3549245908" sldId="10276"/>
            <ac:spMk id="4" creationId="{7ACDD61D-446E-4153-B400-C9EEBB8E8F5E}"/>
          </ac:spMkLst>
        </pc:spChg>
      </pc:sldChg>
      <pc:sldChg chg="modSp mod">
        <pc:chgData name="Ajit Kotwal" userId="781b8ab5-6f9a-4511-aed5-b50cf9e67252" providerId="ADAL" clId="{1C0D13B1-52B9-44AD-93A1-3CDF3A7B6061}" dt="2021-02-09T22:53:29.879" v="499" actId="20577"/>
        <pc:sldMkLst>
          <pc:docMk/>
          <pc:sldMk cId="1513736887" sldId="10277"/>
        </pc:sldMkLst>
        <pc:spChg chg="mod">
          <ac:chgData name="Ajit Kotwal" userId="781b8ab5-6f9a-4511-aed5-b50cf9e67252" providerId="ADAL" clId="{1C0D13B1-52B9-44AD-93A1-3CDF3A7B6061}" dt="2021-02-09T22:53:18.719" v="496" actId="13926"/>
          <ac:spMkLst>
            <pc:docMk/>
            <pc:sldMk cId="1513736887" sldId="10277"/>
            <ac:spMk id="33" creationId="{74F07B10-526E-4722-B123-01E96EBAF8EA}"/>
          </ac:spMkLst>
        </pc:spChg>
        <pc:spChg chg="mod">
          <ac:chgData name="Ajit Kotwal" userId="781b8ab5-6f9a-4511-aed5-b50cf9e67252" providerId="ADAL" clId="{1C0D13B1-52B9-44AD-93A1-3CDF3A7B6061}" dt="2021-02-09T22:53:21.962" v="497" actId="13926"/>
          <ac:spMkLst>
            <pc:docMk/>
            <pc:sldMk cId="1513736887" sldId="10277"/>
            <ac:spMk id="37" creationId="{650FE988-BD92-4F91-8200-E8930D29B8E5}"/>
          </ac:spMkLst>
        </pc:spChg>
        <pc:spChg chg="mod">
          <ac:chgData name="Ajit Kotwal" userId="781b8ab5-6f9a-4511-aed5-b50cf9e67252" providerId="ADAL" clId="{1C0D13B1-52B9-44AD-93A1-3CDF3A7B6061}" dt="2021-02-09T22:53:29.879" v="499" actId="20577"/>
          <ac:spMkLst>
            <pc:docMk/>
            <pc:sldMk cId="1513736887" sldId="10277"/>
            <ac:spMk id="55" creationId="{A79F7E72-7EB1-4993-BE4C-E4642358DE7E}"/>
          </ac:spMkLst>
        </pc:spChg>
      </pc:sldChg>
      <pc:sldChg chg="addSp delSp modSp add mod">
        <pc:chgData name="Ajit Kotwal" userId="781b8ab5-6f9a-4511-aed5-b50cf9e67252" providerId="ADAL" clId="{1C0D13B1-52B9-44AD-93A1-3CDF3A7B6061}" dt="2021-02-10T11:49:42.936" v="932" actId="22"/>
        <pc:sldMkLst>
          <pc:docMk/>
          <pc:sldMk cId="2769012422" sldId="10279"/>
        </pc:sldMkLst>
        <pc:spChg chg="mod">
          <ac:chgData name="Ajit Kotwal" userId="781b8ab5-6f9a-4511-aed5-b50cf9e67252" providerId="ADAL" clId="{1C0D13B1-52B9-44AD-93A1-3CDF3A7B6061}" dt="2021-02-10T11:45:31.441" v="884" actId="20577"/>
          <ac:spMkLst>
            <pc:docMk/>
            <pc:sldMk cId="2769012422" sldId="10279"/>
            <ac:spMk id="2" creationId="{45010FE8-BF09-4146-B084-66CB05B66FD9}"/>
          </ac:spMkLst>
        </pc:spChg>
        <pc:spChg chg="del mod">
          <ac:chgData name="Ajit Kotwal" userId="781b8ab5-6f9a-4511-aed5-b50cf9e67252" providerId="ADAL" clId="{1C0D13B1-52B9-44AD-93A1-3CDF3A7B6061}" dt="2021-02-10T11:49:21.597" v="930" actId="478"/>
          <ac:spMkLst>
            <pc:docMk/>
            <pc:sldMk cId="2769012422" sldId="10279"/>
            <ac:spMk id="25" creationId="{4E78270E-6F71-4CB1-8427-C8EDA5207438}"/>
          </ac:spMkLst>
        </pc:spChg>
        <pc:spChg chg="add del">
          <ac:chgData name="Ajit Kotwal" userId="781b8ab5-6f9a-4511-aed5-b50cf9e67252" providerId="ADAL" clId="{1C0D13B1-52B9-44AD-93A1-3CDF3A7B6061}" dt="2021-02-10T11:49:42.936" v="932" actId="22"/>
          <ac:spMkLst>
            <pc:docMk/>
            <pc:sldMk cId="2769012422" sldId="10279"/>
            <ac:spMk id="26" creationId="{87C00C72-9169-408B-B84E-61B4F9943215}"/>
          </ac:spMkLst>
        </pc:spChg>
        <pc:spChg chg="mod">
          <ac:chgData name="Ajit Kotwal" userId="781b8ab5-6f9a-4511-aed5-b50cf9e67252" providerId="ADAL" clId="{1C0D13B1-52B9-44AD-93A1-3CDF3A7B6061}" dt="2021-02-10T11:46:09.600" v="918" actId="20577"/>
          <ac:spMkLst>
            <pc:docMk/>
            <pc:sldMk cId="2769012422" sldId="10279"/>
            <ac:spMk id="33" creationId="{74F07B10-526E-4722-B123-01E96EBAF8EA}"/>
          </ac:spMkLst>
        </pc:spChg>
        <pc:spChg chg="mod">
          <ac:chgData name="Ajit Kotwal" userId="781b8ab5-6f9a-4511-aed5-b50cf9e67252" providerId="ADAL" clId="{1C0D13B1-52B9-44AD-93A1-3CDF3A7B6061}" dt="2021-02-10T11:45:40.509" v="890" actId="20577"/>
          <ac:spMkLst>
            <pc:docMk/>
            <pc:sldMk cId="2769012422" sldId="10279"/>
            <ac:spMk id="55" creationId="{A79F7E72-7EB1-4993-BE4C-E4642358DE7E}"/>
          </ac:spMkLst>
        </pc:spChg>
        <pc:grpChg chg="del">
          <ac:chgData name="Ajit Kotwal" userId="781b8ab5-6f9a-4511-aed5-b50cf9e67252" providerId="ADAL" clId="{1C0D13B1-52B9-44AD-93A1-3CDF3A7B6061}" dt="2021-02-10T11:49:21.597" v="930" actId="478"/>
          <ac:grpSpMkLst>
            <pc:docMk/>
            <pc:sldMk cId="2769012422" sldId="10279"/>
            <ac:grpSpMk id="16" creationId="{580F03D4-A682-47CC-984E-2DED3B1CF4C6}"/>
          </ac:grpSpMkLst>
        </pc:grpChg>
        <pc:cxnChg chg="del">
          <ac:chgData name="Ajit Kotwal" userId="781b8ab5-6f9a-4511-aed5-b50cf9e67252" providerId="ADAL" clId="{1C0D13B1-52B9-44AD-93A1-3CDF3A7B6061}" dt="2021-02-10T11:49:21.597" v="930" actId="478"/>
          <ac:cxnSpMkLst>
            <pc:docMk/>
            <pc:sldMk cId="2769012422" sldId="10279"/>
            <ac:cxnSpMk id="30" creationId="{EFE7B08C-E732-4283-813E-5C824AA3EEF5}"/>
          </ac:cxnSpMkLst>
        </pc:cxnChg>
        <pc:cxnChg chg="del">
          <ac:chgData name="Ajit Kotwal" userId="781b8ab5-6f9a-4511-aed5-b50cf9e67252" providerId="ADAL" clId="{1C0D13B1-52B9-44AD-93A1-3CDF3A7B6061}" dt="2021-02-10T11:49:21.597" v="930" actId="478"/>
          <ac:cxnSpMkLst>
            <pc:docMk/>
            <pc:sldMk cId="2769012422" sldId="10279"/>
            <ac:cxnSpMk id="54" creationId="{A405B509-0085-4B54-A7E3-8D48C0A1F94D}"/>
          </ac:cxnSpMkLst>
        </pc:cxnChg>
      </pc:sldChg>
    </pc:docChg>
  </pc:docChgLst>
  <pc:docChgLst>
    <pc:chgData name="Reed Wolfe" userId="S::reedw@microsoft.com::d05f6079-100b-4fbc-abf2-3407048ef9c5" providerId="AD" clId="Web-{32939FB2-7D32-9916-E72D-29F51FE01DF9}"/>
    <pc:docChg chg="modSld">
      <pc:chgData name="Reed Wolfe" userId="S::reedw@microsoft.com::d05f6079-100b-4fbc-abf2-3407048ef9c5" providerId="AD" clId="Web-{32939FB2-7D32-9916-E72D-29F51FE01DF9}" dt="2021-04-13T14:02:25.423" v="38" actId="20577"/>
      <pc:docMkLst>
        <pc:docMk/>
      </pc:docMkLst>
      <pc:sldChg chg="modSp">
        <pc:chgData name="Reed Wolfe" userId="S::reedw@microsoft.com::d05f6079-100b-4fbc-abf2-3407048ef9c5" providerId="AD" clId="Web-{32939FB2-7D32-9916-E72D-29F51FE01DF9}" dt="2021-04-13T14:02:25.423" v="38" actId="20577"/>
        <pc:sldMkLst>
          <pc:docMk/>
          <pc:sldMk cId="1449414545" sldId="10272"/>
        </pc:sldMkLst>
        <pc:spChg chg="mod">
          <ac:chgData name="Reed Wolfe" userId="S::reedw@microsoft.com::d05f6079-100b-4fbc-abf2-3407048ef9c5" providerId="AD" clId="Web-{32939FB2-7D32-9916-E72D-29F51FE01DF9}" dt="2021-04-13T14:02:25.423" v="38" actId="20577"/>
          <ac:spMkLst>
            <pc:docMk/>
            <pc:sldMk cId="1449414545" sldId="10272"/>
            <ac:spMk id="15" creationId="{BDD64BFD-7ED9-4476-ABC3-6BBAC4A275B2}"/>
          </ac:spMkLst>
        </pc:spChg>
      </pc:sldChg>
    </pc:docChg>
  </pc:docChgLst>
  <pc:docChgLst>
    <pc:chgData name="Reed Wolfe" userId="S::reedw@microsoft.com::d05f6079-100b-4fbc-abf2-3407048ef9c5" providerId="AD" clId="Web-{BB1C737F-77AE-D48A-D441-D47CAEEB4A09}"/>
    <pc:docChg chg="modSld">
      <pc:chgData name="Reed Wolfe" userId="S::reedw@microsoft.com::d05f6079-100b-4fbc-abf2-3407048ef9c5" providerId="AD" clId="Web-{BB1C737F-77AE-D48A-D441-D47CAEEB4A09}" dt="2021-02-12T13:46:51.202" v="0" actId="20577"/>
      <pc:docMkLst>
        <pc:docMk/>
      </pc:docMkLst>
      <pc:sldChg chg="modSp">
        <pc:chgData name="Reed Wolfe" userId="S::reedw@microsoft.com::d05f6079-100b-4fbc-abf2-3407048ef9c5" providerId="AD" clId="Web-{BB1C737F-77AE-D48A-D441-D47CAEEB4A09}" dt="2021-02-12T13:46:51.202" v="0" actId="20577"/>
        <pc:sldMkLst>
          <pc:docMk/>
          <pc:sldMk cId="1883334968" sldId="10269"/>
        </pc:sldMkLst>
        <pc:spChg chg="mod">
          <ac:chgData name="Reed Wolfe" userId="S::reedw@microsoft.com::d05f6079-100b-4fbc-abf2-3407048ef9c5" providerId="AD" clId="Web-{BB1C737F-77AE-D48A-D441-D47CAEEB4A09}" dt="2021-02-12T13:46:51.202" v="0" actId="20577"/>
          <ac:spMkLst>
            <pc:docMk/>
            <pc:sldMk cId="1883334968" sldId="10269"/>
            <ac:spMk id="17" creationId="{D2DEA5FC-3A71-4490-9D08-967173C160AE}"/>
          </ac:spMkLst>
        </pc:spChg>
      </pc:sldChg>
    </pc:docChg>
  </pc:docChgLst>
  <pc:docChgLst>
    <pc:chgData name="Reed Wolfe" userId="d05f6079-100b-4fbc-abf2-3407048ef9c5" providerId="ADAL" clId="{E67F18D3-8BF2-4486-BAE9-0BFAB8B4E92C}"/>
    <pc:docChg chg="undo custSel addSld delSld modSld sldOrd modSection">
      <pc:chgData name="Reed Wolfe" userId="d05f6079-100b-4fbc-abf2-3407048ef9c5" providerId="ADAL" clId="{E67F18D3-8BF2-4486-BAE9-0BFAB8B4E92C}" dt="2021-02-13T19:16:04.265" v="1842" actId="13926"/>
      <pc:docMkLst>
        <pc:docMk/>
      </pc:docMkLst>
      <pc:sldChg chg="delSp modSp mod">
        <pc:chgData name="Reed Wolfe" userId="d05f6079-100b-4fbc-abf2-3407048ef9c5" providerId="ADAL" clId="{E67F18D3-8BF2-4486-BAE9-0BFAB8B4E92C}" dt="2021-02-12T15:32:29.637" v="1704" actId="207"/>
        <pc:sldMkLst>
          <pc:docMk/>
          <pc:sldMk cId="139362916" sldId="10237"/>
        </pc:sldMkLst>
        <pc:spChg chg="mod">
          <ac:chgData name="Reed Wolfe" userId="d05f6079-100b-4fbc-abf2-3407048ef9c5" providerId="ADAL" clId="{E67F18D3-8BF2-4486-BAE9-0BFAB8B4E92C}" dt="2021-02-05T13:56:11.480" v="101" actId="20577"/>
          <ac:spMkLst>
            <pc:docMk/>
            <pc:sldMk cId="139362916" sldId="10237"/>
            <ac:spMk id="3" creationId="{C7C77389-C36A-43AD-9CA3-AB689D3F57DD}"/>
          </ac:spMkLst>
        </pc:spChg>
        <pc:spChg chg="del">
          <ac:chgData name="Reed Wolfe" userId="d05f6079-100b-4fbc-abf2-3407048ef9c5" providerId="ADAL" clId="{E67F18D3-8BF2-4486-BAE9-0BFAB8B4E92C}" dt="2021-02-05T13:56:15.850" v="102" actId="478"/>
          <ac:spMkLst>
            <pc:docMk/>
            <pc:sldMk cId="139362916" sldId="10237"/>
            <ac:spMk id="4" creationId="{9087441E-F2BF-4A43-8670-2A18F353D30D}"/>
          </ac:spMkLst>
        </pc:spChg>
        <pc:spChg chg="mod">
          <ac:chgData name="Reed Wolfe" userId="d05f6079-100b-4fbc-abf2-3407048ef9c5" providerId="ADAL" clId="{E67F18D3-8BF2-4486-BAE9-0BFAB8B4E92C}" dt="2021-02-12T15:32:29.637" v="1704" actId="207"/>
          <ac:spMkLst>
            <pc:docMk/>
            <pc:sldMk cId="139362916" sldId="10237"/>
            <ac:spMk id="41" creationId="{177907F9-2172-46A3-AEA0-8DD4122F217B}"/>
          </ac:spMkLst>
        </pc:spChg>
        <pc:spChg chg="mod">
          <ac:chgData name="Reed Wolfe" userId="d05f6079-100b-4fbc-abf2-3407048ef9c5" providerId="ADAL" clId="{E67F18D3-8BF2-4486-BAE9-0BFAB8B4E92C}" dt="2021-02-05T13:55:43.512" v="22" actId="20577"/>
          <ac:spMkLst>
            <pc:docMk/>
            <pc:sldMk cId="139362916" sldId="10237"/>
            <ac:spMk id="55" creationId="{D909AFD3-772D-428E-8735-D3CC0F3F9928}"/>
          </ac:spMkLst>
        </pc:spChg>
        <pc:spChg chg="mod">
          <ac:chgData name="Reed Wolfe" userId="d05f6079-100b-4fbc-abf2-3407048ef9c5" providerId="ADAL" clId="{E67F18D3-8BF2-4486-BAE9-0BFAB8B4E92C}" dt="2021-02-05T13:55:49.290" v="42" actId="20577"/>
          <ac:spMkLst>
            <pc:docMk/>
            <pc:sldMk cId="139362916" sldId="10237"/>
            <ac:spMk id="60" creationId="{1F0B6B51-41D8-4F93-878F-BACE5D1A7680}"/>
          </ac:spMkLst>
        </pc:spChg>
        <pc:spChg chg="mod">
          <ac:chgData name="Reed Wolfe" userId="d05f6079-100b-4fbc-abf2-3407048ef9c5" providerId="ADAL" clId="{E67F18D3-8BF2-4486-BAE9-0BFAB8B4E92C}" dt="2021-02-05T13:55:55.579" v="66" actId="20577"/>
          <ac:spMkLst>
            <pc:docMk/>
            <pc:sldMk cId="139362916" sldId="10237"/>
            <ac:spMk id="65" creationId="{54341627-CD8C-4D9B-8381-28743BCFFBF1}"/>
          </ac:spMkLst>
        </pc:spChg>
        <pc:spChg chg="mod">
          <ac:chgData name="Reed Wolfe" userId="d05f6079-100b-4fbc-abf2-3407048ef9c5" providerId="ADAL" clId="{E67F18D3-8BF2-4486-BAE9-0BFAB8B4E92C}" dt="2021-02-05T13:56:00.856" v="83" actId="20577"/>
          <ac:spMkLst>
            <pc:docMk/>
            <pc:sldMk cId="139362916" sldId="10237"/>
            <ac:spMk id="70" creationId="{1CE81B94-64B5-49BC-8A00-1B321C123F69}"/>
          </ac:spMkLst>
        </pc:spChg>
        <pc:grpChg chg="del">
          <ac:chgData name="Reed Wolfe" userId="d05f6079-100b-4fbc-abf2-3407048ef9c5" providerId="ADAL" clId="{E67F18D3-8BF2-4486-BAE9-0BFAB8B4E92C}" dt="2021-02-05T13:56:16.911" v="103" actId="478"/>
          <ac:grpSpMkLst>
            <pc:docMk/>
            <pc:sldMk cId="139362916" sldId="10237"/>
            <ac:grpSpMk id="79" creationId="{00543721-9F23-4D2C-A13E-D93B984A9FDA}"/>
          </ac:grpSpMkLst>
        </pc:grpChg>
        <pc:grpChg chg="del">
          <ac:chgData name="Reed Wolfe" userId="d05f6079-100b-4fbc-abf2-3407048ef9c5" providerId="ADAL" clId="{E67F18D3-8BF2-4486-BAE9-0BFAB8B4E92C}" dt="2021-02-05T13:56:18.975" v="105" actId="478"/>
          <ac:grpSpMkLst>
            <pc:docMk/>
            <pc:sldMk cId="139362916" sldId="10237"/>
            <ac:grpSpMk id="84" creationId="{95831B84-1C17-4A14-9584-93D7C92B4AC9}"/>
          </ac:grpSpMkLst>
        </pc:grpChg>
        <pc:grpChg chg="del">
          <ac:chgData name="Reed Wolfe" userId="d05f6079-100b-4fbc-abf2-3407048ef9c5" providerId="ADAL" clId="{E67F18D3-8BF2-4486-BAE9-0BFAB8B4E92C}" dt="2021-02-05T13:56:20.832" v="106" actId="478"/>
          <ac:grpSpMkLst>
            <pc:docMk/>
            <pc:sldMk cId="139362916" sldId="10237"/>
            <ac:grpSpMk id="108" creationId="{1968FCB1-4939-4B68-8DC9-516AB0B3F2DD}"/>
          </ac:grpSpMkLst>
        </pc:grpChg>
        <pc:cxnChg chg="del">
          <ac:chgData name="Reed Wolfe" userId="d05f6079-100b-4fbc-abf2-3407048ef9c5" providerId="ADAL" clId="{E67F18D3-8BF2-4486-BAE9-0BFAB8B4E92C}" dt="2021-02-05T13:56:18.254" v="104" actId="478"/>
          <ac:cxnSpMkLst>
            <pc:docMk/>
            <pc:sldMk cId="139362916" sldId="10237"/>
            <ac:cxnSpMk id="53" creationId="{76FF7EC1-B2EB-4DC5-B055-C580BB6B5166}"/>
          </ac:cxnSpMkLst>
        </pc:cxnChg>
        <pc:cxnChg chg="del">
          <ac:chgData name="Reed Wolfe" userId="d05f6079-100b-4fbc-abf2-3407048ef9c5" providerId="ADAL" clId="{E67F18D3-8BF2-4486-BAE9-0BFAB8B4E92C}" dt="2021-02-05T13:56:21.739" v="107" actId="478"/>
          <ac:cxnSpMkLst>
            <pc:docMk/>
            <pc:sldMk cId="139362916" sldId="10237"/>
            <ac:cxnSpMk id="105" creationId="{659FEA74-C3DC-4508-BE4F-3AF4CD4B39B4}"/>
          </ac:cxnSpMkLst>
        </pc:cxnChg>
      </pc:sldChg>
      <pc:sldChg chg="del">
        <pc:chgData name="Reed Wolfe" userId="d05f6079-100b-4fbc-abf2-3407048ef9c5" providerId="ADAL" clId="{E67F18D3-8BF2-4486-BAE9-0BFAB8B4E92C}" dt="2021-02-05T13:56:26.752" v="108" actId="2696"/>
        <pc:sldMkLst>
          <pc:docMk/>
          <pc:sldMk cId="1397819206" sldId="10238"/>
        </pc:sldMkLst>
      </pc:sldChg>
      <pc:sldChg chg="del">
        <pc:chgData name="Reed Wolfe" userId="d05f6079-100b-4fbc-abf2-3407048ef9c5" providerId="ADAL" clId="{E67F18D3-8BF2-4486-BAE9-0BFAB8B4E92C}" dt="2021-02-12T15:11:36.091" v="1496" actId="47"/>
        <pc:sldMkLst>
          <pc:docMk/>
          <pc:sldMk cId="880488153" sldId="10240"/>
        </pc:sldMkLst>
      </pc:sldChg>
      <pc:sldChg chg="addSp delSp modSp del mod ord">
        <pc:chgData name="Reed Wolfe" userId="d05f6079-100b-4fbc-abf2-3407048ef9c5" providerId="ADAL" clId="{E67F18D3-8BF2-4486-BAE9-0BFAB8B4E92C}" dt="2021-02-05T14:15:54.661" v="206" actId="2696"/>
        <pc:sldMkLst>
          <pc:docMk/>
          <pc:sldMk cId="998631707" sldId="10241"/>
        </pc:sldMkLst>
        <pc:spChg chg="mod">
          <ac:chgData name="Reed Wolfe" userId="d05f6079-100b-4fbc-abf2-3407048ef9c5" providerId="ADAL" clId="{E67F18D3-8BF2-4486-BAE9-0BFAB8B4E92C}" dt="2021-02-05T14:14:54.992" v="175" actId="20577"/>
          <ac:spMkLst>
            <pc:docMk/>
            <pc:sldMk cId="998631707" sldId="10241"/>
            <ac:spMk id="2" creationId="{45010FE8-BF09-4146-B084-66CB05B66FD9}"/>
          </ac:spMkLst>
        </pc:spChg>
        <pc:spChg chg="del">
          <ac:chgData name="Reed Wolfe" userId="d05f6079-100b-4fbc-abf2-3407048ef9c5" providerId="ADAL" clId="{E67F18D3-8BF2-4486-BAE9-0BFAB8B4E92C}" dt="2021-02-05T14:15:05.843" v="176" actId="478"/>
          <ac:spMkLst>
            <pc:docMk/>
            <pc:sldMk cId="998631707" sldId="10241"/>
            <ac:spMk id="3" creationId="{8978F231-2651-43F4-BAEE-E6CDD3163D7A}"/>
          </ac:spMkLst>
        </pc:spChg>
        <pc:picChg chg="add del">
          <ac:chgData name="Reed Wolfe" userId="d05f6079-100b-4fbc-abf2-3407048ef9c5" providerId="ADAL" clId="{E67F18D3-8BF2-4486-BAE9-0BFAB8B4E92C}" dt="2021-02-05T14:06:56.376" v="112" actId="22"/>
          <ac:picMkLst>
            <pc:docMk/>
            <pc:sldMk cId="998631707" sldId="10241"/>
            <ac:picMk id="5" creationId="{E1F7637A-39B9-4388-BACD-3C1654591435}"/>
          </ac:picMkLst>
        </pc:picChg>
      </pc:sldChg>
      <pc:sldChg chg="modSp mod addCm delCm">
        <pc:chgData name="Reed Wolfe" userId="d05f6079-100b-4fbc-abf2-3407048ef9c5" providerId="ADAL" clId="{E67F18D3-8BF2-4486-BAE9-0BFAB8B4E92C}" dt="2021-02-12T15:27:35.959" v="1703"/>
        <pc:sldMkLst>
          <pc:docMk/>
          <pc:sldMk cId="2829327191" sldId="10242"/>
        </pc:sldMkLst>
        <pc:spChg chg="mod">
          <ac:chgData name="Reed Wolfe" userId="d05f6079-100b-4fbc-abf2-3407048ef9c5" providerId="ADAL" clId="{E67F18D3-8BF2-4486-BAE9-0BFAB8B4E92C}" dt="2021-02-12T15:27:33.472" v="1702" actId="13926"/>
          <ac:spMkLst>
            <pc:docMk/>
            <pc:sldMk cId="2829327191" sldId="10242"/>
            <ac:spMk id="15" creationId="{BDD64BFD-7ED9-4476-ABC3-6BBAC4A275B2}"/>
          </ac:spMkLst>
        </pc:spChg>
      </pc:sldChg>
      <pc:sldChg chg="modSp mod">
        <pc:chgData name="Reed Wolfe" userId="d05f6079-100b-4fbc-abf2-3407048ef9c5" providerId="ADAL" clId="{E67F18D3-8BF2-4486-BAE9-0BFAB8B4E92C}" dt="2021-02-12T13:59:27.632" v="1061" actId="20577"/>
        <pc:sldMkLst>
          <pc:docMk/>
          <pc:sldMk cId="815975752" sldId="10244"/>
        </pc:sldMkLst>
        <pc:spChg chg="mod">
          <ac:chgData name="Reed Wolfe" userId="d05f6079-100b-4fbc-abf2-3407048ef9c5" providerId="ADAL" clId="{E67F18D3-8BF2-4486-BAE9-0BFAB8B4E92C}" dt="2021-02-12T13:59:27.632" v="1061" actId="20577"/>
          <ac:spMkLst>
            <pc:docMk/>
            <pc:sldMk cId="815975752" sldId="10244"/>
            <ac:spMk id="15" creationId="{BDD64BFD-7ED9-4476-ABC3-6BBAC4A275B2}"/>
          </ac:spMkLst>
        </pc:spChg>
      </pc:sldChg>
      <pc:sldChg chg="del">
        <pc:chgData name="Reed Wolfe" userId="d05f6079-100b-4fbc-abf2-3407048ef9c5" providerId="ADAL" clId="{E67F18D3-8BF2-4486-BAE9-0BFAB8B4E92C}" dt="2021-02-12T15:11:32.628" v="1495" actId="2696"/>
        <pc:sldMkLst>
          <pc:docMk/>
          <pc:sldMk cId="3350771229" sldId="10245"/>
        </pc:sldMkLst>
      </pc:sldChg>
      <pc:sldChg chg="modSp mod">
        <pc:chgData name="Reed Wolfe" userId="d05f6079-100b-4fbc-abf2-3407048ef9c5" providerId="ADAL" clId="{E67F18D3-8BF2-4486-BAE9-0BFAB8B4E92C}" dt="2021-02-05T14:45:42.002" v="387" actId="20577"/>
        <pc:sldMkLst>
          <pc:docMk/>
          <pc:sldMk cId="3071064459" sldId="10246"/>
        </pc:sldMkLst>
        <pc:spChg chg="mod">
          <ac:chgData name="Reed Wolfe" userId="d05f6079-100b-4fbc-abf2-3407048ef9c5" providerId="ADAL" clId="{E67F18D3-8BF2-4486-BAE9-0BFAB8B4E92C}" dt="2021-02-05T14:45:36.876" v="374" actId="20577"/>
          <ac:spMkLst>
            <pc:docMk/>
            <pc:sldMk cId="3071064459" sldId="10246"/>
            <ac:spMk id="33" creationId="{74F07B10-526E-4722-B123-01E96EBAF8EA}"/>
          </ac:spMkLst>
        </pc:spChg>
        <pc:spChg chg="mod">
          <ac:chgData name="Reed Wolfe" userId="d05f6079-100b-4fbc-abf2-3407048ef9c5" providerId="ADAL" clId="{E67F18D3-8BF2-4486-BAE9-0BFAB8B4E92C}" dt="2021-02-05T14:45:42.002" v="387" actId="20577"/>
          <ac:spMkLst>
            <pc:docMk/>
            <pc:sldMk cId="3071064459" sldId="10246"/>
            <ac:spMk id="51" creationId="{53C33CF7-B99C-4242-B068-B1E55EFBB73A}"/>
          </ac:spMkLst>
        </pc:spChg>
      </pc:sldChg>
      <pc:sldChg chg="modSp del mod">
        <pc:chgData name="Reed Wolfe" userId="d05f6079-100b-4fbc-abf2-3407048ef9c5" providerId="ADAL" clId="{E67F18D3-8BF2-4486-BAE9-0BFAB8B4E92C}" dt="2021-02-12T15:11:29.726" v="1494" actId="2696"/>
        <pc:sldMkLst>
          <pc:docMk/>
          <pc:sldMk cId="2324924523" sldId="10247"/>
        </pc:sldMkLst>
        <pc:spChg chg="mod">
          <ac:chgData name="Reed Wolfe" userId="d05f6079-100b-4fbc-abf2-3407048ef9c5" providerId="ADAL" clId="{E67F18D3-8BF2-4486-BAE9-0BFAB8B4E92C}" dt="2021-02-05T14:48:39.962" v="438" actId="20577"/>
          <ac:spMkLst>
            <pc:docMk/>
            <pc:sldMk cId="2324924523" sldId="10247"/>
            <ac:spMk id="37" creationId="{650FE988-BD92-4F91-8200-E8930D29B8E5}"/>
          </ac:spMkLst>
        </pc:spChg>
        <pc:spChg chg="mod">
          <ac:chgData name="Reed Wolfe" userId="d05f6079-100b-4fbc-abf2-3407048ef9c5" providerId="ADAL" clId="{E67F18D3-8BF2-4486-BAE9-0BFAB8B4E92C}" dt="2021-02-05T14:48:20.082" v="400" actId="20577"/>
          <ac:spMkLst>
            <pc:docMk/>
            <pc:sldMk cId="2324924523" sldId="10247"/>
            <ac:spMk id="59" creationId="{E8E1D1E0-8EE3-4A76-82F4-5151A420D75C}"/>
          </ac:spMkLst>
        </pc:spChg>
      </pc:sldChg>
      <pc:sldChg chg="del">
        <pc:chgData name="Reed Wolfe" userId="d05f6079-100b-4fbc-abf2-3407048ef9c5" providerId="ADAL" clId="{E67F18D3-8BF2-4486-BAE9-0BFAB8B4E92C}" dt="2021-02-12T15:11:40.999" v="1498" actId="47"/>
        <pc:sldMkLst>
          <pc:docMk/>
          <pc:sldMk cId="1821988776" sldId="10248"/>
        </pc:sldMkLst>
      </pc:sldChg>
      <pc:sldChg chg="modSp del mod">
        <pc:chgData name="Reed Wolfe" userId="d05f6079-100b-4fbc-abf2-3407048ef9c5" providerId="ADAL" clId="{E67F18D3-8BF2-4486-BAE9-0BFAB8B4E92C}" dt="2021-02-05T14:54:37.832" v="527" actId="2696"/>
        <pc:sldMkLst>
          <pc:docMk/>
          <pc:sldMk cId="2345068032" sldId="10249"/>
        </pc:sldMkLst>
        <pc:spChg chg="mod">
          <ac:chgData name="Reed Wolfe" userId="d05f6079-100b-4fbc-abf2-3407048ef9c5" providerId="ADAL" clId="{E67F18D3-8BF2-4486-BAE9-0BFAB8B4E92C}" dt="2021-02-05T14:50:59.472" v="513" actId="20577"/>
          <ac:spMkLst>
            <pc:docMk/>
            <pc:sldMk cId="2345068032" sldId="10249"/>
            <ac:spMk id="11" creationId="{76583F2C-13BC-4FA8-A9DE-F1F764C38F10}"/>
          </ac:spMkLst>
        </pc:spChg>
      </pc:sldChg>
      <pc:sldChg chg="modSp del mod">
        <pc:chgData name="Reed Wolfe" userId="d05f6079-100b-4fbc-abf2-3407048ef9c5" providerId="ADAL" clId="{E67F18D3-8BF2-4486-BAE9-0BFAB8B4E92C}" dt="2021-02-12T15:11:26.229" v="1493" actId="2696"/>
        <pc:sldMkLst>
          <pc:docMk/>
          <pc:sldMk cId="3149635952" sldId="10251"/>
        </pc:sldMkLst>
        <pc:spChg chg="mod">
          <ac:chgData name="Reed Wolfe" userId="d05f6079-100b-4fbc-abf2-3407048ef9c5" providerId="ADAL" clId="{E67F18D3-8BF2-4486-BAE9-0BFAB8B4E92C}" dt="2021-02-05T14:55:56.371" v="576" actId="20577"/>
          <ac:spMkLst>
            <pc:docMk/>
            <pc:sldMk cId="3149635952" sldId="10251"/>
            <ac:spMk id="37" creationId="{650FE988-BD92-4F91-8200-E8930D29B8E5}"/>
          </ac:spMkLst>
        </pc:spChg>
        <pc:spChg chg="mod">
          <ac:chgData name="Reed Wolfe" userId="d05f6079-100b-4fbc-abf2-3407048ef9c5" providerId="ADAL" clId="{E67F18D3-8BF2-4486-BAE9-0BFAB8B4E92C}" dt="2021-02-05T14:56:00.969" v="589" actId="20577"/>
          <ac:spMkLst>
            <pc:docMk/>
            <pc:sldMk cId="3149635952" sldId="10251"/>
            <ac:spMk id="59" creationId="{E8E1D1E0-8EE3-4A76-82F4-5151A420D75C}"/>
          </ac:spMkLst>
        </pc:spChg>
      </pc:sldChg>
      <pc:sldChg chg="addSp delSp modSp mod">
        <pc:chgData name="Reed Wolfe" userId="d05f6079-100b-4fbc-abf2-3407048ef9c5" providerId="ADAL" clId="{E67F18D3-8BF2-4486-BAE9-0BFAB8B4E92C}" dt="2021-02-12T15:03:25.892" v="1474" actId="14100"/>
        <pc:sldMkLst>
          <pc:docMk/>
          <pc:sldMk cId="4116389003" sldId="10252"/>
        </pc:sldMkLst>
        <pc:spChg chg="mod">
          <ac:chgData name="Reed Wolfe" userId="d05f6079-100b-4fbc-abf2-3407048ef9c5" providerId="ADAL" clId="{E67F18D3-8BF2-4486-BAE9-0BFAB8B4E92C}" dt="2021-02-05T14:58:06.140" v="603" actId="13926"/>
          <ac:spMkLst>
            <pc:docMk/>
            <pc:sldMk cId="4116389003" sldId="10252"/>
            <ac:spMk id="48" creationId="{7E5CB00B-19B5-4FEC-80FF-940E8DAF0250}"/>
          </ac:spMkLst>
        </pc:spChg>
        <pc:spChg chg="mod">
          <ac:chgData name="Reed Wolfe" userId="d05f6079-100b-4fbc-abf2-3407048ef9c5" providerId="ADAL" clId="{E67F18D3-8BF2-4486-BAE9-0BFAB8B4E92C}" dt="2021-02-12T15:01:50.647" v="1406" actId="14100"/>
          <ac:spMkLst>
            <pc:docMk/>
            <pc:sldMk cId="4116389003" sldId="10252"/>
            <ac:spMk id="52" creationId="{56436D73-829E-438E-AE79-D88C49494BCA}"/>
          </ac:spMkLst>
        </pc:spChg>
        <pc:spChg chg="del">
          <ac:chgData name="Reed Wolfe" userId="d05f6079-100b-4fbc-abf2-3407048ef9c5" providerId="ADAL" clId="{E67F18D3-8BF2-4486-BAE9-0BFAB8B4E92C}" dt="2021-02-12T15:00:35.234" v="1374" actId="478"/>
          <ac:spMkLst>
            <pc:docMk/>
            <pc:sldMk cId="4116389003" sldId="10252"/>
            <ac:spMk id="59" creationId="{40EBEB94-9834-4BBF-97B1-656CDC7ADAE5}"/>
          </ac:spMkLst>
        </pc:spChg>
        <pc:spChg chg="add del">
          <ac:chgData name="Reed Wolfe" userId="d05f6079-100b-4fbc-abf2-3407048ef9c5" providerId="ADAL" clId="{E67F18D3-8BF2-4486-BAE9-0BFAB8B4E92C}" dt="2021-02-12T15:00:35.234" v="1374" actId="478"/>
          <ac:spMkLst>
            <pc:docMk/>
            <pc:sldMk cId="4116389003" sldId="10252"/>
            <ac:spMk id="60" creationId="{FBE556BD-C124-4A6A-99F0-2BE2C03CCAC8}"/>
          </ac:spMkLst>
        </pc:spChg>
        <pc:spChg chg="mod">
          <ac:chgData name="Reed Wolfe" userId="d05f6079-100b-4fbc-abf2-3407048ef9c5" providerId="ADAL" clId="{E67F18D3-8BF2-4486-BAE9-0BFAB8B4E92C}" dt="2021-02-12T15:03:22.595" v="1473" actId="20577"/>
          <ac:spMkLst>
            <pc:docMk/>
            <pc:sldMk cId="4116389003" sldId="10252"/>
            <ac:spMk id="62" creationId="{114E2F3B-923E-4452-862E-0112691AF3B4}"/>
          </ac:spMkLst>
        </pc:spChg>
        <pc:spChg chg="add del mod">
          <ac:chgData name="Reed Wolfe" userId="d05f6079-100b-4fbc-abf2-3407048ef9c5" providerId="ADAL" clId="{E67F18D3-8BF2-4486-BAE9-0BFAB8B4E92C}" dt="2021-02-12T15:03:25.892" v="1474" actId="14100"/>
          <ac:spMkLst>
            <pc:docMk/>
            <pc:sldMk cId="4116389003" sldId="10252"/>
            <ac:spMk id="66" creationId="{96ADE966-EDDA-4AB8-95B8-7C5BF42B1741}"/>
          </ac:spMkLst>
        </pc:spChg>
        <pc:grpChg chg="del">
          <ac:chgData name="Reed Wolfe" userId="d05f6079-100b-4fbc-abf2-3407048ef9c5" providerId="ADAL" clId="{E67F18D3-8BF2-4486-BAE9-0BFAB8B4E92C}" dt="2021-02-12T15:00:35.234" v="1374" actId="478"/>
          <ac:grpSpMkLst>
            <pc:docMk/>
            <pc:sldMk cId="4116389003" sldId="10252"/>
            <ac:grpSpMk id="36" creationId="{400543B6-BC34-4299-9434-C406643738C2}"/>
          </ac:grpSpMkLst>
        </pc:grpChg>
        <pc:grpChg chg="add del">
          <ac:chgData name="Reed Wolfe" userId="d05f6079-100b-4fbc-abf2-3407048ef9c5" providerId="ADAL" clId="{E67F18D3-8BF2-4486-BAE9-0BFAB8B4E92C}" dt="2021-02-12T15:00:35.234" v="1374" actId="478"/>
          <ac:grpSpMkLst>
            <pc:docMk/>
            <pc:sldMk cId="4116389003" sldId="10252"/>
            <ac:grpSpMk id="41" creationId="{53E51435-1702-4A8C-B241-7759D9397E40}"/>
          </ac:grpSpMkLst>
        </pc:grpChg>
        <pc:grpChg chg="mod">
          <ac:chgData name="Reed Wolfe" userId="d05f6079-100b-4fbc-abf2-3407048ef9c5" providerId="ADAL" clId="{E67F18D3-8BF2-4486-BAE9-0BFAB8B4E92C}" dt="2021-02-12T15:01:33.720" v="1398" actId="1076"/>
          <ac:grpSpMkLst>
            <pc:docMk/>
            <pc:sldMk cId="4116389003" sldId="10252"/>
            <ac:grpSpMk id="47" creationId="{4F86ACE5-F663-4109-A82D-4E928919B334}"/>
          </ac:grpSpMkLst>
        </pc:grpChg>
        <pc:grpChg chg="add del mod">
          <ac:chgData name="Reed Wolfe" userId="d05f6079-100b-4fbc-abf2-3407048ef9c5" providerId="ADAL" clId="{E67F18D3-8BF2-4486-BAE9-0BFAB8B4E92C}" dt="2021-02-12T15:01:08.439" v="1379" actId="1076"/>
          <ac:grpSpMkLst>
            <pc:docMk/>
            <pc:sldMk cId="4116389003" sldId="10252"/>
            <ac:grpSpMk id="61" creationId="{19150DA2-B8DD-4522-AF8E-0176F647C2AF}"/>
          </ac:grpSpMkLst>
        </pc:grpChg>
        <pc:cxnChg chg="del">
          <ac:chgData name="Reed Wolfe" userId="d05f6079-100b-4fbc-abf2-3407048ef9c5" providerId="ADAL" clId="{E67F18D3-8BF2-4486-BAE9-0BFAB8B4E92C}" dt="2021-02-12T15:00:35.234" v="1374" actId="478"/>
          <ac:cxnSpMkLst>
            <pc:docMk/>
            <pc:sldMk cId="4116389003" sldId="10252"/>
            <ac:cxnSpMk id="32" creationId="{F2C05614-389C-48AD-A023-B2A0E026B0AA}"/>
          </ac:cxnSpMkLst>
        </pc:cxnChg>
        <pc:cxnChg chg="add del">
          <ac:chgData name="Reed Wolfe" userId="d05f6079-100b-4fbc-abf2-3407048ef9c5" providerId="ADAL" clId="{E67F18D3-8BF2-4486-BAE9-0BFAB8B4E92C}" dt="2021-02-12T15:00:35.234" v="1374" actId="478"/>
          <ac:cxnSpMkLst>
            <pc:docMk/>
            <pc:sldMk cId="4116389003" sldId="10252"/>
            <ac:cxnSpMk id="33" creationId="{CF2B8574-B56C-47A5-92D5-326EE0A19AB7}"/>
          </ac:cxnSpMkLst>
        </pc:cxnChg>
        <pc:cxnChg chg="mod">
          <ac:chgData name="Reed Wolfe" userId="d05f6079-100b-4fbc-abf2-3407048ef9c5" providerId="ADAL" clId="{E67F18D3-8BF2-4486-BAE9-0BFAB8B4E92C}" dt="2021-02-12T15:01:45.882" v="1405" actId="1035"/>
          <ac:cxnSpMkLst>
            <pc:docMk/>
            <pc:sldMk cId="4116389003" sldId="10252"/>
            <ac:cxnSpMk id="34" creationId="{699A7D01-100F-4767-A0E0-0F52A5CED2F2}"/>
          </ac:cxnSpMkLst>
        </pc:cxnChg>
      </pc:sldChg>
      <pc:sldChg chg="delSp modSp mod">
        <pc:chgData name="Reed Wolfe" userId="d05f6079-100b-4fbc-abf2-3407048ef9c5" providerId="ADAL" clId="{E67F18D3-8BF2-4486-BAE9-0BFAB8B4E92C}" dt="2021-02-12T15:10:24.116" v="1492" actId="6549"/>
        <pc:sldMkLst>
          <pc:docMk/>
          <pc:sldMk cId="1497213045" sldId="10253"/>
        </pc:sldMkLst>
        <pc:spChg chg="mod">
          <ac:chgData name="Reed Wolfe" userId="d05f6079-100b-4fbc-abf2-3407048ef9c5" providerId="ADAL" clId="{E67F18D3-8BF2-4486-BAE9-0BFAB8B4E92C}" dt="2021-02-12T15:10:24.116" v="1492" actId="6549"/>
          <ac:spMkLst>
            <pc:docMk/>
            <pc:sldMk cId="1497213045" sldId="10253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05T14:59:06.688" v="644" actId="20577"/>
          <ac:spMkLst>
            <pc:docMk/>
            <pc:sldMk cId="1497213045" sldId="10253"/>
            <ac:spMk id="20" creationId="{9C4A0BF9-E23F-4CFA-BFB9-1923DF03340F}"/>
          </ac:spMkLst>
        </pc:spChg>
        <pc:spChg chg="mod">
          <ac:chgData name="Reed Wolfe" userId="d05f6079-100b-4fbc-abf2-3407048ef9c5" providerId="ADAL" clId="{E67F18D3-8BF2-4486-BAE9-0BFAB8B4E92C}" dt="2021-02-12T15:08:59.189" v="1478" actId="20577"/>
          <ac:spMkLst>
            <pc:docMk/>
            <pc:sldMk cId="1497213045" sldId="10253"/>
            <ac:spMk id="26" creationId="{060B385F-DDAB-4620-9658-189E6CCEF254}"/>
          </ac:spMkLst>
        </pc:spChg>
        <pc:spChg chg="mod">
          <ac:chgData name="Reed Wolfe" userId="d05f6079-100b-4fbc-abf2-3407048ef9c5" providerId="ADAL" clId="{E67F18D3-8BF2-4486-BAE9-0BFAB8B4E92C}" dt="2021-02-12T15:10:07.911" v="1481" actId="14100"/>
          <ac:spMkLst>
            <pc:docMk/>
            <pc:sldMk cId="1497213045" sldId="10253"/>
            <ac:spMk id="46" creationId="{423E3344-0D3E-40C6-A30D-D9146C16FFD2}"/>
          </ac:spMkLst>
        </pc:spChg>
        <pc:spChg chg="del">
          <ac:chgData name="Reed Wolfe" userId="d05f6079-100b-4fbc-abf2-3407048ef9c5" providerId="ADAL" clId="{E67F18D3-8BF2-4486-BAE9-0BFAB8B4E92C}" dt="2021-02-12T15:10:02.842" v="1479" actId="478"/>
          <ac:spMkLst>
            <pc:docMk/>
            <pc:sldMk cId="1497213045" sldId="10253"/>
            <ac:spMk id="47" creationId="{3153E1ED-F3FC-47BC-86FF-ABC256FF54B7}"/>
          </ac:spMkLst>
        </pc:spChg>
        <pc:grpChg chg="del">
          <ac:chgData name="Reed Wolfe" userId="d05f6079-100b-4fbc-abf2-3407048ef9c5" providerId="ADAL" clId="{E67F18D3-8BF2-4486-BAE9-0BFAB8B4E92C}" dt="2021-02-12T15:10:02.842" v="1479" actId="478"/>
          <ac:grpSpMkLst>
            <pc:docMk/>
            <pc:sldMk cId="1497213045" sldId="10253"/>
            <ac:grpSpMk id="25" creationId="{68EA5DDC-E544-4F4D-AB26-DF041AFF16F8}"/>
          </ac:grpSpMkLst>
        </pc:grpChg>
        <pc:cxnChg chg="del">
          <ac:chgData name="Reed Wolfe" userId="d05f6079-100b-4fbc-abf2-3407048ef9c5" providerId="ADAL" clId="{E67F18D3-8BF2-4486-BAE9-0BFAB8B4E92C}" dt="2021-02-12T15:10:02.842" v="1479" actId="478"/>
          <ac:cxnSpMkLst>
            <pc:docMk/>
            <pc:sldMk cId="1497213045" sldId="10253"/>
            <ac:cxnSpMk id="16" creationId="{72837305-2ABA-4EB3-8826-E9F09C5A91A9}"/>
          </ac:cxnSpMkLst>
        </pc:cxnChg>
      </pc:sldChg>
      <pc:sldChg chg="modSp mod">
        <pc:chgData name="Reed Wolfe" userId="d05f6079-100b-4fbc-abf2-3407048ef9c5" providerId="ADAL" clId="{E67F18D3-8BF2-4486-BAE9-0BFAB8B4E92C}" dt="2021-02-12T15:04:43.451" v="1475" actId="20577"/>
        <pc:sldMkLst>
          <pc:docMk/>
          <pc:sldMk cId="546302710" sldId="10254"/>
        </pc:sldMkLst>
        <pc:spChg chg="mod">
          <ac:chgData name="Reed Wolfe" userId="d05f6079-100b-4fbc-abf2-3407048ef9c5" providerId="ADAL" clId="{E67F18D3-8BF2-4486-BAE9-0BFAB8B4E92C}" dt="2021-02-12T15:04:43.451" v="1475" actId="20577"/>
          <ac:spMkLst>
            <pc:docMk/>
            <pc:sldMk cId="546302710" sldId="10254"/>
            <ac:spMk id="55" creationId="{A79F7E72-7EB1-4993-BE4C-E4642358DE7E}"/>
          </ac:spMkLst>
        </pc:spChg>
        <pc:spChg chg="mod">
          <ac:chgData name="Reed Wolfe" userId="d05f6079-100b-4fbc-abf2-3407048ef9c5" providerId="ADAL" clId="{E67F18D3-8BF2-4486-BAE9-0BFAB8B4E92C}" dt="2021-02-05T14:59:35.043" v="701" actId="20577"/>
          <ac:spMkLst>
            <pc:docMk/>
            <pc:sldMk cId="546302710" sldId="10254"/>
            <ac:spMk id="59" creationId="{E8E1D1E0-8EE3-4A76-82F4-5151A420D75C}"/>
          </ac:spMkLst>
        </pc:spChg>
      </pc:sldChg>
      <pc:sldChg chg="addSp delSp mod ord">
        <pc:chgData name="Reed Wolfe" userId="d05f6079-100b-4fbc-abf2-3407048ef9c5" providerId="ADAL" clId="{E67F18D3-8BF2-4486-BAE9-0BFAB8B4E92C}" dt="2021-02-12T15:23:01.947" v="1659"/>
        <pc:sldMkLst>
          <pc:docMk/>
          <pc:sldMk cId="3515992739" sldId="10256"/>
        </pc:sldMkLst>
        <pc:picChg chg="add del">
          <ac:chgData name="Reed Wolfe" userId="d05f6079-100b-4fbc-abf2-3407048ef9c5" providerId="ADAL" clId="{E67F18D3-8BF2-4486-BAE9-0BFAB8B4E92C}" dt="2021-02-05T14:11:38.265" v="114" actId="22"/>
          <ac:picMkLst>
            <pc:docMk/>
            <pc:sldMk cId="3515992739" sldId="10256"/>
            <ac:picMk id="4" creationId="{CD870600-B475-42A2-A4AF-FF06582FE3FA}"/>
          </ac:picMkLst>
        </pc:picChg>
      </pc:sldChg>
      <pc:sldChg chg="del">
        <pc:chgData name="Reed Wolfe" userId="d05f6079-100b-4fbc-abf2-3407048ef9c5" providerId="ADAL" clId="{E67F18D3-8BF2-4486-BAE9-0BFAB8B4E92C}" dt="2021-02-12T15:22:49.247" v="1656" actId="2696"/>
        <pc:sldMkLst>
          <pc:docMk/>
          <pc:sldMk cId="3724942436" sldId="10257"/>
        </pc:sldMkLst>
      </pc:sldChg>
      <pc:sldChg chg="addSp delSp modSp del mod">
        <pc:chgData name="Reed Wolfe" userId="d05f6079-100b-4fbc-abf2-3407048ef9c5" providerId="ADAL" clId="{E67F18D3-8BF2-4486-BAE9-0BFAB8B4E92C}" dt="2021-02-12T15:22:52.236" v="1657" actId="2696"/>
        <pc:sldMkLst>
          <pc:docMk/>
          <pc:sldMk cId="2061923336" sldId="10258"/>
        </pc:sldMkLst>
        <pc:spChg chg="mod">
          <ac:chgData name="Reed Wolfe" userId="d05f6079-100b-4fbc-abf2-3407048ef9c5" providerId="ADAL" clId="{E67F18D3-8BF2-4486-BAE9-0BFAB8B4E92C}" dt="2021-02-05T15:04:23.453" v="917" actId="13926"/>
          <ac:spMkLst>
            <pc:docMk/>
            <pc:sldMk cId="2061923336" sldId="10258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05T15:03:27.129" v="865" actId="20577"/>
          <ac:spMkLst>
            <pc:docMk/>
            <pc:sldMk cId="2061923336" sldId="10258"/>
            <ac:spMk id="37" creationId="{CE42D0AB-7452-4392-BC3A-2FBF53935176}"/>
          </ac:spMkLst>
        </pc:spChg>
        <pc:spChg chg="mod">
          <ac:chgData name="Reed Wolfe" userId="d05f6079-100b-4fbc-abf2-3407048ef9c5" providerId="ADAL" clId="{E67F18D3-8BF2-4486-BAE9-0BFAB8B4E92C}" dt="2021-02-05T15:03:50.893" v="888" actId="1076"/>
          <ac:spMkLst>
            <pc:docMk/>
            <pc:sldMk cId="2061923336" sldId="10258"/>
            <ac:spMk id="52" creationId="{56436D73-829E-438E-AE79-D88C49494BCA}"/>
          </ac:spMkLst>
        </pc:spChg>
        <pc:spChg chg="mod">
          <ac:chgData name="Reed Wolfe" userId="d05f6079-100b-4fbc-abf2-3407048ef9c5" providerId="ADAL" clId="{E67F18D3-8BF2-4486-BAE9-0BFAB8B4E92C}" dt="2021-02-05T15:03:50.893" v="888" actId="1076"/>
          <ac:spMkLst>
            <pc:docMk/>
            <pc:sldMk cId="2061923336" sldId="10258"/>
            <ac:spMk id="58" creationId="{328DBF5F-9DBF-4AD4-AC18-9352FAC129AD}"/>
          </ac:spMkLst>
        </pc:spChg>
        <pc:spChg chg="mod">
          <ac:chgData name="Reed Wolfe" userId="d05f6079-100b-4fbc-abf2-3407048ef9c5" providerId="ADAL" clId="{E67F18D3-8BF2-4486-BAE9-0BFAB8B4E92C}" dt="2021-02-05T15:03:33.862" v="886" actId="20577"/>
          <ac:spMkLst>
            <pc:docMk/>
            <pc:sldMk cId="2061923336" sldId="10258"/>
            <ac:spMk id="59" creationId="{40EBEB94-9834-4BBF-97B1-656CDC7ADAE5}"/>
          </ac:spMkLst>
        </pc:spChg>
        <pc:spChg chg="del">
          <ac:chgData name="Reed Wolfe" userId="d05f6079-100b-4fbc-abf2-3407048ef9c5" providerId="ADAL" clId="{E67F18D3-8BF2-4486-BAE9-0BFAB8B4E92C}" dt="2021-02-05T15:03:42.687" v="887" actId="478"/>
          <ac:spMkLst>
            <pc:docMk/>
            <pc:sldMk cId="2061923336" sldId="10258"/>
            <ac:spMk id="60" creationId="{FBE556BD-C124-4A6A-99F0-2BE2C03CCAC8}"/>
          </ac:spMkLst>
        </pc:spChg>
        <pc:spChg chg="mod">
          <ac:chgData name="Reed Wolfe" userId="d05f6079-100b-4fbc-abf2-3407048ef9c5" providerId="ADAL" clId="{E67F18D3-8BF2-4486-BAE9-0BFAB8B4E92C}" dt="2021-02-05T15:03:50.893" v="888" actId="1076"/>
          <ac:spMkLst>
            <pc:docMk/>
            <pc:sldMk cId="2061923336" sldId="10258"/>
            <ac:spMk id="66" creationId="{96ADE966-EDDA-4AB8-95B8-7C5BF42B1741}"/>
          </ac:spMkLst>
        </pc:spChg>
        <pc:grpChg chg="del">
          <ac:chgData name="Reed Wolfe" userId="d05f6079-100b-4fbc-abf2-3407048ef9c5" providerId="ADAL" clId="{E67F18D3-8BF2-4486-BAE9-0BFAB8B4E92C}" dt="2021-02-05T15:03:42.687" v="887" actId="478"/>
          <ac:grpSpMkLst>
            <pc:docMk/>
            <pc:sldMk cId="2061923336" sldId="10258"/>
            <ac:grpSpMk id="41" creationId="{53E51435-1702-4A8C-B241-7759D9397E40}"/>
          </ac:grpSpMkLst>
        </pc:grpChg>
        <pc:grpChg chg="mod">
          <ac:chgData name="Reed Wolfe" userId="d05f6079-100b-4fbc-abf2-3407048ef9c5" providerId="ADAL" clId="{E67F18D3-8BF2-4486-BAE9-0BFAB8B4E92C}" dt="2021-02-05T15:03:50.893" v="888" actId="1076"/>
          <ac:grpSpMkLst>
            <pc:docMk/>
            <pc:sldMk cId="2061923336" sldId="10258"/>
            <ac:grpSpMk id="47" creationId="{4F86ACE5-F663-4109-A82D-4E928919B334}"/>
          </ac:grpSpMkLst>
        </pc:grpChg>
        <pc:grpChg chg="mod">
          <ac:chgData name="Reed Wolfe" userId="d05f6079-100b-4fbc-abf2-3407048ef9c5" providerId="ADAL" clId="{E67F18D3-8BF2-4486-BAE9-0BFAB8B4E92C}" dt="2021-02-05T15:03:50.893" v="888" actId="1076"/>
          <ac:grpSpMkLst>
            <pc:docMk/>
            <pc:sldMk cId="2061923336" sldId="10258"/>
            <ac:grpSpMk id="53" creationId="{AB527A31-C35C-4945-AABE-BB4DD9AF735B}"/>
          </ac:grpSpMkLst>
        </pc:grpChg>
        <pc:grpChg chg="mod">
          <ac:chgData name="Reed Wolfe" userId="d05f6079-100b-4fbc-abf2-3407048ef9c5" providerId="ADAL" clId="{E67F18D3-8BF2-4486-BAE9-0BFAB8B4E92C}" dt="2021-02-05T15:03:50.893" v="888" actId="1076"/>
          <ac:grpSpMkLst>
            <pc:docMk/>
            <pc:sldMk cId="2061923336" sldId="10258"/>
            <ac:grpSpMk id="61" creationId="{19150DA2-B8DD-4522-AF8E-0176F647C2AF}"/>
          </ac:grpSpMkLst>
        </pc:grpChg>
        <pc:cxnChg chg="add mod">
          <ac:chgData name="Reed Wolfe" userId="d05f6079-100b-4fbc-abf2-3407048ef9c5" providerId="ADAL" clId="{E67F18D3-8BF2-4486-BAE9-0BFAB8B4E92C}" dt="2021-02-05T15:04:08.533" v="916" actId="1038"/>
          <ac:cxnSpMkLst>
            <pc:docMk/>
            <pc:sldMk cId="2061923336" sldId="10258"/>
            <ac:cxnSpMk id="3" creationId="{EA42B407-8F7A-4588-A85E-59E79392342B}"/>
          </ac:cxnSpMkLst>
        </pc:cxnChg>
        <pc:cxnChg chg="del">
          <ac:chgData name="Reed Wolfe" userId="d05f6079-100b-4fbc-abf2-3407048ef9c5" providerId="ADAL" clId="{E67F18D3-8BF2-4486-BAE9-0BFAB8B4E92C}" dt="2021-02-05T15:03:42.687" v="887" actId="478"/>
          <ac:cxnSpMkLst>
            <pc:docMk/>
            <pc:sldMk cId="2061923336" sldId="10258"/>
            <ac:cxnSpMk id="32" creationId="{F2C05614-389C-48AD-A023-B2A0E026B0AA}"/>
          </ac:cxnSpMkLst>
        </pc:cxnChg>
        <pc:cxnChg chg="del">
          <ac:chgData name="Reed Wolfe" userId="d05f6079-100b-4fbc-abf2-3407048ef9c5" providerId="ADAL" clId="{E67F18D3-8BF2-4486-BAE9-0BFAB8B4E92C}" dt="2021-02-05T15:03:42.687" v="887" actId="478"/>
          <ac:cxnSpMkLst>
            <pc:docMk/>
            <pc:sldMk cId="2061923336" sldId="10258"/>
            <ac:cxnSpMk id="33" creationId="{CF2B8574-B56C-47A5-92D5-326EE0A19AB7}"/>
          </ac:cxnSpMkLst>
        </pc:cxnChg>
        <pc:cxnChg chg="mod">
          <ac:chgData name="Reed Wolfe" userId="d05f6079-100b-4fbc-abf2-3407048ef9c5" providerId="ADAL" clId="{E67F18D3-8BF2-4486-BAE9-0BFAB8B4E92C}" dt="2021-02-05T15:03:50.893" v="888" actId="1076"/>
          <ac:cxnSpMkLst>
            <pc:docMk/>
            <pc:sldMk cId="2061923336" sldId="10258"/>
            <ac:cxnSpMk id="34" creationId="{699A7D01-100F-4767-A0E0-0F52A5CED2F2}"/>
          </ac:cxnSpMkLst>
        </pc:cxnChg>
        <pc:cxnChg chg="mod">
          <ac:chgData name="Reed Wolfe" userId="d05f6079-100b-4fbc-abf2-3407048ef9c5" providerId="ADAL" clId="{E67F18D3-8BF2-4486-BAE9-0BFAB8B4E92C}" dt="2021-02-05T15:03:50.893" v="888" actId="1076"/>
          <ac:cxnSpMkLst>
            <pc:docMk/>
            <pc:sldMk cId="2061923336" sldId="10258"/>
            <ac:cxnSpMk id="35" creationId="{EA85159A-2FB8-48E2-AB17-5A97DB44ED87}"/>
          </ac:cxnSpMkLst>
        </pc:cxnChg>
      </pc:sldChg>
      <pc:sldChg chg="modSp mod">
        <pc:chgData name="Reed Wolfe" userId="d05f6079-100b-4fbc-abf2-3407048ef9c5" providerId="ADAL" clId="{E67F18D3-8BF2-4486-BAE9-0BFAB8B4E92C}" dt="2021-02-05T14:12:47.793" v="151" actId="1035"/>
        <pc:sldMkLst>
          <pc:docMk/>
          <pc:sldMk cId="3023579803" sldId="10259"/>
        </pc:sldMkLst>
        <pc:spChg chg="mod">
          <ac:chgData name="Reed Wolfe" userId="d05f6079-100b-4fbc-abf2-3407048ef9c5" providerId="ADAL" clId="{E67F18D3-8BF2-4486-BAE9-0BFAB8B4E92C}" dt="2021-02-05T14:12:47.793" v="151" actId="1035"/>
          <ac:spMkLst>
            <pc:docMk/>
            <pc:sldMk cId="3023579803" sldId="10259"/>
            <ac:spMk id="17" creationId="{00000000-0000-0000-0000-000000000000}"/>
          </ac:spMkLst>
        </pc:spChg>
      </pc:sldChg>
      <pc:sldChg chg="delSp modSp mod">
        <pc:chgData name="Reed Wolfe" userId="d05f6079-100b-4fbc-abf2-3407048ef9c5" providerId="ADAL" clId="{E67F18D3-8BF2-4486-BAE9-0BFAB8B4E92C}" dt="2021-02-05T15:11:36.362" v="923" actId="20577"/>
        <pc:sldMkLst>
          <pc:docMk/>
          <pc:sldMk cId="2639013215" sldId="10260"/>
        </pc:sldMkLst>
        <pc:spChg chg="mod">
          <ac:chgData name="Reed Wolfe" userId="d05f6079-100b-4fbc-abf2-3407048ef9c5" providerId="ADAL" clId="{E67F18D3-8BF2-4486-BAE9-0BFAB8B4E92C}" dt="2021-02-05T15:11:25.885" v="920" actId="20577"/>
          <ac:spMkLst>
            <pc:docMk/>
            <pc:sldMk cId="2639013215" sldId="10260"/>
            <ac:spMk id="42" creationId="{221C6D26-819F-4A58-A25B-6B980AF63BC6}"/>
          </ac:spMkLst>
        </pc:spChg>
        <pc:spChg chg="mod">
          <ac:chgData name="Reed Wolfe" userId="d05f6079-100b-4fbc-abf2-3407048ef9c5" providerId="ADAL" clId="{E67F18D3-8BF2-4486-BAE9-0BFAB8B4E92C}" dt="2021-02-05T15:11:16.640" v="919" actId="1076"/>
          <ac:spMkLst>
            <pc:docMk/>
            <pc:sldMk cId="2639013215" sldId="10260"/>
            <ac:spMk id="52" creationId="{56436D73-829E-438E-AE79-D88C49494BCA}"/>
          </ac:spMkLst>
        </pc:spChg>
        <pc:spChg chg="mod">
          <ac:chgData name="Reed Wolfe" userId="d05f6079-100b-4fbc-abf2-3407048ef9c5" providerId="ADAL" clId="{E67F18D3-8BF2-4486-BAE9-0BFAB8B4E92C}" dt="2021-02-05T15:11:16.640" v="919" actId="1076"/>
          <ac:spMkLst>
            <pc:docMk/>
            <pc:sldMk cId="2639013215" sldId="10260"/>
            <ac:spMk id="58" creationId="{328DBF5F-9DBF-4AD4-AC18-9352FAC129AD}"/>
          </ac:spMkLst>
        </pc:spChg>
        <pc:spChg chg="del">
          <ac:chgData name="Reed Wolfe" userId="d05f6079-100b-4fbc-abf2-3407048ef9c5" providerId="ADAL" clId="{E67F18D3-8BF2-4486-BAE9-0BFAB8B4E92C}" dt="2021-02-05T15:11:05.569" v="918" actId="478"/>
          <ac:spMkLst>
            <pc:docMk/>
            <pc:sldMk cId="2639013215" sldId="10260"/>
            <ac:spMk id="59" creationId="{40EBEB94-9834-4BBF-97B1-656CDC7ADAE5}"/>
          </ac:spMkLst>
        </pc:spChg>
        <pc:spChg chg="mod">
          <ac:chgData name="Reed Wolfe" userId="d05f6079-100b-4fbc-abf2-3407048ef9c5" providerId="ADAL" clId="{E67F18D3-8BF2-4486-BAE9-0BFAB8B4E92C}" dt="2021-02-05T15:11:16.640" v="919" actId="1076"/>
          <ac:spMkLst>
            <pc:docMk/>
            <pc:sldMk cId="2639013215" sldId="10260"/>
            <ac:spMk id="60" creationId="{FBE556BD-C124-4A6A-99F0-2BE2C03CCAC8}"/>
          </ac:spMkLst>
        </pc:spChg>
        <pc:spChg chg="mod">
          <ac:chgData name="Reed Wolfe" userId="d05f6079-100b-4fbc-abf2-3407048ef9c5" providerId="ADAL" clId="{E67F18D3-8BF2-4486-BAE9-0BFAB8B4E92C}" dt="2021-02-05T15:11:36.362" v="923" actId="20577"/>
          <ac:spMkLst>
            <pc:docMk/>
            <pc:sldMk cId="2639013215" sldId="10260"/>
            <ac:spMk id="62" creationId="{114E2F3B-923E-4452-862E-0112691AF3B4}"/>
          </ac:spMkLst>
        </pc:spChg>
        <pc:spChg chg="mod">
          <ac:chgData name="Reed Wolfe" userId="d05f6079-100b-4fbc-abf2-3407048ef9c5" providerId="ADAL" clId="{E67F18D3-8BF2-4486-BAE9-0BFAB8B4E92C}" dt="2021-02-05T15:11:16.640" v="919" actId="1076"/>
          <ac:spMkLst>
            <pc:docMk/>
            <pc:sldMk cId="2639013215" sldId="10260"/>
            <ac:spMk id="66" creationId="{96ADE966-EDDA-4AB8-95B8-7C5BF42B1741}"/>
          </ac:spMkLst>
        </pc:spChg>
        <pc:grpChg chg="del">
          <ac:chgData name="Reed Wolfe" userId="d05f6079-100b-4fbc-abf2-3407048ef9c5" providerId="ADAL" clId="{E67F18D3-8BF2-4486-BAE9-0BFAB8B4E92C}" dt="2021-02-05T15:11:05.569" v="918" actId="478"/>
          <ac:grpSpMkLst>
            <pc:docMk/>
            <pc:sldMk cId="2639013215" sldId="10260"/>
            <ac:grpSpMk id="36" creationId="{400543B6-BC34-4299-9434-C406643738C2}"/>
          </ac:grpSpMkLst>
        </pc:grpChg>
        <pc:grpChg chg="mod">
          <ac:chgData name="Reed Wolfe" userId="d05f6079-100b-4fbc-abf2-3407048ef9c5" providerId="ADAL" clId="{E67F18D3-8BF2-4486-BAE9-0BFAB8B4E92C}" dt="2021-02-05T15:11:16.640" v="919" actId="1076"/>
          <ac:grpSpMkLst>
            <pc:docMk/>
            <pc:sldMk cId="2639013215" sldId="10260"/>
            <ac:grpSpMk id="41" creationId="{53E51435-1702-4A8C-B241-7759D9397E40}"/>
          </ac:grpSpMkLst>
        </pc:grpChg>
        <pc:grpChg chg="mod">
          <ac:chgData name="Reed Wolfe" userId="d05f6079-100b-4fbc-abf2-3407048ef9c5" providerId="ADAL" clId="{E67F18D3-8BF2-4486-BAE9-0BFAB8B4E92C}" dt="2021-02-05T15:11:16.640" v="919" actId="1076"/>
          <ac:grpSpMkLst>
            <pc:docMk/>
            <pc:sldMk cId="2639013215" sldId="10260"/>
            <ac:grpSpMk id="47" creationId="{4F86ACE5-F663-4109-A82D-4E928919B334}"/>
          </ac:grpSpMkLst>
        </pc:grpChg>
        <pc:grpChg chg="mod">
          <ac:chgData name="Reed Wolfe" userId="d05f6079-100b-4fbc-abf2-3407048ef9c5" providerId="ADAL" clId="{E67F18D3-8BF2-4486-BAE9-0BFAB8B4E92C}" dt="2021-02-05T15:11:16.640" v="919" actId="1076"/>
          <ac:grpSpMkLst>
            <pc:docMk/>
            <pc:sldMk cId="2639013215" sldId="10260"/>
            <ac:grpSpMk id="53" creationId="{AB527A31-C35C-4945-AABE-BB4DD9AF735B}"/>
          </ac:grpSpMkLst>
        </pc:grpChg>
        <pc:grpChg chg="mod">
          <ac:chgData name="Reed Wolfe" userId="d05f6079-100b-4fbc-abf2-3407048ef9c5" providerId="ADAL" clId="{E67F18D3-8BF2-4486-BAE9-0BFAB8B4E92C}" dt="2021-02-05T15:11:16.640" v="919" actId="1076"/>
          <ac:grpSpMkLst>
            <pc:docMk/>
            <pc:sldMk cId="2639013215" sldId="10260"/>
            <ac:grpSpMk id="61" creationId="{19150DA2-B8DD-4522-AF8E-0176F647C2AF}"/>
          </ac:grpSpMkLst>
        </pc:grpChg>
        <pc:cxnChg chg="del">
          <ac:chgData name="Reed Wolfe" userId="d05f6079-100b-4fbc-abf2-3407048ef9c5" providerId="ADAL" clId="{E67F18D3-8BF2-4486-BAE9-0BFAB8B4E92C}" dt="2021-02-05T15:11:05.569" v="918" actId="478"/>
          <ac:cxnSpMkLst>
            <pc:docMk/>
            <pc:sldMk cId="2639013215" sldId="10260"/>
            <ac:cxnSpMk id="32" creationId="{F2C05614-389C-48AD-A023-B2A0E026B0AA}"/>
          </ac:cxnSpMkLst>
        </pc:cxnChg>
        <pc:cxnChg chg="mod">
          <ac:chgData name="Reed Wolfe" userId="d05f6079-100b-4fbc-abf2-3407048ef9c5" providerId="ADAL" clId="{E67F18D3-8BF2-4486-BAE9-0BFAB8B4E92C}" dt="2021-02-05T15:11:16.640" v="919" actId="1076"/>
          <ac:cxnSpMkLst>
            <pc:docMk/>
            <pc:sldMk cId="2639013215" sldId="10260"/>
            <ac:cxnSpMk id="33" creationId="{CF2B8574-B56C-47A5-92D5-326EE0A19AB7}"/>
          </ac:cxnSpMkLst>
        </pc:cxnChg>
        <pc:cxnChg chg="mod">
          <ac:chgData name="Reed Wolfe" userId="d05f6079-100b-4fbc-abf2-3407048ef9c5" providerId="ADAL" clId="{E67F18D3-8BF2-4486-BAE9-0BFAB8B4E92C}" dt="2021-02-05T15:11:16.640" v="919" actId="1076"/>
          <ac:cxnSpMkLst>
            <pc:docMk/>
            <pc:sldMk cId="2639013215" sldId="10260"/>
            <ac:cxnSpMk id="34" creationId="{699A7D01-100F-4767-A0E0-0F52A5CED2F2}"/>
          </ac:cxnSpMkLst>
        </pc:cxnChg>
        <pc:cxnChg chg="mod">
          <ac:chgData name="Reed Wolfe" userId="d05f6079-100b-4fbc-abf2-3407048ef9c5" providerId="ADAL" clId="{E67F18D3-8BF2-4486-BAE9-0BFAB8B4E92C}" dt="2021-02-05T15:11:16.640" v="919" actId="1076"/>
          <ac:cxnSpMkLst>
            <pc:docMk/>
            <pc:sldMk cId="2639013215" sldId="10260"/>
            <ac:cxnSpMk id="35" creationId="{EA85159A-2FB8-48E2-AB17-5A97DB44ED87}"/>
          </ac:cxnSpMkLst>
        </pc:cxnChg>
      </pc:sldChg>
      <pc:sldChg chg="del">
        <pc:chgData name="Reed Wolfe" userId="d05f6079-100b-4fbc-abf2-3407048ef9c5" providerId="ADAL" clId="{E67F18D3-8BF2-4486-BAE9-0BFAB8B4E92C}" dt="2021-02-12T15:24:26.001" v="1662" actId="2696"/>
        <pc:sldMkLst>
          <pc:docMk/>
          <pc:sldMk cId="3786766467" sldId="10261"/>
        </pc:sldMkLst>
      </pc:sldChg>
      <pc:sldChg chg="delSp modSp mod ord">
        <pc:chgData name="Reed Wolfe" userId="d05f6079-100b-4fbc-abf2-3407048ef9c5" providerId="ADAL" clId="{E67F18D3-8BF2-4486-BAE9-0BFAB8B4E92C}" dt="2021-02-12T15:23:57.920" v="1661"/>
        <pc:sldMkLst>
          <pc:docMk/>
          <pc:sldMk cId="682104849" sldId="10262"/>
        </pc:sldMkLst>
        <pc:spChg chg="mod">
          <ac:chgData name="Reed Wolfe" userId="d05f6079-100b-4fbc-abf2-3407048ef9c5" providerId="ADAL" clId="{E67F18D3-8BF2-4486-BAE9-0BFAB8B4E92C}" dt="2021-02-05T15:13:46.739" v="997" actId="14100"/>
          <ac:spMkLst>
            <pc:docMk/>
            <pc:sldMk cId="682104849" sldId="10262"/>
            <ac:spMk id="37" creationId="{CE42D0AB-7452-4392-BC3A-2FBF53935176}"/>
          </ac:spMkLst>
        </pc:spChg>
        <pc:spChg chg="del">
          <ac:chgData name="Reed Wolfe" userId="d05f6079-100b-4fbc-abf2-3407048ef9c5" providerId="ADAL" clId="{E67F18D3-8BF2-4486-BAE9-0BFAB8B4E92C}" dt="2021-02-05T15:13:15.022" v="992" actId="478"/>
          <ac:spMkLst>
            <pc:docMk/>
            <pc:sldMk cId="682104849" sldId="10262"/>
            <ac:spMk id="52" creationId="{56436D73-829E-438E-AE79-D88C49494BCA}"/>
          </ac:spMkLst>
        </pc:spChg>
        <pc:spChg chg="mod">
          <ac:chgData name="Reed Wolfe" userId="d05f6079-100b-4fbc-abf2-3407048ef9c5" providerId="ADAL" clId="{E67F18D3-8BF2-4486-BAE9-0BFAB8B4E92C}" dt="2021-02-05T15:14:31.717" v="1017" actId="20577"/>
          <ac:spMkLst>
            <pc:docMk/>
            <pc:sldMk cId="682104849" sldId="10262"/>
            <ac:spMk id="59" creationId="{40EBEB94-9834-4BBF-97B1-656CDC7ADAE5}"/>
          </ac:spMkLst>
        </pc:spChg>
        <pc:spChg chg="del">
          <ac:chgData name="Reed Wolfe" userId="d05f6079-100b-4fbc-abf2-3407048ef9c5" providerId="ADAL" clId="{E67F18D3-8BF2-4486-BAE9-0BFAB8B4E92C}" dt="2021-02-05T15:13:15.022" v="992" actId="478"/>
          <ac:spMkLst>
            <pc:docMk/>
            <pc:sldMk cId="682104849" sldId="10262"/>
            <ac:spMk id="60" creationId="{FBE556BD-C124-4A6A-99F0-2BE2C03CCAC8}"/>
          </ac:spMkLst>
        </pc:spChg>
        <pc:spChg chg="del">
          <ac:chgData name="Reed Wolfe" userId="d05f6079-100b-4fbc-abf2-3407048ef9c5" providerId="ADAL" clId="{E67F18D3-8BF2-4486-BAE9-0BFAB8B4E92C}" dt="2021-02-05T15:13:15.022" v="992" actId="478"/>
          <ac:spMkLst>
            <pc:docMk/>
            <pc:sldMk cId="682104849" sldId="10262"/>
            <ac:spMk id="66" creationId="{96ADE966-EDDA-4AB8-95B8-7C5BF42B1741}"/>
          </ac:spMkLst>
        </pc:spChg>
        <pc:grpChg chg="mod">
          <ac:chgData name="Reed Wolfe" userId="d05f6079-100b-4fbc-abf2-3407048ef9c5" providerId="ADAL" clId="{E67F18D3-8BF2-4486-BAE9-0BFAB8B4E92C}" dt="2021-02-05T15:13:42.391" v="996" actId="14100"/>
          <ac:grpSpMkLst>
            <pc:docMk/>
            <pc:sldMk cId="682104849" sldId="10262"/>
            <ac:grpSpMk id="36" creationId="{400543B6-BC34-4299-9434-C406643738C2}"/>
          </ac:grpSpMkLst>
        </pc:grpChg>
        <pc:grpChg chg="del">
          <ac:chgData name="Reed Wolfe" userId="d05f6079-100b-4fbc-abf2-3407048ef9c5" providerId="ADAL" clId="{E67F18D3-8BF2-4486-BAE9-0BFAB8B4E92C}" dt="2021-02-05T15:13:15.022" v="992" actId="478"/>
          <ac:grpSpMkLst>
            <pc:docMk/>
            <pc:sldMk cId="682104849" sldId="10262"/>
            <ac:grpSpMk id="41" creationId="{53E51435-1702-4A8C-B241-7759D9397E40}"/>
          </ac:grpSpMkLst>
        </pc:grpChg>
        <pc:grpChg chg="del">
          <ac:chgData name="Reed Wolfe" userId="d05f6079-100b-4fbc-abf2-3407048ef9c5" providerId="ADAL" clId="{E67F18D3-8BF2-4486-BAE9-0BFAB8B4E92C}" dt="2021-02-05T15:13:15.022" v="992" actId="478"/>
          <ac:grpSpMkLst>
            <pc:docMk/>
            <pc:sldMk cId="682104849" sldId="10262"/>
            <ac:grpSpMk id="47" creationId="{4F86ACE5-F663-4109-A82D-4E928919B334}"/>
          </ac:grpSpMkLst>
        </pc:grpChg>
        <pc:grpChg chg="del">
          <ac:chgData name="Reed Wolfe" userId="d05f6079-100b-4fbc-abf2-3407048ef9c5" providerId="ADAL" clId="{E67F18D3-8BF2-4486-BAE9-0BFAB8B4E92C}" dt="2021-02-05T15:13:15.022" v="992" actId="478"/>
          <ac:grpSpMkLst>
            <pc:docMk/>
            <pc:sldMk cId="682104849" sldId="10262"/>
            <ac:grpSpMk id="61" creationId="{19150DA2-B8DD-4522-AF8E-0176F647C2AF}"/>
          </ac:grpSpMkLst>
        </pc:grpChg>
        <pc:cxnChg chg="del">
          <ac:chgData name="Reed Wolfe" userId="d05f6079-100b-4fbc-abf2-3407048ef9c5" providerId="ADAL" clId="{E67F18D3-8BF2-4486-BAE9-0BFAB8B4E92C}" dt="2021-02-05T15:13:15.022" v="992" actId="478"/>
          <ac:cxnSpMkLst>
            <pc:docMk/>
            <pc:sldMk cId="682104849" sldId="10262"/>
            <ac:cxnSpMk id="32" creationId="{F2C05614-389C-48AD-A023-B2A0E026B0AA}"/>
          </ac:cxnSpMkLst>
        </pc:cxnChg>
        <pc:cxnChg chg="del">
          <ac:chgData name="Reed Wolfe" userId="d05f6079-100b-4fbc-abf2-3407048ef9c5" providerId="ADAL" clId="{E67F18D3-8BF2-4486-BAE9-0BFAB8B4E92C}" dt="2021-02-05T15:13:15.022" v="992" actId="478"/>
          <ac:cxnSpMkLst>
            <pc:docMk/>
            <pc:sldMk cId="682104849" sldId="10262"/>
            <ac:cxnSpMk id="33" creationId="{CF2B8574-B56C-47A5-92D5-326EE0A19AB7}"/>
          </ac:cxnSpMkLst>
        </pc:cxnChg>
        <pc:cxnChg chg="del">
          <ac:chgData name="Reed Wolfe" userId="d05f6079-100b-4fbc-abf2-3407048ef9c5" providerId="ADAL" clId="{E67F18D3-8BF2-4486-BAE9-0BFAB8B4E92C}" dt="2021-02-05T15:13:15.022" v="992" actId="478"/>
          <ac:cxnSpMkLst>
            <pc:docMk/>
            <pc:sldMk cId="682104849" sldId="10262"/>
            <ac:cxnSpMk id="34" creationId="{699A7D01-100F-4767-A0E0-0F52A5CED2F2}"/>
          </ac:cxnSpMkLst>
        </pc:cxnChg>
        <pc:cxnChg chg="del">
          <ac:chgData name="Reed Wolfe" userId="d05f6079-100b-4fbc-abf2-3407048ef9c5" providerId="ADAL" clId="{E67F18D3-8BF2-4486-BAE9-0BFAB8B4E92C}" dt="2021-02-05T15:13:15.022" v="992" actId="478"/>
          <ac:cxnSpMkLst>
            <pc:docMk/>
            <pc:sldMk cId="682104849" sldId="10262"/>
            <ac:cxnSpMk id="35" creationId="{EA85159A-2FB8-48E2-AB17-5A97DB44ED87}"/>
          </ac:cxnSpMkLst>
        </pc:cxnChg>
      </pc:sldChg>
      <pc:sldChg chg="add del">
        <pc:chgData name="Reed Wolfe" userId="d05f6079-100b-4fbc-abf2-3407048ef9c5" providerId="ADAL" clId="{E67F18D3-8BF2-4486-BAE9-0BFAB8B4E92C}" dt="2021-02-12T14:51:39.024" v="1147" actId="2696"/>
        <pc:sldMkLst>
          <pc:docMk/>
          <pc:sldMk cId="1506490109" sldId="10268"/>
        </pc:sldMkLst>
      </pc:sldChg>
      <pc:sldChg chg="modSp add mod modNotesTx">
        <pc:chgData name="Reed Wolfe" userId="d05f6079-100b-4fbc-abf2-3407048ef9c5" providerId="ADAL" clId="{E67F18D3-8BF2-4486-BAE9-0BFAB8B4E92C}" dt="2021-02-12T15:26:53.695" v="1682" actId="20577"/>
        <pc:sldMkLst>
          <pc:docMk/>
          <pc:sldMk cId="1883334968" sldId="10269"/>
        </pc:sldMkLst>
        <pc:spChg chg="mod">
          <ac:chgData name="Reed Wolfe" userId="d05f6079-100b-4fbc-abf2-3407048ef9c5" providerId="ADAL" clId="{E67F18D3-8BF2-4486-BAE9-0BFAB8B4E92C}" dt="2021-02-05T14:15:37.650" v="204" actId="20577"/>
          <ac:spMkLst>
            <pc:docMk/>
            <pc:sldMk cId="1883334968" sldId="10269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05T14:15:51.197" v="205" actId="13926"/>
          <ac:spMkLst>
            <pc:docMk/>
            <pc:sldMk cId="1883334968" sldId="10269"/>
            <ac:spMk id="11" creationId="{76583F2C-13BC-4FA8-A9DE-F1F764C38F10}"/>
          </ac:spMkLst>
        </pc:spChg>
        <pc:spChg chg="mod">
          <ac:chgData name="Reed Wolfe" userId="d05f6079-100b-4fbc-abf2-3407048ef9c5" providerId="ADAL" clId="{E67F18D3-8BF2-4486-BAE9-0BFAB8B4E92C}" dt="2021-02-12T15:26:53.695" v="1682" actId="20577"/>
          <ac:spMkLst>
            <pc:docMk/>
            <pc:sldMk cId="1883334968" sldId="10269"/>
            <ac:spMk id="24" creationId="{DD4EE4B7-B579-4284-8933-A99F398AFD67}"/>
          </ac:spMkLst>
        </pc:spChg>
      </pc:sldChg>
      <pc:sldChg chg="modSp add mod addCm modNotesTx">
        <pc:chgData name="Reed Wolfe" userId="d05f6079-100b-4fbc-abf2-3407048ef9c5" providerId="ADAL" clId="{E67F18D3-8BF2-4486-BAE9-0BFAB8B4E92C}" dt="2021-02-12T13:50:43.020" v="1021"/>
        <pc:sldMkLst>
          <pc:docMk/>
          <pc:sldMk cId="3480288106" sldId="10270"/>
        </pc:sldMkLst>
        <pc:spChg chg="mod">
          <ac:chgData name="Reed Wolfe" userId="d05f6079-100b-4fbc-abf2-3407048ef9c5" providerId="ADAL" clId="{E67F18D3-8BF2-4486-BAE9-0BFAB8B4E92C}" dt="2021-02-05T14:16:09.717" v="222" actId="20577"/>
          <ac:spMkLst>
            <pc:docMk/>
            <pc:sldMk cId="3480288106" sldId="10270"/>
            <ac:spMk id="2" creationId="{45010FE8-BF09-4146-B084-66CB05B66FD9}"/>
          </ac:spMkLst>
        </pc:spChg>
      </pc:sldChg>
      <pc:sldChg chg="modSp add del mod modNotesTx">
        <pc:chgData name="Reed Wolfe" userId="d05f6079-100b-4fbc-abf2-3407048ef9c5" providerId="ADAL" clId="{E67F18D3-8BF2-4486-BAE9-0BFAB8B4E92C}" dt="2021-02-12T15:11:37.239" v="1497" actId="47"/>
        <pc:sldMkLst>
          <pc:docMk/>
          <pc:sldMk cId="3771939840" sldId="10271"/>
        </pc:sldMkLst>
        <pc:spChg chg="mod">
          <ac:chgData name="Reed Wolfe" userId="d05f6079-100b-4fbc-abf2-3407048ef9c5" providerId="ADAL" clId="{E67F18D3-8BF2-4486-BAE9-0BFAB8B4E92C}" dt="2021-02-05T14:16:33.648" v="234" actId="20577"/>
          <ac:spMkLst>
            <pc:docMk/>
            <pc:sldMk cId="3771939840" sldId="10271"/>
            <ac:spMk id="2" creationId="{45010FE8-BF09-4146-B084-66CB05B66FD9}"/>
          </ac:spMkLst>
        </pc:spChg>
      </pc:sldChg>
      <pc:sldChg chg="modSp add mod modNotesTx">
        <pc:chgData name="Reed Wolfe" userId="d05f6079-100b-4fbc-abf2-3407048ef9c5" providerId="ADAL" clId="{E67F18D3-8BF2-4486-BAE9-0BFAB8B4E92C}" dt="2021-02-12T15:20:49.187" v="1655" actId="13926"/>
        <pc:sldMkLst>
          <pc:docMk/>
          <pc:sldMk cId="1449414545" sldId="10272"/>
        </pc:sldMkLst>
        <pc:spChg chg="mod">
          <ac:chgData name="Reed Wolfe" userId="d05f6079-100b-4fbc-abf2-3407048ef9c5" providerId="ADAL" clId="{E67F18D3-8BF2-4486-BAE9-0BFAB8B4E92C}" dt="2021-02-05T14:17:11.391" v="270" actId="20577"/>
          <ac:spMkLst>
            <pc:docMk/>
            <pc:sldMk cId="1449414545" sldId="10272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05T14:17:19.970" v="271" actId="13926"/>
          <ac:spMkLst>
            <pc:docMk/>
            <pc:sldMk cId="1449414545" sldId="10272"/>
            <ac:spMk id="11" creationId="{76583F2C-13BC-4FA8-A9DE-F1F764C38F10}"/>
          </ac:spMkLst>
        </pc:spChg>
        <pc:spChg chg="mod">
          <ac:chgData name="Reed Wolfe" userId="d05f6079-100b-4fbc-abf2-3407048ef9c5" providerId="ADAL" clId="{E67F18D3-8BF2-4486-BAE9-0BFAB8B4E92C}" dt="2021-02-12T15:20:49.187" v="1655" actId="13926"/>
          <ac:spMkLst>
            <pc:docMk/>
            <pc:sldMk cId="1449414545" sldId="10272"/>
            <ac:spMk id="15" creationId="{BDD64BFD-7ED9-4476-ABC3-6BBAC4A275B2}"/>
          </ac:spMkLst>
        </pc:spChg>
      </pc:sldChg>
      <pc:sldChg chg="modSp add mod modNotesTx">
        <pc:chgData name="Reed Wolfe" userId="d05f6079-100b-4fbc-abf2-3407048ef9c5" providerId="ADAL" clId="{E67F18D3-8BF2-4486-BAE9-0BFAB8B4E92C}" dt="2021-02-12T15:14:57.134" v="1574" actId="20577"/>
        <pc:sldMkLst>
          <pc:docMk/>
          <pc:sldMk cId="907469902" sldId="10273"/>
        </pc:sldMkLst>
        <pc:spChg chg="mod">
          <ac:chgData name="Reed Wolfe" userId="d05f6079-100b-4fbc-abf2-3407048ef9c5" providerId="ADAL" clId="{E67F18D3-8BF2-4486-BAE9-0BFAB8B4E92C}" dt="2021-02-12T15:12:19.721" v="1510" actId="20577"/>
          <ac:spMkLst>
            <pc:docMk/>
            <pc:sldMk cId="907469902" sldId="10273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12T15:14:57.134" v="1574" actId="20577"/>
          <ac:spMkLst>
            <pc:docMk/>
            <pc:sldMk cId="907469902" sldId="10273"/>
            <ac:spMk id="15" creationId="{BDD64BFD-7ED9-4476-ABC3-6BBAC4A275B2}"/>
          </ac:spMkLst>
        </pc:spChg>
      </pc:sldChg>
      <pc:sldChg chg="modSp add mod modNotesTx">
        <pc:chgData name="Reed Wolfe" userId="d05f6079-100b-4fbc-abf2-3407048ef9c5" providerId="ADAL" clId="{E67F18D3-8BF2-4486-BAE9-0BFAB8B4E92C}" dt="2021-02-12T15:25:28.915" v="1679" actId="1036"/>
        <pc:sldMkLst>
          <pc:docMk/>
          <pc:sldMk cId="2441425249" sldId="10274"/>
        </pc:sldMkLst>
        <pc:spChg chg="mod">
          <ac:chgData name="Reed Wolfe" userId="d05f6079-100b-4fbc-abf2-3407048ef9c5" providerId="ADAL" clId="{E67F18D3-8BF2-4486-BAE9-0BFAB8B4E92C}" dt="2021-02-05T14:17:54.403" v="327" actId="20577"/>
          <ac:spMkLst>
            <pc:docMk/>
            <pc:sldMk cId="2441425249" sldId="10274"/>
            <ac:spMk id="2" creationId="{45010FE8-BF09-4146-B084-66CB05B66FD9}"/>
          </ac:spMkLst>
        </pc:spChg>
        <pc:grpChg chg="mod">
          <ac:chgData name="Reed Wolfe" userId="d05f6079-100b-4fbc-abf2-3407048ef9c5" providerId="ADAL" clId="{E67F18D3-8BF2-4486-BAE9-0BFAB8B4E92C}" dt="2021-02-12T15:25:28.915" v="1679" actId="1036"/>
          <ac:grpSpMkLst>
            <pc:docMk/>
            <pc:sldMk cId="2441425249" sldId="10274"/>
            <ac:grpSpMk id="21" creationId="{EBFCE560-D622-4CFD-B3B2-55D8A7ABFCBD}"/>
          </ac:grpSpMkLst>
        </pc:grpChg>
      </pc:sldChg>
      <pc:sldChg chg="modSp add del mod modNotesTx">
        <pc:chgData name="Reed Wolfe" userId="d05f6079-100b-4fbc-abf2-3407048ef9c5" providerId="ADAL" clId="{E67F18D3-8BF2-4486-BAE9-0BFAB8B4E92C}" dt="2021-02-12T15:25:33.942" v="1680" actId="2696"/>
        <pc:sldMkLst>
          <pc:docMk/>
          <pc:sldMk cId="3062446443" sldId="10275"/>
        </pc:sldMkLst>
        <pc:spChg chg="mod">
          <ac:chgData name="Reed Wolfe" userId="d05f6079-100b-4fbc-abf2-3407048ef9c5" providerId="ADAL" clId="{E67F18D3-8BF2-4486-BAE9-0BFAB8B4E92C}" dt="2021-02-05T14:18:06.804" v="352" actId="20577"/>
          <ac:spMkLst>
            <pc:docMk/>
            <pc:sldMk cId="3062446443" sldId="10275"/>
            <ac:spMk id="2" creationId="{45010FE8-BF09-4146-B084-66CB05B66FD9}"/>
          </ac:spMkLst>
        </pc:spChg>
      </pc:sldChg>
      <pc:sldChg chg="modSp add del mod modNotesTx">
        <pc:chgData name="Reed Wolfe" userId="d05f6079-100b-4fbc-abf2-3407048ef9c5" providerId="ADAL" clId="{E67F18D3-8BF2-4486-BAE9-0BFAB8B4E92C}" dt="2021-02-12T15:25:38.240" v="1681" actId="2696"/>
        <pc:sldMkLst>
          <pc:docMk/>
          <pc:sldMk cId="3549245908" sldId="10276"/>
        </pc:sldMkLst>
        <pc:spChg chg="mod">
          <ac:chgData name="Reed Wolfe" userId="d05f6079-100b-4fbc-abf2-3407048ef9c5" providerId="ADAL" clId="{E67F18D3-8BF2-4486-BAE9-0BFAB8B4E92C}" dt="2021-02-05T14:18:15.610" v="365" actId="20577"/>
          <ac:spMkLst>
            <pc:docMk/>
            <pc:sldMk cId="3549245908" sldId="10276"/>
            <ac:spMk id="2" creationId="{45010FE8-BF09-4146-B084-66CB05B66FD9}"/>
          </ac:spMkLst>
        </pc:spChg>
      </pc:sldChg>
      <pc:sldChg chg="modSp add mod">
        <pc:chgData name="Reed Wolfe" userId="d05f6079-100b-4fbc-abf2-3407048ef9c5" providerId="ADAL" clId="{E67F18D3-8BF2-4486-BAE9-0BFAB8B4E92C}" dt="2021-02-05T14:54:15.965" v="520" actId="13926"/>
        <pc:sldMkLst>
          <pc:docMk/>
          <pc:sldMk cId="1513736887" sldId="10277"/>
        </pc:sldMkLst>
        <pc:spChg chg="mod">
          <ac:chgData name="Reed Wolfe" userId="d05f6079-100b-4fbc-abf2-3407048ef9c5" providerId="ADAL" clId="{E67F18D3-8BF2-4486-BAE9-0BFAB8B4E92C}" dt="2021-02-05T14:54:07.528" v="517" actId="20577"/>
          <ac:spMkLst>
            <pc:docMk/>
            <pc:sldMk cId="1513736887" sldId="10277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05T14:54:11.332" v="518" actId="13926"/>
          <ac:spMkLst>
            <pc:docMk/>
            <pc:sldMk cId="1513736887" sldId="10277"/>
            <ac:spMk id="33" creationId="{74F07B10-526E-4722-B123-01E96EBAF8EA}"/>
          </ac:spMkLst>
        </pc:spChg>
        <pc:spChg chg="mod">
          <ac:chgData name="Reed Wolfe" userId="d05f6079-100b-4fbc-abf2-3407048ef9c5" providerId="ADAL" clId="{E67F18D3-8BF2-4486-BAE9-0BFAB8B4E92C}" dt="2021-02-05T14:54:13.462" v="519" actId="13926"/>
          <ac:spMkLst>
            <pc:docMk/>
            <pc:sldMk cId="1513736887" sldId="10277"/>
            <ac:spMk id="37" creationId="{650FE988-BD92-4F91-8200-E8930D29B8E5}"/>
          </ac:spMkLst>
        </pc:spChg>
        <pc:spChg chg="mod">
          <ac:chgData name="Reed Wolfe" userId="d05f6079-100b-4fbc-abf2-3407048ef9c5" providerId="ADAL" clId="{E67F18D3-8BF2-4486-BAE9-0BFAB8B4E92C}" dt="2021-02-05T14:54:15.965" v="520" actId="13926"/>
          <ac:spMkLst>
            <pc:docMk/>
            <pc:sldMk cId="1513736887" sldId="10277"/>
            <ac:spMk id="55" creationId="{A79F7E72-7EB1-4993-BE4C-E4642358DE7E}"/>
          </ac:spMkLst>
        </pc:spChg>
      </pc:sldChg>
      <pc:sldChg chg="delSp modSp add mod">
        <pc:chgData name="Reed Wolfe" userId="d05f6079-100b-4fbc-abf2-3407048ef9c5" providerId="ADAL" clId="{E67F18D3-8BF2-4486-BAE9-0BFAB8B4E92C}" dt="2021-02-13T19:16:04.265" v="1842" actId="13926"/>
        <pc:sldMkLst>
          <pc:docMk/>
          <pc:sldMk cId="1422699999" sldId="10278"/>
        </pc:sldMkLst>
        <pc:spChg chg="mod">
          <ac:chgData name="Reed Wolfe" userId="d05f6079-100b-4fbc-abf2-3407048ef9c5" providerId="ADAL" clId="{E67F18D3-8BF2-4486-BAE9-0BFAB8B4E92C}" dt="2021-02-05T14:54:21.991" v="526" actId="20577"/>
          <ac:spMkLst>
            <pc:docMk/>
            <pc:sldMk cId="1422699999" sldId="10278"/>
            <ac:spMk id="2" creationId="{45010FE8-BF09-4146-B084-66CB05B66FD9}"/>
          </ac:spMkLst>
        </pc:spChg>
        <pc:spChg chg="mod">
          <ac:chgData name="Reed Wolfe" userId="d05f6079-100b-4fbc-abf2-3407048ef9c5" providerId="ADAL" clId="{E67F18D3-8BF2-4486-BAE9-0BFAB8B4E92C}" dt="2021-02-13T19:14:57.633" v="1838" actId="13926"/>
          <ac:spMkLst>
            <pc:docMk/>
            <pc:sldMk cId="1422699999" sldId="10278"/>
            <ac:spMk id="33" creationId="{74F07B10-526E-4722-B123-01E96EBAF8EA}"/>
          </ac:spMkLst>
        </pc:spChg>
        <pc:spChg chg="mod">
          <ac:chgData name="Reed Wolfe" userId="d05f6079-100b-4fbc-abf2-3407048ef9c5" providerId="ADAL" clId="{E67F18D3-8BF2-4486-BAE9-0BFAB8B4E92C}" dt="2021-02-13T19:16:01.246" v="1841" actId="14100"/>
          <ac:spMkLst>
            <pc:docMk/>
            <pc:sldMk cId="1422699999" sldId="10278"/>
            <ac:spMk id="50" creationId="{6B4CA27E-06A1-41D6-A39E-BBDEFA5F120C}"/>
          </ac:spMkLst>
        </pc:spChg>
        <pc:spChg chg="mod">
          <ac:chgData name="Reed Wolfe" userId="d05f6079-100b-4fbc-abf2-3407048ef9c5" providerId="ADAL" clId="{E67F18D3-8BF2-4486-BAE9-0BFAB8B4E92C}" dt="2021-02-13T19:16:04.265" v="1842" actId="13926"/>
          <ac:spMkLst>
            <pc:docMk/>
            <pc:sldMk cId="1422699999" sldId="10278"/>
            <ac:spMk id="55" creationId="{A79F7E72-7EB1-4993-BE4C-E4642358DE7E}"/>
          </ac:spMkLst>
        </pc:spChg>
        <pc:spChg chg="del">
          <ac:chgData name="Reed Wolfe" userId="d05f6079-100b-4fbc-abf2-3407048ef9c5" providerId="ADAL" clId="{E67F18D3-8BF2-4486-BAE9-0BFAB8B4E92C}" dt="2021-02-13T19:15:37.819" v="1839" actId="478"/>
          <ac:spMkLst>
            <pc:docMk/>
            <pc:sldMk cId="1422699999" sldId="10278"/>
            <ac:spMk id="59" creationId="{E8E1D1E0-8EE3-4A76-82F4-5151A420D75C}"/>
          </ac:spMkLst>
        </pc:spChg>
        <pc:grpChg chg="mod">
          <ac:chgData name="Reed Wolfe" userId="d05f6079-100b-4fbc-abf2-3407048ef9c5" providerId="ADAL" clId="{E67F18D3-8BF2-4486-BAE9-0BFAB8B4E92C}" dt="2021-02-13T19:15:55.560" v="1840" actId="1076"/>
          <ac:grpSpMkLst>
            <pc:docMk/>
            <pc:sldMk cId="1422699999" sldId="10278"/>
            <ac:grpSpMk id="14" creationId="{E714DD12-6970-4CF5-B354-9243ED066BFB}"/>
          </ac:grpSpMkLst>
        </pc:grpChg>
        <pc:grpChg chg="del">
          <ac:chgData name="Reed Wolfe" userId="d05f6079-100b-4fbc-abf2-3407048ef9c5" providerId="ADAL" clId="{E67F18D3-8BF2-4486-BAE9-0BFAB8B4E92C}" dt="2021-02-13T19:15:37.819" v="1839" actId="478"/>
          <ac:grpSpMkLst>
            <pc:docMk/>
            <pc:sldMk cId="1422699999" sldId="10278"/>
            <ac:grpSpMk id="16" creationId="{580F03D4-A682-47CC-984E-2DED3B1CF4C6}"/>
          </ac:grpSpMkLst>
        </pc:grpChg>
        <pc:cxnChg chg="del">
          <ac:chgData name="Reed Wolfe" userId="d05f6079-100b-4fbc-abf2-3407048ef9c5" providerId="ADAL" clId="{E67F18D3-8BF2-4486-BAE9-0BFAB8B4E92C}" dt="2021-02-13T19:15:37.819" v="1839" actId="478"/>
          <ac:cxnSpMkLst>
            <pc:docMk/>
            <pc:sldMk cId="1422699999" sldId="10278"/>
            <ac:cxnSpMk id="54" creationId="{A405B509-0085-4B54-A7E3-8D48C0A1F94D}"/>
          </ac:cxnSpMkLst>
        </pc:cxnChg>
      </pc:sldChg>
      <pc:sldChg chg="addSp delSp modSp mod">
        <pc:chgData name="Reed Wolfe" userId="d05f6079-100b-4fbc-abf2-3407048ef9c5" providerId="ADAL" clId="{E67F18D3-8BF2-4486-BAE9-0BFAB8B4E92C}" dt="2021-02-12T14:53:39.682" v="1299" actId="1036"/>
        <pc:sldMkLst>
          <pc:docMk/>
          <pc:sldMk cId="2769012422" sldId="10279"/>
        </pc:sldMkLst>
        <pc:spChg chg="add del mod">
          <ac:chgData name="Reed Wolfe" userId="d05f6079-100b-4fbc-abf2-3407048ef9c5" providerId="ADAL" clId="{E67F18D3-8BF2-4486-BAE9-0BFAB8B4E92C}" dt="2021-02-12T14:52:52.454" v="1226" actId="478"/>
          <ac:spMkLst>
            <pc:docMk/>
            <pc:sldMk cId="2769012422" sldId="10279"/>
            <ac:spMk id="3" creationId="{4DAE33D0-8F95-423D-BBCD-2D7876695D6C}"/>
          </ac:spMkLst>
        </pc:spChg>
        <pc:spChg chg="add del mod">
          <ac:chgData name="Reed Wolfe" userId="d05f6079-100b-4fbc-abf2-3407048ef9c5" providerId="ADAL" clId="{E67F18D3-8BF2-4486-BAE9-0BFAB8B4E92C}" dt="2021-02-12T14:52:52.454" v="1226" actId="478"/>
          <ac:spMkLst>
            <pc:docMk/>
            <pc:sldMk cId="2769012422" sldId="10279"/>
            <ac:spMk id="16" creationId="{5D6C71F0-EC51-4B45-A96B-83D39F31D2F8}"/>
          </ac:spMkLst>
        </pc:spChg>
        <pc:spChg chg="mod">
          <ac:chgData name="Reed Wolfe" userId="d05f6079-100b-4fbc-abf2-3407048ef9c5" providerId="ADAL" clId="{E67F18D3-8BF2-4486-BAE9-0BFAB8B4E92C}" dt="2021-02-12T14:51:22.859" v="1146" actId="14100"/>
          <ac:spMkLst>
            <pc:docMk/>
            <pc:sldMk cId="2769012422" sldId="10279"/>
            <ac:spMk id="19" creationId="{AFE3E22A-4240-451C-AF78-9B8D72B1EFE3}"/>
          </ac:spMkLst>
        </pc:spChg>
        <pc:spChg chg="mod">
          <ac:chgData name="Reed Wolfe" userId="d05f6079-100b-4fbc-abf2-3407048ef9c5" providerId="ADAL" clId="{E67F18D3-8BF2-4486-BAE9-0BFAB8B4E92C}" dt="2021-02-12T14:50:08.095" v="1063"/>
          <ac:spMkLst>
            <pc:docMk/>
            <pc:sldMk cId="2769012422" sldId="10279"/>
            <ac:spMk id="21" creationId="{DC82BC5F-50BC-409E-85E2-B4D09FEB8626}"/>
          </ac:spMkLst>
        </pc:spChg>
        <pc:spChg chg="del mod">
          <ac:chgData name="Reed Wolfe" userId="d05f6079-100b-4fbc-abf2-3407048ef9c5" providerId="ADAL" clId="{E67F18D3-8BF2-4486-BAE9-0BFAB8B4E92C}" dt="2021-02-12T14:51:48.440" v="1148" actId="478"/>
          <ac:spMkLst>
            <pc:docMk/>
            <pc:sldMk cId="2769012422" sldId="10279"/>
            <ac:spMk id="22" creationId="{8C93B84C-DE93-4830-BB69-8B5E8F6E9EE1}"/>
          </ac:spMkLst>
        </pc:spChg>
        <pc:spChg chg="mod">
          <ac:chgData name="Reed Wolfe" userId="d05f6079-100b-4fbc-abf2-3407048ef9c5" providerId="ADAL" clId="{E67F18D3-8BF2-4486-BAE9-0BFAB8B4E92C}" dt="2021-02-12T14:53:39.682" v="1299" actId="1036"/>
          <ac:spMkLst>
            <pc:docMk/>
            <pc:sldMk cId="2769012422" sldId="10279"/>
            <ac:spMk id="50" creationId="{6B4CA27E-06A1-41D6-A39E-BBDEFA5F120C}"/>
          </ac:spMkLst>
        </pc:spChg>
        <pc:spChg chg="mod">
          <ac:chgData name="Reed Wolfe" userId="d05f6079-100b-4fbc-abf2-3407048ef9c5" providerId="ADAL" clId="{E67F18D3-8BF2-4486-BAE9-0BFAB8B4E92C}" dt="2021-02-12T14:50:44.878" v="1102" actId="1036"/>
          <ac:spMkLst>
            <pc:docMk/>
            <pc:sldMk cId="2769012422" sldId="10279"/>
            <ac:spMk id="51" creationId="{53C33CF7-B99C-4242-B068-B1E55EFBB73A}"/>
          </ac:spMkLst>
        </pc:spChg>
        <pc:spChg chg="mod">
          <ac:chgData name="Reed Wolfe" userId="d05f6079-100b-4fbc-abf2-3407048ef9c5" providerId="ADAL" clId="{E67F18D3-8BF2-4486-BAE9-0BFAB8B4E92C}" dt="2021-02-12T14:53:31.743" v="1285" actId="20577"/>
          <ac:spMkLst>
            <pc:docMk/>
            <pc:sldMk cId="2769012422" sldId="10279"/>
            <ac:spMk id="55" creationId="{A79F7E72-7EB1-4993-BE4C-E4642358DE7E}"/>
          </ac:spMkLst>
        </pc:spChg>
        <pc:grpChg chg="add del mod">
          <ac:chgData name="Reed Wolfe" userId="d05f6079-100b-4fbc-abf2-3407048ef9c5" providerId="ADAL" clId="{E67F18D3-8BF2-4486-BAE9-0BFAB8B4E92C}" dt="2021-02-12T14:53:00.395" v="1270" actId="1035"/>
          <ac:grpSpMkLst>
            <pc:docMk/>
            <pc:sldMk cId="2769012422" sldId="10279"/>
            <ac:grpSpMk id="14" creationId="{E714DD12-6970-4CF5-B354-9243ED066BFB}"/>
          </ac:grpSpMkLst>
        </pc:grpChg>
        <pc:grpChg chg="mod">
          <ac:chgData name="Reed Wolfe" userId="d05f6079-100b-4fbc-abf2-3407048ef9c5" providerId="ADAL" clId="{E67F18D3-8BF2-4486-BAE9-0BFAB8B4E92C}" dt="2021-02-12T14:50:44.878" v="1102" actId="1036"/>
          <ac:grpSpMkLst>
            <pc:docMk/>
            <pc:sldMk cId="2769012422" sldId="10279"/>
            <ac:grpSpMk id="17" creationId="{8B924E05-6CBE-4AD2-A59B-0EF6096D9F3E}"/>
          </ac:grpSpMkLst>
        </pc:grpChg>
        <pc:grpChg chg="add del mod">
          <ac:chgData name="Reed Wolfe" userId="d05f6079-100b-4fbc-abf2-3407048ef9c5" providerId="ADAL" clId="{E67F18D3-8BF2-4486-BAE9-0BFAB8B4E92C}" dt="2021-02-12T14:52:52.454" v="1226" actId="478"/>
          <ac:grpSpMkLst>
            <pc:docMk/>
            <pc:sldMk cId="2769012422" sldId="10279"/>
            <ac:grpSpMk id="18" creationId="{FEABFA77-F35F-4F1F-993D-C150D0C03B13}"/>
          </ac:grpSpMkLst>
        </pc:grpChg>
        <pc:grpChg chg="del mod">
          <ac:chgData name="Reed Wolfe" userId="d05f6079-100b-4fbc-abf2-3407048ef9c5" providerId="ADAL" clId="{E67F18D3-8BF2-4486-BAE9-0BFAB8B4E92C}" dt="2021-02-12T14:51:48.440" v="1148" actId="478"/>
          <ac:grpSpMkLst>
            <pc:docMk/>
            <pc:sldMk cId="2769012422" sldId="10279"/>
            <ac:grpSpMk id="20" creationId="{E3A4CDF1-5EA5-4756-AE4D-41CD4A459E23}"/>
          </ac:grpSpMkLst>
        </pc:grpChg>
      </pc:sldChg>
    </pc:docChg>
  </pc:docChgLst>
  <pc:docChgLst>
    <pc:chgData name="Reed Wolfe" userId="S::reedw@microsoft.com::d05f6079-100b-4fbc-abf2-3407048ef9c5" providerId="AD" clId="Web-{6B5F5F77-DFB9-0F8B-072E-F558925A896C}"/>
    <pc:docChg chg="modSld">
      <pc:chgData name="Reed Wolfe" userId="S::reedw@microsoft.com::d05f6079-100b-4fbc-abf2-3407048ef9c5" providerId="AD" clId="Web-{6B5F5F77-DFB9-0F8B-072E-F558925A896C}" dt="2021-02-13T19:54:30.121" v="3" actId="20577"/>
      <pc:docMkLst>
        <pc:docMk/>
      </pc:docMkLst>
      <pc:sldChg chg="modSp">
        <pc:chgData name="Reed Wolfe" userId="S::reedw@microsoft.com::d05f6079-100b-4fbc-abf2-3407048ef9c5" providerId="AD" clId="Web-{6B5F5F77-DFB9-0F8B-072E-F558925A896C}" dt="2021-02-13T19:54:30.121" v="3" actId="20577"/>
        <pc:sldMkLst>
          <pc:docMk/>
          <pc:sldMk cId="139362916" sldId="10237"/>
        </pc:sldMkLst>
        <pc:spChg chg="mod">
          <ac:chgData name="Reed Wolfe" userId="S::reedw@microsoft.com::d05f6079-100b-4fbc-abf2-3407048ef9c5" providerId="AD" clId="Web-{6B5F5F77-DFB9-0F8B-072E-F558925A896C}" dt="2021-02-13T19:54:30.121" v="3" actId="20577"/>
          <ac:spMkLst>
            <pc:docMk/>
            <pc:sldMk cId="139362916" sldId="10237"/>
            <ac:spMk id="103" creationId="{58D773B7-673F-419E-B0B9-B5B66FF34DCD}"/>
          </ac:spMkLst>
        </pc:spChg>
      </pc:sldChg>
    </pc:docChg>
  </pc:docChgLst>
  <pc:docChgLst>
    <pc:chgData name="Reed Wolfe" userId="S::reedw@microsoft.com::d05f6079-100b-4fbc-abf2-3407048ef9c5" providerId="AD" clId="Web-{2D73AE9F-E05C-0000-D168-AF6A78884613}"/>
    <pc:docChg chg="modSld">
      <pc:chgData name="Reed Wolfe" userId="S::reedw@microsoft.com::d05f6079-100b-4fbc-abf2-3407048ef9c5" providerId="AD" clId="Web-{2D73AE9F-E05C-0000-D168-AF6A78884613}" dt="2021-02-24T17:24:30.307" v="3" actId="20577"/>
      <pc:docMkLst>
        <pc:docMk/>
      </pc:docMkLst>
      <pc:sldChg chg="modSp">
        <pc:chgData name="Reed Wolfe" userId="S::reedw@microsoft.com::d05f6079-100b-4fbc-abf2-3407048ef9c5" providerId="AD" clId="Web-{2D73AE9F-E05C-0000-D168-AF6A78884613}" dt="2021-02-24T17:23:33.508" v="0" actId="20577"/>
        <pc:sldMkLst>
          <pc:docMk/>
          <pc:sldMk cId="139362916" sldId="10237"/>
        </pc:sldMkLst>
        <pc:spChg chg="mod">
          <ac:chgData name="Reed Wolfe" userId="S::reedw@microsoft.com::d05f6079-100b-4fbc-abf2-3407048ef9c5" providerId="AD" clId="Web-{2D73AE9F-E05C-0000-D168-AF6A78884613}" dt="2021-02-24T17:23:33.508" v="0" actId="20577"/>
          <ac:spMkLst>
            <pc:docMk/>
            <pc:sldMk cId="139362916" sldId="10237"/>
            <ac:spMk id="3" creationId="{C7C77389-C36A-43AD-9CA3-AB689D3F57DD}"/>
          </ac:spMkLst>
        </pc:spChg>
      </pc:sldChg>
      <pc:sldChg chg="delSp">
        <pc:chgData name="Reed Wolfe" userId="S::reedw@microsoft.com::d05f6079-100b-4fbc-abf2-3407048ef9c5" providerId="AD" clId="Web-{2D73AE9F-E05C-0000-D168-AF6A78884613}" dt="2021-02-24T17:24:07.181" v="1"/>
        <pc:sldMkLst>
          <pc:docMk/>
          <pc:sldMk cId="2639013215" sldId="10260"/>
        </pc:sldMkLst>
        <pc:cxnChg chg="del">
          <ac:chgData name="Reed Wolfe" userId="S::reedw@microsoft.com::d05f6079-100b-4fbc-abf2-3407048ef9c5" providerId="AD" clId="Web-{2D73AE9F-E05C-0000-D168-AF6A78884613}" dt="2021-02-24T17:24:07.181" v="1"/>
          <ac:cxnSpMkLst>
            <pc:docMk/>
            <pc:sldMk cId="2639013215" sldId="10260"/>
            <ac:cxnSpMk id="33" creationId="{CF2B8574-B56C-47A5-92D5-326EE0A19AB7}"/>
          </ac:cxnSpMkLst>
        </pc:cxnChg>
      </pc:sldChg>
      <pc:sldChg chg="modSp">
        <pc:chgData name="Reed Wolfe" userId="S::reedw@microsoft.com::d05f6079-100b-4fbc-abf2-3407048ef9c5" providerId="AD" clId="Web-{2D73AE9F-E05C-0000-D168-AF6A78884613}" dt="2021-02-24T17:24:30.307" v="3" actId="20577"/>
        <pc:sldMkLst>
          <pc:docMk/>
          <pc:sldMk cId="2441425249" sldId="10274"/>
        </pc:sldMkLst>
        <pc:spChg chg="mod">
          <ac:chgData name="Reed Wolfe" userId="S::reedw@microsoft.com::d05f6079-100b-4fbc-abf2-3407048ef9c5" providerId="AD" clId="Web-{2D73AE9F-E05C-0000-D168-AF6A78884613}" dt="2021-02-24T17:24:30.307" v="3" actId="20577"/>
          <ac:spMkLst>
            <pc:docMk/>
            <pc:sldMk cId="2441425249" sldId="10274"/>
            <ac:spMk id="11" creationId="{76583F2C-13BC-4FA8-A9DE-F1F764C38F10}"/>
          </ac:spMkLst>
        </pc:spChg>
      </pc:sldChg>
    </pc:docChg>
  </pc:docChgLst>
  <pc:docChgLst>
    <pc:chgData name="Reed Wolfe" userId="S::reedw@microsoft.com::d05f6079-100b-4fbc-abf2-3407048ef9c5" providerId="AD" clId="Web-{CDF3AA9F-9034-0000-D168-AE65A0CE21D7}"/>
    <pc:docChg chg="modSld">
      <pc:chgData name="Reed Wolfe" userId="S::reedw@microsoft.com::d05f6079-100b-4fbc-abf2-3407048ef9c5" providerId="AD" clId="Web-{CDF3AA9F-9034-0000-D168-AE65A0CE21D7}" dt="2021-02-13T20:35:10.813" v="9" actId="20577"/>
      <pc:docMkLst>
        <pc:docMk/>
      </pc:docMkLst>
      <pc:sldChg chg="modSp">
        <pc:chgData name="Reed Wolfe" userId="S::reedw@microsoft.com::d05f6079-100b-4fbc-abf2-3407048ef9c5" providerId="AD" clId="Web-{CDF3AA9F-9034-0000-D168-AE65A0CE21D7}" dt="2021-02-13T20:32:39.730" v="7" actId="20577"/>
        <pc:sldMkLst>
          <pc:docMk/>
          <pc:sldMk cId="546302710" sldId="10254"/>
        </pc:sldMkLst>
        <pc:spChg chg="mod">
          <ac:chgData name="Reed Wolfe" userId="S::reedw@microsoft.com::d05f6079-100b-4fbc-abf2-3407048ef9c5" providerId="AD" clId="Web-{CDF3AA9F-9034-0000-D168-AE65A0CE21D7}" dt="2021-02-13T20:32:39.730" v="7" actId="20577"/>
          <ac:spMkLst>
            <pc:docMk/>
            <pc:sldMk cId="546302710" sldId="10254"/>
            <ac:spMk id="2" creationId="{45010FE8-BF09-4146-B084-66CB05B66FD9}"/>
          </ac:spMkLst>
        </pc:spChg>
      </pc:sldChg>
      <pc:sldChg chg="modSp">
        <pc:chgData name="Reed Wolfe" userId="S::reedw@microsoft.com::d05f6079-100b-4fbc-abf2-3407048ef9c5" providerId="AD" clId="Web-{CDF3AA9F-9034-0000-D168-AE65A0CE21D7}" dt="2021-02-13T20:35:10.813" v="9" actId="20577"/>
        <pc:sldMkLst>
          <pc:docMk/>
          <pc:sldMk cId="682104849" sldId="10262"/>
        </pc:sldMkLst>
        <pc:spChg chg="mod">
          <ac:chgData name="Reed Wolfe" userId="S::reedw@microsoft.com::d05f6079-100b-4fbc-abf2-3407048ef9c5" providerId="AD" clId="Web-{CDF3AA9F-9034-0000-D168-AE65A0CE21D7}" dt="2021-02-13T20:35:10.813" v="9" actId="20577"/>
          <ac:spMkLst>
            <pc:docMk/>
            <pc:sldMk cId="682104849" sldId="10262"/>
            <ac:spMk id="2" creationId="{45010FE8-BF09-4146-B084-66CB05B66FD9}"/>
          </ac:spMkLst>
        </pc:spChg>
      </pc:sldChg>
      <pc:sldChg chg="modSp">
        <pc:chgData name="Reed Wolfe" userId="S::reedw@microsoft.com::d05f6079-100b-4fbc-abf2-3407048ef9c5" providerId="AD" clId="Web-{CDF3AA9F-9034-0000-D168-AE65A0CE21D7}" dt="2021-02-13T20:32:26.167" v="1" actId="20577"/>
        <pc:sldMkLst>
          <pc:docMk/>
          <pc:sldMk cId="1883334968" sldId="10269"/>
        </pc:sldMkLst>
        <pc:spChg chg="mod">
          <ac:chgData name="Reed Wolfe" userId="S::reedw@microsoft.com::d05f6079-100b-4fbc-abf2-3407048ef9c5" providerId="AD" clId="Web-{CDF3AA9F-9034-0000-D168-AE65A0CE21D7}" dt="2021-02-13T20:32:26.167" v="1" actId="20577"/>
          <ac:spMkLst>
            <pc:docMk/>
            <pc:sldMk cId="1883334968" sldId="10269"/>
            <ac:spMk id="2" creationId="{45010FE8-BF09-4146-B084-66CB05B66FD9}"/>
          </ac:spMkLst>
        </pc:spChg>
      </pc:sldChg>
      <pc:sldChg chg="modSp">
        <pc:chgData name="Reed Wolfe" userId="S::reedw@microsoft.com::d05f6079-100b-4fbc-abf2-3407048ef9c5" providerId="AD" clId="Web-{CDF3AA9F-9034-0000-D168-AE65A0CE21D7}" dt="2021-02-13T20:32:36.355" v="4" actId="20577"/>
        <pc:sldMkLst>
          <pc:docMk/>
          <pc:sldMk cId="3480288106" sldId="10270"/>
        </pc:sldMkLst>
        <pc:spChg chg="mod">
          <ac:chgData name="Reed Wolfe" userId="S::reedw@microsoft.com::d05f6079-100b-4fbc-abf2-3407048ef9c5" providerId="AD" clId="Web-{CDF3AA9F-9034-0000-D168-AE65A0CE21D7}" dt="2021-02-13T20:32:36.355" v="4" actId="20577"/>
          <ac:spMkLst>
            <pc:docMk/>
            <pc:sldMk cId="3480288106" sldId="10270"/>
            <ac:spMk id="2" creationId="{45010FE8-BF09-4146-B084-66CB05B66FD9}"/>
          </ac:spMkLst>
        </pc:spChg>
      </pc:sldChg>
    </pc:docChg>
  </pc:docChgLst>
  <pc:docChgLst>
    <pc:chgData name="Ajit Kotwal" userId="S::ajkotwal@microsoft.com::781b8ab5-6f9a-4511-aed5-b50cf9e67252" providerId="AD" clId="Web-{5F518298-1DF9-4E8E-B260-CDA6D490790B}"/>
    <pc:docChg chg="modSld">
      <pc:chgData name="Ajit Kotwal" userId="S::ajkotwal@microsoft.com::781b8ab5-6f9a-4511-aed5-b50cf9e67252" providerId="AD" clId="Web-{5F518298-1DF9-4E8E-B260-CDA6D490790B}" dt="2021-02-24T16:55:46.342" v="124" actId="1076"/>
      <pc:docMkLst>
        <pc:docMk/>
      </pc:docMkLst>
      <pc:sldChg chg="modSp">
        <pc:chgData name="Ajit Kotwal" userId="S::ajkotwal@microsoft.com::781b8ab5-6f9a-4511-aed5-b50cf9e67252" providerId="AD" clId="Web-{5F518298-1DF9-4E8E-B260-CDA6D490790B}" dt="2021-02-24T16:55:46.342" v="124" actId="1076"/>
        <pc:sldMkLst>
          <pc:docMk/>
          <pc:sldMk cId="139362916" sldId="10237"/>
        </pc:sldMkLst>
        <pc:spChg chg="mod">
          <ac:chgData name="Ajit Kotwal" userId="S::ajkotwal@microsoft.com::781b8ab5-6f9a-4511-aed5-b50cf9e67252" providerId="AD" clId="Web-{5F518298-1DF9-4E8E-B260-CDA6D490790B}" dt="2021-02-24T16:55:46.342" v="124" actId="1076"/>
          <ac:spMkLst>
            <pc:docMk/>
            <pc:sldMk cId="139362916" sldId="10237"/>
            <ac:spMk id="3" creationId="{C7C77389-C36A-43AD-9CA3-AB689D3F57DD}"/>
          </ac:spMkLst>
        </pc:spChg>
        <pc:spChg chg="mod">
          <ac:chgData name="Ajit Kotwal" userId="S::ajkotwal@microsoft.com::781b8ab5-6f9a-4511-aed5-b50cf9e67252" providerId="AD" clId="Web-{5F518298-1DF9-4E8E-B260-CDA6D490790B}" dt="2021-02-24T16:55:23.278" v="123" actId="20577"/>
          <ac:spMkLst>
            <pc:docMk/>
            <pc:sldMk cId="139362916" sldId="10237"/>
            <ac:spMk id="103" creationId="{58D773B7-673F-419E-B0B9-B5B66FF34DC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CC7F3-3014-4435-B530-97963E99C8D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55976C-980B-4D86-B74D-7B9CEB291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– Organization</a:t>
          </a:r>
        </a:p>
      </dgm:t>
    </dgm:pt>
    <dgm:pt modelId="{46466BB7-91A4-4056-BD4A-8492FD612BAD}" type="parTrans" cxnId="{CE63B0C9-A588-4758-B7C1-5F23E2246ED9}">
      <dgm:prSet/>
      <dgm:spPr/>
      <dgm:t>
        <a:bodyPr/>
        <a:lstStyle/>
        <a:p>
          <a:endParaRPr lang="en-US"/>
        </a:p>
      </dgm:t>
    </dgm:pt>
    <dgm:pt modelId="{5F539D1C-E810-4ACC-A775-AE37732CC167}" type="sibTrans" cxnId="{CE63B0C9-A588-4758-B7C1-5F23E2246ED9}">
      <dgm:prSet/>
      <dgm:spPr/>
      <dgm:t>
        <a:bodyPr/>
        <a:lstStyle/>
        <a:p>
          <a:endParaRPr lang="en-US"/>
        </a:p>
      </dgm:t>
    </dgm:pt>
    <dgm:pt modelId="{E0A0540C-9547-45E5-9F0D-1C9A8FE5E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– People  </a:t>
          </a:r>
        </a:p>
      </dgm:t>
    </dgm:pt>
    <dgm:pt modelId="{7EFADA3A-E605-45FF-9004-AE9E501AAED1}" type="parTrans" cxnId="{9F21694F-0E09-4221-B0BB-95CA7FE1577F}">
      <dgm:prSet/>
      <dgm:spPr/>
      <dgm:t>
        <a:bodyPr/>
        <a:lstStyle/>
        <a:p>
          <a:endParaRPr lang="en-US"/>
        </a:p>
      </dgm:t>
    </dgm:pt>
    <dgm:pt modelId="{EF482A7A-FDC0-48AF-841A-E545549E464C}" type="sibTrans" cxnId="{9F21694F-0E09-4221-B0BB-95CA7FE1577F}">
      <dgm:prSet/>
      <dgm:spPr/>
      <dgm:t>
        <a:bodyPr/>
        <a:lstStyle/>
        <a:p>
          <a:endParaRPr lang="en-US"/>
        </a:p>
      </dgm:t>
    </dgm:pt>
    <dgm:pt modelId="{74F44922-9E63-40EB-87DE-3CB1FDCD6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– Strategy and technology</a:t>
          </a:r>
        </a:p>
      </dgm:t>
    </dgm:pt>
    <dgm:pt modelId="{4D4C77AA-4AEC-4645-99E7-B977959B76C3}" type="parTrans" cxnId="{6EB98F7F-C2FD-46E3-921B-FBF07C2C899F}">
      <dgm:prSet/>
      <dgm:spPr/>
      <dgm:t>
        <a:bodyPr/>
        <a:lstStyle/>
        <a:p>
          <a:endParaRPr lang="en-US"/>
        </a:p>
      </dgm:t>
    </dgm:pt>
    <dgm:pt modelId="{13D6866E-07BE-4C04-921A-857853133193}" type="sibTrans" cxnId="{6EB98F7F-C2FD-46E3-921B-FBF07C2C899F}">
      <dgm:prSet/>
      <dgm:spPr/>
      <dgm:t>
        <a:bodyPr/>
        <a:lstStyle/>
        <a:p>
          <a:endParaRPr lang="en-US"/>
        </a:p>
      </dgm:t>
    </dgm:pt>
    <dgm:pt modelId="{65FB631D-D5F1-4B53-9530-242FAA808967}" type="pres">
      <dgm:prSet presAssocID="{B2ECC7F3-3014-4435-B530-97963E99C8D3}" presName="root" presStyleCnt="0">
        <dgm:presLayoutVars>
          <dgm:dir/>
          <dgm:resizeHandles val="exact"/>
        </dgm:presLayoutVars>
      </dgm:prSet>
      <dgm:spPr/>
    </dgm:pt>
    <dgm:pt modelId="{D616FC01-1CD9-4616-95B7-1425E9331141}" type="pres">
      <dgm:prSet presAssocID="{0A55976C-980B-4D86-B74D-7B9CEB2915E4}" presName="compNode" presStyleCnt="0"/>
      <dgm:spPr/>
    </dgm:pt>
    <dgm:pt modelId="{4F2355B8-E687-4386-9C33-88FE9BEEA8EF}" type="pres">
      <dgm:prSet presAssocID="{0A55976C-980B-4D86-B74D-7B9CEB2915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CB7A76F-C038-49BD-ABD1-7AEBFC4A9FCC}" type="pres">
      <dgm:prSet presAssocID="{0A55976C-980B-4D86-B74D-7B9CEB2915E4}" presName="spaceRect" presStyleCnt="0"/>
      <dgm:spPr/>
    </dgm:pt>
    <dgm:pt modelId="{DF2698AA-AFB5-442B-BAA3-49ECA030DD11}" type="pres">
      <dgm:prSet presAssocID="{0A55976C-980B-4D86-B74D-7B9CEB2915E4}" presName="textRect" presStyleLbl="revTx" presStyleIdx="0" presStyleCnt="3">
        <dgm:presLayoutVars>
          <dgm:chMax val="1"/>
          <dgm:chPref val="1"/>
        </dgm:presLayoutVars>
      </dgm:prSet>
      <dgm:spPr/>
    </dgm:pt>
    <dgm:pt modelId="{252BC9FC-5A31-42C5-8F04-B7A12840255A}" type="pres">
      <dgm:prSet presAssocID="{5F539D1C-E810-4ACC-A775-AE37732CC167}" presName="sibTrans" presStyleCnt="0"/>
      <dgm:spPr/>
    </dgm:pt>
    <dgm:pt modelId="{27CBBC41-90EC-478B-A6A5-88D7EA986195}" type="pres">
      <dgm:prSet presAssocID="{E0A0540C-9547-45E5-9F0D-1C9A8FE5E7AA}" presName="compNode" presStyleCnt="0"/>
      <dgm:spPr/>
    </dgm:pt>
    <dgm:pt modelId="{525B0913-7C1C-4195-963F-F7A03674D6B9}" type="pres">
      <dgm:prSet presAssocID="{E0A0540C-9547-45E5-9F0D-1C9A8FE5E7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4174D10-6DF8-433C-BD4A-106BB93746EA}" type="pres">
      <dgm:prSet presAssocID="{E0A0540C-9547-45E5-9F0D-1C9A8FE5E7AA}" presName="spaceRect" presStyleCnt="0"/>
      <dgm:spPr/>
    </dgm:pt>
    <dgm:pt modelId="{A59DFD00-2118-489B-A6E7-78D67C30C32F}" type="pres">
      <dgm:prSet presAssocID="{E0A0540C-9547-45E5-9F0D-1C9A8FE5E7AA}" presName="textRect" presStyleLbl="revTx" presStyleIdx="1" presStyleCnt="3">
        <dgm:presLayoutVars>
          <dgm:chMax val="1"/>
          <dgm:chPref val="1"/>
        </dgm:presLayoutVars>
      </dgm:prSet>
      <dgm:spPr/>
    </dgm:pt>
    <dgm:pt modelId="{65564600-FF9D-4464-8BC1-B6B18CA896FB}" type="pres">
      <dgm:prSet presAssocID="{EF482A7A-FDC0-48AF-841A-E545549E464C}" presName="sibTrans" presStyleCnt="0"/>
      <dgm:spPr/>
    </dgm:pt>
    <dgm:pt modelId="{27252B82-A6B8-4EDC-A2D5-CC89075CDB19}" type="pres">
      <dgm:prSet presAssocID="{74F44922-9E63-40EB-87DE-3CB1FDCD6163}" presName="compNode" presStyleCnt="0"/>
      <dgm:spPr/>
    </dgm:pt>
    <dgm:pt modelId="{8E71F07E-87D0-4678-8F75-C8ADB37FD151}" type="pres">
      <dgm:prSet presAssocID="{74F44922-9E63-40EB-87DE-3CB1FDCD61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0D5AB0-FCE7-4B6E-AF7E-120090B236E4}" type="pres">
      <dgm:prSet presAssocID="{74F44922-9E63-40EB-87DE-3CB1FDCD6163}" presName="spaceRect" presStyleCnt="0"/>
      <dgm:spPr/>
    </dgm:pt>
    <dgm:pt modelId="{C06F1A2C-8728-4595-A9E2-AF84847E9375}" type="pres">
      <dgm:prSet presAssocID="{74F44922-9E63-40EB-87DE-3CB1FDCD61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6EE01-E93C-41C2-AC00-06312ABD8A12}" type="presOf" srcId="{74F44922-9E63-40EB-87DE-3CB1FDCD6163}" destId="{C06F1A2C-8728-4595-A9E2-AF84847E9375}" srcOrd="0" destOrd="0" presId="urn:microsoft.com/office/officeart/2018/2/layout/IconLabelList"/>
    <dgm:cxn modelId="{A62F294D-99AD-48DC-88C3-1B9F45ADD5EF}" type="presOf" srcId="{B2ECC7F3-3014-4435-B530-97963E99C8D3}" destId="{65FB631D-D5F1-4B53-9530-242FAA808967}" srcOrd="0" destOrd="0" presId="urn:microsoft.com/office/officeart/2018/2/layout/IconLabelList"/>
    <dgm:cxn modelId="{9F21694F-0E09-4221-B0BB-95CA7FE1577F}" srcId="{B2ECC7F3-3014-4435-B530-97963E99C8D3}" destId="{E0A0540C-9547-45E5-9F0D-1C9A8FE5E7AA}" srcOrd="1" destOrd="0" parTransId="{7EFADA3A-E605-45FF-9004-AE9E501AAED1}" sibTransId="{EF482A7A-FDC0-48AF-841A-E545549E464C}"/>
    <dgm:cxn modelId="{6EB98F7F-C2FD-46E3-921B-FBF07C2C899F}" srcId="{B2ECC7F3-3014-4435-B530-97963E99C8D3}" destId="{74F44922-9E63-40EB-87DE-3CB1FDCD6163}" srcOrd="2" destOrd="0" parTransId="{4D4C77AA-4AEC-4645-99E7-B977959B76C3}" sibTransId="{13D6866E-07BE-4C04-921A-857853133193}"/>
    <dgm:cxn modelId="{1F743185-983C-4564-BE0D-C3CF29BB8AA5}" type="presOf" srcId="{0A55976C-980B-4D86-B74D-7B9CEB2915E4}" destId="{DF2698AA-AFB5-442B-BAA3-49ECA030DD11}" srcOrd="0" destOrd="0" presId="urn:microsoft.com/office/officeart/2018/2/layout/IconLabelList"/>
    <dgm:cxn modelId="{CE63B0C9-A588-4758-B7C1-5F23E2246ED9}" srcId="{B2ECC7F3-3014-4435-B530-97963E99C8D3}" destId="{0A55976C-980B-4D86-B74D-7B9CEB2915E4}" srcOrd="0" destOrd="0" parTransId="{46466BB7-91A4-4056-BD4A-8492FD612BAD}" sibTransId="{5F539D1C-E810-4ACC-A775-AE37732CC167}"/>
    <dgm:cxn modelId="{E88CDACE-2E38-47BF-9BF9-B7282DB772D3}" type="presOf" srcId="{E0A0540C-9547-45E5-9F0D-1C9A8FE5E7AA}" destId="{A59DFD00-2118-489B-A6E7-78D67C30C32F}" srcOrd="0" destOrd="0" presId="urn:microsoft.com/office/officeart/2018/2/layout/IconLabelList"/>
    <dgm:cxn modelId="{AB0C9386-C4BB-44AB-8EBC-226A7D9FF0ED}" type="presParOf" srcId="{65FB631D-D5F1-4B53-9530-242FAA808967}" destId="{D616FC01-1CD9-4616-95B7-1425E9331141}" srcOrd="0" destOrd="0" presId="urn:microsoft.com/office/officeart/2018/2/layout/IconLabelList"/>
    <dgm:cxn modelId="{608796EE-6884-47DA-92EA-5919FC2B0FF2}" type="presParOf" srcId="{D616FC01-1CD9-4616-95B7-1425E9331141}" destId="{4F2355B8-E687-4386-9C33-88FE9BEEA8EF}" srcOrd="0" destOrd="0" presId="urn:microsoft.com/office/officeart/2018/2/layout/IconLabelList"/>
    <dgm:cxn modelId="{61CF6AC0-E6B9-40E4-84EA-D9238701984F}" type="presParOf" srcId="{D616FC01-1CD9-4616-95B7-1425E9331141}" destId="{DCB7A76F-C038-49BD-ABD1-7AEBFC4A9FCC}" srcOrd="1" destOrd="0" presId="urn:microsoft.com/office/officeart/2018/2/layout/IconLabelList"/>
    <dgm:cxn modelId="{7C1E225D-5018-4846-8F3B-C32D9DDBE37A}" type="presParOf" srcId="{D616FC01-1CD9-4616-95B7-1425E9331141}" destId="{DF2698AA-AFB5-442B-BAA3-49ECA030DD11}" srcOrd="2" destOrd="0" presId="urn:microsoft.com/office/officeart/2018/2/layout/IconLabelList"/>
    <dgm:cxn modelId="{CFBB7879-75AA-418C-ADBE-CE65679C9018}" type="presParOf" srcId="{65FB631D-D5F1-4B53-9530-242FAA808967}" destId="{252BC9FC-5A31-42C5-8F04-B7A12840255A}" srcOrd="1" destOrd="0" presId="urn:microsoft.com/office/officeart/2018/2/layout/IconLabelList"/>
    <dgm:cxn modelId="{800D8436-6086-4BB6-8C7B-EEFFD463CC49}" type="presParOf" srcId="{65FB631D-D5F1-4B53-9530-242FAA808967}" destId="{27CBBC41-90EC-478B-A6A5-88D7EA986195}" srcOrd="2" destOrd="0" presId="urn:microsoft.com/office/officeart/2018/2/layout/IconLabelList"/>
    <dgm:cxn modelId="{B8A636B0-FDAC-409E-8AB3-216CBD196014}" type="presParOf" srcId="{27CBBC41-90EC-478B-A6A5-88D7EA986195}" destId="{525B0913-7C1C-4195-963F-F7A03674D6B9}" srcOrd="0" destOrd="0" presId="urn:microsoft.com/office/officeart/2018/2/layout/IconLabelList"/>
    <dgm:cxn modelId="{CEC0600A-2358-48B8-AB32-70CC83868F41}" type="presParOf" srcId="{27CBBC41-90EC-478B-A6A5-88D7EA986195}" destId="{D4174D10-6DF8-433C-BD4A-106BB93746EA}" srcOrd="1" destOrd="0" presId="urn:microsoft.com/office/officeart/2018/2/layout/IconLabelList"/>
    <dgm:cxn modelId="{2C65294C-CA61-4678-92F1-A88B507DF439}" type="presParOf" srcId="{27CBBC41-90EC-478B-A6A5-88D7EA986195}" destId="{A59DFD00-2118-489B-A6E7-78D67C30C32F}" srcOrd="2" destOrd="0" presId="urn:microsoft.com/office/officeart/2018/2/layout/IconLabelList"/>
    <dgm:cxn modelId="{AF6590E1-ECF5-4F36-8BD6-7A2D7B3A02EE}" type="presParOf" srcId="{65FB631D-D5F1-4B53-9530-242FAA808967}" destId="{65564600-FF9D-4464-8BC1-B6B18CA896FB}" srcOrd="3" destOrd="0" presId="urn:microsoft.com/office/officeart/2018/2/layout/IconLabelList"/>
    <dgm:cxn modelId="{D5519370-0082-481E-ABF1-598CB8C68701}" type="presParOf" srcId="{65FB631D-D5F1-4B53-9530-242FAA808967}" destId="{27252B82-A6B8-4EDC-A2D5-CC89075CDB19}" srcOrd="4" destOrd="0" presId="urn:microsoft.com/office/officeart/2018/2/layout/IconLabelList"/>
    <dgm:cxn modelId="{EB135A07-5C76-4F1E-A5F4-BCAA9CCAADD5}" type="presParOf" srcId="{27252B82-A6B8-4EDC-A2D5-CC89075CDB19}" destId="{8E71F07E-87D0-4678-8F75-C8ADB37FD151}" srcOrd="0" destOrd="0" presId="urn:microsoft.com/office/officeart/2018/2/layout/IconLabelList"/>
    <dgm:cxn modelId="{0AFBE0DD-AA85-4A0C-82E1-B096703D5130}" type="presParOf" srcId="{27252B82-A6B8-4EDC-A2D5-CC89075CDB19}" destId="{7C0D5AB0-FCE7-4B6E-AF7E-120090B236E4}" srcOrd="1" destOrd="0" presId="urn:microsoft.com/office/officeart/2018/2/layout/IconLabelList"/>
    <dgm:cxn modelId="{3A867AE6-D01A-4B83-9289-6D83F64DB0E9}" type="presParOf" srcId="{27252B82-A6B8-4EDC-A2D5-CC89075CDB19}" destId="{C06F1A2C-8728-4595-A9E2-AF84847E93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355B8-E687-4386-9C33-88FE9BEEA8EF}">
      <dsp:nvSpPr>
        <dsp:cNvPr id="0" name=""/>
        <dsp:cNvSpPr/>
      </dsp:nvSpPr>
      <dsp:spPr>
        <a:xfrm>
          <a:off x="1120585" y="757666"/>
          <a:ext cx="1284332" cy="128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98AA-AFB5-442B-BAA3-49ECA030DD11}">
      <dsp:nvSpPr>
        <dsp:cNvPr id="0" name=""/>
        <dsp:cNvSpPr/>
      </dsp:nvSpPr>
      <dsp:spPr>
        <a:xfrm>
          <a:off x="335715" y="2395833"/>
          <a:ext cx="28540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– Organization</a:t>
          </a:r>
        </a:p>
      </dsp:txBody>
      <dsp:txXfrm>
        <a:off x="335715" y="2395833"/>
        <a:ext cx="2854071" cy="720000"/>
      </dsp:txXfrm>
    </dsp:sp>
    <dsp:sp modelId="{525B0913-7C1C-4195-963F-F7A03674D6B9}">
      <dsp:nvSpPr>
        <dsp:cNvPr id="0" name=""/>
        <dsp:cNvSpPr/>
      </dsp:nvSpPr>
      <dsp:spPr>
        <a:xfrm>
          <a:off x="4474119" y="757666"/>
          <a:ext cx="1284332" cy="128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DFD00-2118-489B-A6E7-78D67C30C32F}">
      <dsp:nvSpPr>
        <dsp:cNvPr id="0" name=""/>
        <dsp:cNvSpPr/>
      </dsp:nvSpPr>
      <dsp:spPr>
        <a:xfrm>
          <a:off x="3689249" y="2395833"/>
          <a:ext cx="28540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– People  </a:t>
          </a:r>
        </a:p>
      </dsp:txBody>
      <dsp:txXfrm>
        <a:off x="3689249" y="2395833"/>
        <a:ext cx="2854071" cy="720000"/>
      </dsp:txXfrm>
    </dsp:sp>
    <dsp:sp modelId="{8E71F07E-87D0-4678-8F75-C8ADB37FD151}">
      <dsp:nvSpPr>
        <dsp:cNvPr id="0" name=""/>
        <dsp:cNvSpPr/>
      </dsp:nvSpPr>
      <dsp:spPr>
        <a:xfrm>
          <a:off x="7827653" y="757666"/>
          <a:ext cx="1284332" cy="1284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A2C-8728-4595-A9E2-AF84847E9375}">
      <dsp:nvSpPr>
        <dsp:cNvPr id="0" name=""/>
        <dsp:cNvSpPr/>
      </dsp:nvSpPr>
      <dsp:spPr>
        <a:xfrm>
          <a:off x="7042783" y="2395833"/>
          <a:ext cx="28540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– Strategy and technology</a:t>
          </a:r>
        </a:p>
      </dsp:txBody>
      <dsp:txXfrm>
        <a:off x="7042783" y="2395833"/>
        <a:ext cx="28540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A970-998E-44B5-A973-040C3B8B343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B356-2F22-40D0-A92B-C8127227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B356-2F22-40D0-A92B-C8127227BB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92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6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6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7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7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Additional Risks to Manage: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Easy to underestimate the impact of the remote Go-Live!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Behavior &amp; level of engagement changes when working remotely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Unclear communication 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Unclear communication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Unclear rules of engagement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Hermits, ghosts and “squeaky wheels”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Decentralized process ownership </a:t>
            </a:r>
            <a:r>
              <a:rPr lang="en-US">
                <a:sym typeface="Wingdings" panose="05000000000000000000" pitchFamily="2" charset="2"/>
              </a:rPr>
              <a:t> lack of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Over-centralized ownership  lack of reactivity and effectiveness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Technical issues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Human factors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8/24/2021 12:50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0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remote Go Live tasks need to be:</a:t>
            </a:r>
          </a:p>
          <a:p>
            <a:pPr lvl="2"/>
            <a:r>
              <a:rPr lang="en-US"/>
              <a:t>more detailed and more precise</a:t>
            </a:r>
          </a:p>
          <a:p>
            <a:pPr lvl="2"/>
            <a:r>
              <a:rPr lang="en-US"/>
              <a:t>better definition of the responsibility</a:t>
            </a:r>
          </a:p>
          <a:p>
            <a:pPr lvl="2"/>
            <a:r>
              <a:rPr lang="en-US"/>
              <a:t>push for a buddy system where possible, as hard for individuals to take the burden otherwise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Tasks for business users need to be especially carefully prepared with the principles above in mind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Increase the buffer between key stages to give you more reliability for those who only have a few (key) tasks to perform.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Have a “cutover Go Live board” or shared Excel which everyone can view, but only editable by the cutover organizer (and substitute).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Set more frequent and specific team review gates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Ownership and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There must be a </a:t>
            </a:r>
            <a:r>
              <a:rPr lang="en-US" u="sng"/>
              <a:t>strong coordinator</a:t>
            </a:r>
            <a:r>
              <a:rPr lang="en-US"/>
              <a:t> to run the whole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Responsibilities defined for </a:t>
            </a:r>
            <a:r>
              <a:rPr lang="en-US" u="sng"/>
              <a:t>everyone</a:t>
            </a:r>
          </a:p>
          <a:p>
            <a:pPr lvl="2"/>
            <a:r>
              <a:rPr lang="en-US"/>
              <a:t>Leaders for each area of the cutover to ensure “expert” coordination and decision making</a:t>
            </a:r>
          </a:p>
          <a:p>
            <a:pPr lvl="2"/>
            <a:r>
              <a:rPr lang="en-US"/>
              <a:t>Responsibility for each task assigned to a specific person</a:t>
            </a:r>
          </a:p>
          <a:p>
            <a:pPr lvl="2"/>
            <a:r>
              <a:rPr lang="en-US"/>
              <a:t>Need to explicitly secure availability, especially for business users and key partner resources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Appoint an area-level issue manager/leader</a:t>
            </a:r>
          </a:p>
          <a:p>
            <a:pPr lvl="2"/>
            <a:r>
              <a:rPr lang="en-US"/>
              <a:t>Area-level issue board with recurring update</a:t>
            </a:r>
          </a:p>
          <a:p>
            <a:pPr lvl="2"/>
            <a:r>
              <a:rPr lang="en-US"/>
              <a:t>Map all the issues to some cutover task to ensure traceability and dependences are clear</a:t>
            </a:r>
          </a:p>
          <a:p>
            <a:pPr lvl="2"/>
            <a:r>
              <a:rPr lang="en-US"/>
              <a:t>Avoid area-level issues from blocking the whole cutover or dragging everyone into the discussion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/>
              <a:t>Double-check</a:t>
            </a:r>
            <a:r>
              <a:rPr lang="en-US"/>
              <a:t> agreements by all stakeholders for business and system blackout and business involvement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Technical preparation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Provide training on remote tools (Teams, RDP, </a:t>
            </a:r>
            <a:r>
              <a:rPr lang="en-US" err="1"/>
              <a:t>etc</a:t>
            </a:r>
            <a:r>
              <a:rPr lang="en-US"/>
              <a:t>) and ensure they are working prior to the cutover, especially for non-technical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Validation of remote access communications (Teams – Screen share etc..) with defined backups (e.g. teleconference phone, SMS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Validation for data access (VPNs, Firewalls, credentials </a:t>
            </a:r>
            <a:r>
              <a:rPr lang="en-US" err="1"/>
              <a:t>etc</a:t>
            </a:r>
            <a:r>
              <a:rPr lang="en-US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Consider if someone with admin access needs to be on-site for any legacy systems access or emergencies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Internet connection and bandwidth for everyone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Security/Regulations: can data leave the premises where/if needed?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Human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Buddy system where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Efficiency improvement – avoid unwritten or untold microtasks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High task granularity helps to control and allows handovers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7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/>
              <a:t>Post Go-Live Considerations</a:t>
            </a:r>
          </a:p>
          <a:p>
            <a:r>
              <a:rPr lang="en-US"/>
              <a:t>Performance issues. </a:t>
            </a:r>
          </a:p>
          <a:p>
            <a:pPr lvl="1"/>
            <a:r>
              <a:rPr lang="en-US"/>
              <a:t>Backlog of business – impact on batch process - plan starts to throttle. </a:t>
            </a:r>
          </a:p>
          <a:p>
            <a:pPr lvl="1"/>
            <a:r>
              <a:rPr lang="en-US"/>
              <a:t>Test the day in a life scenario with full- or almost full-scale</a:t>
            </a:r>
          </a:p>
          <a:p>
            <a:r>
              <a:rPr lang="en-US"/>
              <a:t>User adoption and Feedback channels</a:t>
            </a:r>
          </a:p>
          <a:p>
            <a:pPr lvl="1"/>
            <a:r>
              <a:rPr lang="en-US"/>
              <a:t>People that finds workaround on things that they don't really understand - implications</a:t>
            </a:r>
          </a:p>
          <a:p>
            <a:pPr lvl="1"/>
            <a:r>
              <a:rPr lang="en-US"/>
              <a:t>Adoption / change management is the key as harder to communicate as colleagues. </a:t>
            </a:r>
          </a:p>
          <a:p>
            <a:pPr lvl="1"/>
            <a:r>
              <a:rPr lang="en-US"/>
              <a:t>Prepare people to rase issues and give them tools to collaborate – </a:t>
            </a:r>
            <a:r>
              <a:rPr lang="en-US" err="1"/>
              <a:t>eg</a:t>
            </a:r>
            <a:r>
              <a:rPr lang="en-US"/>
              <a:t> Teams channels</a:t>
            </a:r>
          </a:p>
          <a:p>
            <a:pPr lvl="1"/>
            <a:r>
              <a:rPr lang="en-US"/>
              <a:t>First weeks the rate of business might slow – ensure stakeholder support</a:t>
            </a:r>
          </a:p>
          <a:p>
            <a:pPr lvl="1"/>
            <a:r>
              <a:rPr lang="en-US"/>
              <a:t>Tighter connected departments, functional areas and processes – harder with a new system </a:t>
            </a:r>
          </a:p>
          <a:p>
            <a:pPr lvl="1"/>
            <a:r>
              <a:rPr lang="en-US"/>
              <a:t>Champions in each department can help – enthusiasm is contagious as rejection </a:t>
            </a:r>
          </a:p>
          <a:p>
            <a:pPr lvl="1"/>
            <a:r>
              <a:rPr lang="en-US"/>
              <a:t>In remote context, can be useful planning for user sessions, surgery hours and let the users express their issues and doubts.</a:t>
            </a:r>
          </a:p>
          <a:p>
            <a:r>
              <a:rPr lang="en-US"/>
              <a:t>Date migration can show issues after two/three weeks</a:t>
            </a:r>
          </a:p>
          <a:p>
            <a:pPr lvl="1"/>
            <a:r>
              <a:rPr lang="en-US"/>
              <a:t>Full business transaction lifecycle process testing on migrated data can help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Cutover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Cutover planning must be integrated into project macro plan and sprint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Cutover must include all activities related to Go Live – not just data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Set cutover discipline form the start and plan for multiple (5 to 7) trial cutovers – at least 2 successful ones prior the real Go-Live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 cutover should have explicit entry and exit criteria (including performance criteria)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Gap/issues/bugs from cutover need to be registered as bug/actions, triaged and managed as any other bug/actions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Need input and ownership from partner as cutover directly touches solution architecture and functional use.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Overall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Start with the cutover vision, principles and a designated cutover leader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Create a business-focused cutover calendar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Create a detailed strategy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Business calendar activities (not only data migration)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Roles and responsibilities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Dependencies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High-level cutover project plan with mock cutovers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Cutover fallback plan and rules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Reconciliations – what’s needed and how done, source data cleaning toolkit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Environment management plan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/>
              <a:t>Assess impact on ecosystem and identify other owners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Create the detailed cutover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Involve the business early, often and ensure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Loading</a:t>
            </a:r>
          </a:p>
          <a:p>
            <a:r>
              <a:rPr lang="en-US"/>
              <a:t>Entity sequence definition, including incremental load for high-volume entities</a:t>
            </a:r>
          </a:p>
          <a:p>
            <a:r>
              <a:rPr lang="en-US"/>
              <a:t>Best practices for loading data into D365</a:t>
            </a:r>
          </a:p>
          <a:p>
            <a:pPr lvl="1"/>
            <a:r>
              <a:rPr lang="en-US" u="sng"/>
              <a:t>Automate only if rules are well defined and compete</a:t>
            </a:r>
          </a:p>
          <a:p>
            <a:pPr lvl="1"/>
            <a:r>
              <a:rPr lang="en-US"/>
              <a:t>Strive to make load repeatable: automate and simplify process</a:t>
            </a:r>
          </a:p>
          <a:p>
            <a:pPr lvl="1"/>
            <a:r>
              <a:rPr lang="en-US"/>
              <a:t>Define entities that will be complete and perform well</a:t>
            </a:r>
          </a:p>
          <a:p>
            <a:pPr lvl="1"/>
            <a:r>
              <a:rPr lang="en-US"/>
              <a:t>Set performance goals, simplify the process</a:t>
            </a:r>
          </a:p>
          <a:p>
            <a:pPr lvl="1"/>
            <a:r>
              <a:rPr lang="en-US"/>
              <a:t>Small transaction scope, multi-thread where appropriate</a:t>
            </a:r>
          </a:p>
          <a:p>
            <a:pPr lvl="1"/>
            <a:r>
              <a:rPr lang="en-US"/>
              <a:t>Replicate production environment for perf testing</a:t>
            </a:r>
          </a:p>
          <a:p>
            <a:r>
              <a:rPr lang="en-US"/>
              <a:t>Early validation and repeat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Loading</a:t>
            </a:r>
          </a:p>
          <a:p>
            <a:r>
              <a:rPr lang="en-US"/>
              <a:t>Entity sequence definition, including incremental load for high-volume entities</a:t>
            </a:r>
          </a:p>
          <a:p>
            <a:r>
              <a:rPr lang="en-US"/>
              <a:t>Best practices for loading data into D365</a:t>
            </a:r>
          </a:p>
          <a:p>
            <a:pPr lvl="1"/>
            <a:r>
              <a:rPr lang="en-US" u="sng"/>
              <a:t>Automate only if rules are well defined and compete</a:t>
            </a:r>
          </a:p>
          <a:p>
            <a:pPr lvl="1"/>
            <a:r>
              <a:rPr lang="en-US"/>
              <a:t>Strive to make load repeatable: automate and simplify process</a:t>
            </a:r>
          </a:p>
          <a:p>
            <a:pPr lvl="1"/>
            <a:r>
              <a:rPr lang="en-US"/>
              <a:t>Define entities that will be complete and perform well</a:t>
            </a:r>
          </a:p>
          <a:p>
            <a:pPr lvl="1"/>
            <a:r>
              <a:rPr lang="en-US"/>
              <a:t>Set performance goals, simplify the process</a:t>
            </a:r>
          </a:p>
          <a:p>
            <a:pPr lvl="1"/>
            <a:r>
              <a:rPr lang="en-US"/>
              <a:t>Small transaction scope, multi-thread where appropriate</a:t>
            </a:r>
          </a:p>
          <a:p>
            <a:pPr lvl="1"/>
            <a:r>
              <a:rPr lang="en-US"/>
              <a:t>Replicate production environment for perf testing</a:t>
            </a:r>
          </a:p>
          <a:p>
            <a:r>
              <a:rPr lang="en-US"/>
              <a:t>Early validation and repeat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347669-273E-41F8-86D6-D7D8C09DA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525" y="3793"/>
            <a:ext cx="12469525" cy="69869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9996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5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0CFA-CC95-4168-A2C0-8F6899C54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875" y="1371600"/>
            <a:ext cx="11722100" cy="5345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70988"/>
            <a:ext cx="11655840" cy="899665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 Slide Sol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2622113"/>
            <a:ext cx="11007660" cy="1703429"/>
          </a:xfrm>
        </p:spPr>
        <p:txBody>
          <a:bodyPr anchor="ctr"/>
          <a:lstStyle>
            <a:lvl1pPr>
              <a:defRPr sz="5881">
                <a:solidFill>
                  <a:schemeClr val="tx2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41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117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7427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8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71" r:id="rId2"/>
    <p:sldLayoutId id="2147483674" r:id="rId3"/>
    <p:sldLayoutId id="2147483683" r:id="rId4"/>
    <p:sldLayoutId id="2147483686" r:id="rId5"/>
    <p:sldLayoutId id="214748372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1388E-A56A-4206-914E-EF0361A0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8" y="1772134"/>
            <a:ext cx="5825213" cy="1793104"/>
          </a:xfrm>
        </p:spPr>
        <p:txBody>
          <a:bodyPr/>
          <a:lstStyle/>
          <a:p>
            <a:r>
              <a:rPr lang="en-US" sz="3600" dirty="0"/>
              <a:t>Dynamics 365 Cutover Strategy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EA170-F704-4ACA-9DBE-BD3AD12AC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7683" y="4494279"/>
            <a:ext cx="5826717" cy="1090351"/>
          </a:xfrm>
        </p:spPr>
        <p:txBody>
          <a:bodyPr/>
          <a:lstStyle/>
          <a:p>
            <a:r>
              <a:rPr lang="en-US" sz="2400" dirty="0"/>
              <a:t>&lt;NAME&gt;</a:t>
            </a:r>
          </a:p>
          <a:p>
            <a:r>
              <a:rPr lang="en-US" sz="2400" dirty="0"/>
              <a:t>&lt;Job Title&gt;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15018B7-BB73-40EC-96B7-202B8DC326A5}"/>
              </a:ext>
            </a:extLst>
          </p:cNvPr>
          <p:cNvSpPr txBox="1">
            <a:spLocks/>
          </p:cNvSpPr>
          <p:nvPr/>
        </p:nvSpPr>
        <p:spPr>
          <a:xfrm>
            <a:off x="267684" y="6303990"/>
            <a:ext cx="3426862" cy="40626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</a:rPr>
              <a:t>24 August 2021</a:t>
            </a:r>
          </a:p>
        </p:txBody>
      </p:sp>
    </p:spTree>
    <p:extLst>
      <p:ext uri="{BB962C8B-B14F-4D97-AF65-F5344CB8AC3E}">
        <p14:creationId xmlns:p14="http://schemas.microsoft.com/office/powerpoint/2010/main" val="30030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Cutover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40" y="4757057"/>
            <a:ext cx="11327204" cy="522386"/>
            <a:chOff x="457200" y="1895261"/>
            <a:chExt cx="11327204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11277600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What are the system cutover processes (and milestones) that are managed by, or integrated with, the cutover management process?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833331" y="1977145"/>
            <a:ext cx="10608920" cy="2631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 – Reference the Data Migration Strategy/Workshop as needed.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830956" y="5341094"/>
            <a:ext cx="10666279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 – Reference the Data Migration Strategy/Workshop as needed.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240" y="1390893"/>
            <a:ext cx="10857469" cy="522386"/>
            <a:chOff x="457200" y="4350351"/>
            <a:chExt cx="10857469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3" y="4350351"/>
              <a:ext cx="1080786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What is the detailed system cutover strategy including the agreed legacy system shutdown process with the date and times?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7690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&amp; Mock-Cutovers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A7D01-100F-4767-A0E0-0F52A5CED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53502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86ACE5-F663-4109-A82D-4E928919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616892"/>
            <a:ext cx="6218237" cy="338554"/>
            <a:chOff x="457200" y="4849131"/>
            <a:chExt cx="6218237" cy="33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5CB00B-19B5-4FEC-80FF-940E8DAF0250}"/>
                </a:ext>
              </a:extLst>
            </p:cNvPr>
            <p:cNvSpPr/>
            <p:nvPr/>
          </p:nvSpPr>
          <p:spPr>
            <a:xfrm>
              <a:off x="506804" y="4849131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What are the entry/exit criteria for mock cutovers?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08C763-BBF0-4AAB-856F-A0DF7E7F2A3C}"/>
                </a:ext>
              </a:extLst>
            </p:cNvPr>
            <p:cNvGrpSpPr/>
            <p:nvPr/>
          </p:nvGrpSpPr>
          <p:grpSpPr>
            <a:xfrm>
              <a:off x="457200" y="4855048"/>
              <a:ext cx="326112" cy="326112"/>
              <a:chOff x="457200" y="4953637"/>
              <a:chExt cx="326112" cy="32611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70F079D-F73E-4429-A3F1-2B7F65F083E2}"/>
                  </a:ext>
                </a:extLst>
              </p:cNvPr>
              <p:cNvSpPr/>
              <p:nvPr/>
            </p:nvSpPr>
            <p:spPr bwMode="auto">
              <a:xfrm>
                <a:off x="457200" y="4953637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Graphic 77">
                <a:extLst>
                  <a:ext uri="{FF2B5EF4-FFF2-40B4-BE49-F238E27FC236}">
                    <a16:creationId xmlns:a16="http://schemas.microsoft.com/office/drawing/2014/main" id="{F1706874-C180-4DBF-9B62-B0D962DBF11B}"/>
                  </a:ext>
                </a:extLst>
              </p:cNvPr>
              <p:cNvSpPr/>
              <p:nvPr/>
            </p:nvSpPr>
            <p:spPr>
              <a:xfrm>
                <a:off x="538631" y="5052175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6436D73-829E-438E-AE79-D88C49494BCA}"/>
              </a:ext>
            </a:extLst>
          </p:cNvPr>
          <p:cNvSpPr/>
          <p:nvPr/>
        </p:nvSpPr>
        <p:spPr>
          <a:xfrm>
            <a:off x="953495" y="5068840"/>
            <a:ext cx="10781305" cy="15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150DA2-B8DD-4522-AF8E-0176F647C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94915"/>
            <a:ext cx="10830910" cy="584775"/>
            <a:chOff x="457200" y="3905343"/>
            <a:chExt cx="10830910" cy="5847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14E2F3B-923E-4452-862E-0112691AF3B4}"/>
                </a:ext>
              </a:extLst>
            </p:cNvPr>
            <p:cNvSpPr/>
            <p:nvPr/>
          </p:nvSpPr>
          <p:spPr>
            <a:xfrm>
              <a:off x="506805" y="3905343"/>
              <a:ext cx="10781305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How, when and where are the mock cutovers conducted and how are you validating the cutover process and the resulting systems?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8056BE-B4B1-4EDB-BFC9-156909E6AA8C}"/>
                </a:ext>
              </a:extLst>
            </p:cNvPr>
            <p:cNvGrpSpPr/>
            <p:nvPr/>
          </p:nvGrpSpPr>
          <p:grpSpPr>
            <a:xfrm>
              <a:off x="457200" y="4034674"/>
              <a:ext cx="326112" cy="326112"/>
              <a:chOff x="457200" y="4267823"/>
              <a:chExt cx="326112" cy="326112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56660F0-F730-418D-AC94-6EE391EBF902}"/>
                  </a:ext>
                </a:extLst>
              </p:cNvPr>
              <p:cNvSpPr/>
              <p:nvPr/>
            </p:nvSpPr>
            <p:spPr bwMode="auto">
              <a:xfrm>
                <a:off x="457200" y="4267823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Graphic 77">
                <a:extLst>
                  <a:ext uri="{FF2B5EF4-FFF2-40B4-BE49-F238E27FC236}">
                    <a16:creationId xmlns:a16="http://schemas.microsoft.com/office/drawing/2014/main" id="{85213B31-6D65-49AE-A490-6173C29F5814}"/>
                  </a:ext>
                </a:extLst>
              </p:cNvPr>
              <p:cNvSpPr/>
              <p:nvPr/>
            </p:nvSpPr>
            <p:spPr>
              <a:xfrm>
                <a:off x="538631" y="4366361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6ADE966-EDDA-4AB8-95B8-7C5BF42B1741}"/>
              </a:ext>
            </a:extLst>
          </p:cNvPr>
          <p:cNvSpPr/>
          <p:nvPr/>
        </p:nvSpPr>
        <p:spPr>
          <a:xfrm>
            <a:off x="953495" y="1804463"/>
            <a:ext cx="10781305" cy="260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E82F5C-6E24-415F-943A-B59D4457604E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411638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>
                <a:cs typeface="Segoe UI"/>
              </a:rPr>
              <a:t>Timing &amp; Performance</a:t>
            </a:r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long is the final end-to-end cutover expected to take?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528112"/>
            <a:ext cx="6218237" cy="584775"/>
            <a:chOff x="457200" y="3528112"/>
            <a:chExt cx="6218237" cy="58477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528112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What day and time will the final cutover start and when is the new system expected to be live?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6810998" y="5097587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0576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31134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What are the high-risk areas for performance during the cutover and how are they being addressed?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8E1D1E0-8EE3-4A76-82F4-5151A420D75C}"/>
              </a:ext>
            </a:extLst>
          </p:cNvPr>
          <p:cNvSpPr/>
          <p:nvPr/>
        </p:nvSpPr>
        <p:spPr>
          <a:xfrm>
            <a:off x="6810998" y="3496425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5463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GB"/>
              <a:t>Change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A0BF9-E23F-4CFA-BFB9-1923DF03340F}"/>
              </a:ext>
            </a:extLst>
          </p:cNvPr>
          <p:cNvSpPr/>
          <p:nvPr/>
        </p:nvSpPr>
        <p:spPr>
          <a:xfrm>
            <a:off x="482002" y="1336375"/>
            <a:ext cx="11227995" cy="1104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Describe how change management has been implemented and communicated with the business users throughout the project as it relates to the implications of the cutover strategy.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7C69AB-A6F8-4AC0-AE4C-B9139D91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67461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7E9031-F18F-41B9-BC42-D62A9FFC8CA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Graphic 77">
              <a:extLst>
                <a:ext uri="{FF2B5EF4-FFF2-40B4-BE49-F238E27FC236}">
                  <a16:creationId xmlns:a16="http://schemas.microsoft.com/office/drawing/2014/main" id="{554ABB70-8980-450F-B7E0-41CF4719410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3E3344-0D3E-40C6-A30D-D9146C16FFD2}"/>
              </a:ext>
            </a:extLst>
          </p:cNvPr>
          <p:cNvSpPr/>
          <p:nvPr/>
        </p:nvSpPr>
        <p:spPr>
          <a:xfrm>
            <a:off x="973123" y="2273418"/>
            <a:ext cx="10761677" cy="4127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972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Environment Plan – Human Resources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Which environment is currently used as the GOLD environment?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651222"/>
            <a:ext cx="6218237" cy="338554"/>
            <a:chOff x="457200" y="3651222"/>
            <a:chExt cx="6218237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651222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What is the strategy to move from GOLD to PROD?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6810998" y="5097587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0576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31134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environment strategy for the mock go-lives.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8E1D1E0-8EE3-4A76-82F4-5151A420D75C}"/>
              </a:ext>
            </a:extLst>
          </p:cNvPr>
          <p:cNvSpPr/>
          <p:nvPr/>
        </p:nvSpPr>
        <p:spPr>
          <a:xfrm>
            <a:off x="6810998" y="3496425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445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Environment Plan – F&amp;O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Which environment is currently used as the GOLD environment?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651222"/>
            <a:ext cx="6218237" cy="338554"/>
            <a:chOff x="457200" y="3651222"/>
            <a:chExt cx="6218237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651222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What is the strategy to move from GOLD to PROD?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6810998" y="5097587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0576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31134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environment strategy for the mock go-lives.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8E1D1E0-8EE3-4A76-82F4-5151A420D75C}"/>
              </a:ext>
            </a:extLst>
          </p:cNvPr>
          <p:cNvSpPr/>
          <p:nvPr/>
        </p:nvSpPr>
        <p:spPr>
          <a:xfrm>
            <a:off x="6810998" y="3496425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5137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Environment Plan – 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04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895261"/>
            <a:ext cx="6218237" cy="522386"/>
            <a:chOff x="457200" y="1895261"/>
            <a:chExt cx="6218237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Which environment(s) will be used to support the mock go-live activities?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6810998" y="3496426"/>
            <a:ext cx="4923802" cy="3052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6810998" y="1895262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529973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environment strategy for the mock go-live.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226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Go-Live Cutover Plan</a:t>
            </a:r>
          </a:p>
        </p:txBody>
      </p:sp>
    </p:spTree>
    <p:extLst>
      <p:ext uri="{BB962C8B-B14F-4D97-AF65-F5344CB8AC3E}">
        <p14:creationId xmlns:p14="http://schemas.microsoft.com/office/powerpoint/2010/main" val="14603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>
                <a:cs typeface="Segoe UI"/>
              </a:rPr>
              <a:t>Go-Live Cutover Organization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organizational structure that will manage, perform, validate and approve the final Go-Live cutover and the related communication plan  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77600" cy="4705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  <a:p>
            <a:pPr algn="ctr"/>
            <a:r>
              <a:rPr lang="en-US" sz="1600">
                <a:solidFill>
                  <a:schemeClr val="tx1"/>
                </a:solidFill>
                <a:highlight>
                  <a:srgbClr val="FFFF00"/>
                </a:highlight>
              </a:rPr>
              <a:t>Provide notes for additional context on what is expected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9074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Go-Live Detailed Cutover 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key elements of the Go-Live cutover plan and attach a copy of the current draft here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77600" cy="4705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 Details Here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Add to Notes, text on a sample cutover plan they can download if needed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cs typeface="Segoe UI"/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highlight>
                  <a:srgbClr val="FFFF00"/>
                </a:highlight>
                <a:cs typeface="Segoe UI"/>
              </a:rPr>
              <a:t>**Add Sample cutover columns.xls from background folder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cs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494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02" y="392723"/>
            <a:ext cx="11018520" cy="492443"/>
          </a:xfrm>
        </p:spPr>
        <p:txBody>
          <a:bodyPr/>
          <a:lstStyle/>
          <a:p>
            <a:r>
              <a:rPr lang="en-GB" sz="3200" dirty="0">
                <a:cs typeface="Segoe UI"/>
              </a:rPr>
              <a:t>Cutover Strategy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 dirty="0">
                <a:ln w="3175">
                  <a:noFill/>
                </a:ln>
                <a:solidFill>
                  <a:schemeClr val="accent1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2032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>
                <a:solidFill>
                  <a:srgbClr val="505050"/>
                </a:solidFill>
              </a:rPr>
              <a:t>Cutover Strategy workshop is designed to e</a:t>
            </a:r>
            <a:r>
              <a:rPr lang="en-US" sz="1600" b="0" i="0">
                <a:solidFill>
                  <a:srgbClr val="505050"/>
                </a:solidFill>
                <a:effectLst/>
                <a:latin typeface="Segoe UI" panose="020B0502040204020203" pitchFamily="34" charset="0"/>
              </a:rPr>
              <a:t>nsure that the cutover strategy provides a good approach and plan to deliver a well-defined, well-tested, reliable, and safe transition from current systems to the new production systems.</a:t>
            </a:r>
            <a:endParaRPr lang="en-US" sz="1600">
              <a:solidFill>
                <a:srgbClr val="505050"/>
              </a:solidFill>
            </a:endParaRP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4E8F2-26A2-4CCA-89B8-65B9B53D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63024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1975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0926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Cutover Vision &amp; Strategy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ACF46A-463D-47C7-864A-28AF0D80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484777"/>
            <a:ext cx="5613527" cy="522386"/>
            <a:chOff x="506805" y="2480613"/>
            <a:chExt cx="5613527" cy="5223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0B6B51-41D8-4F93-878F-BACE5D1A7680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Cutover Project Plan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9BE7D1-9561-4827-9078-39A70C6194FC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A3C2A-BC9A-43BD-88E3-EE63266915B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30FA6A06-94D8-41F5-A50E-579C8331442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5BF092-9D17-40D4-AEA1-85E84CD3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074291"/>
            <a:ext cx="5613527" cy="522386"/>
            <a:chOff x="506805" y="3065963"/>
            <a:chExt cx="5613527" cy="52238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4341627-CD8C-4D9B-8381-28743BCFFBF1}"/>
                </a:ext>
              </a:extLst>
            </p:cNvPr>
            <p:cNvSpPr/>
            <p:nvPr/>
          </p:nvSpPr>
          <p:spPr>
            <a:xfrm>
              <a:off x="506805" y="30659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Go-Live Cutover Plan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8DCA24-F689-4F52-AC15-9977600BCF8E}"/>
                </a:ext>
              </a:extLst>
            </p:cNvPr>
            <p:cNvGrpSpPr/>
            <p:nvPr/>
          </p:nvGrpSpPr>
          <p:grpSpPr>
            <a:xfrm>
              <a:off x="730757" y="31641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BD1EA2-61E0-4EC2-AD0B-094D0B9C4D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Graphic 77">
                <a:extLst>
                  <a:ext uri="{FF2B5EF4-FFF2-40B4-BE49-F238E27FC236}">
                    <a16:creationId xmlns:a16="http://schemas.microsoft.com/office/drawing/2014/main" id="{B6DB75E1-7967-41AB-8FD6-5430FCE3018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663805"/>
            <a:ext cx="5613527" cy="522386"/>
            <a:chOff x="506805" y="3651313"/>
            <a:chExt cx="5613527" cy="5223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Post Go-Live Plan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C4E2D5-ABEE-4F1C-8DF5-73DE5AC2F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253319"/>
            <a:ext cx="5613527" cy="522386"/>
            <a:chOff x="506805" y="4236663"/>
            <a:chExt cx="5613527" cy="5223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30E3A6F-B40A-4569-AC93-BDC1DEAA095C}"/>
                </a:ext>
              </a:extLst>
            </p:cNvPr>
            <p:cNvSpPr/>
            <p:nvPr/>
          </p:nvSpPr>
          <p:spPr>
            <a:xfrm>
              <a:off x="506805" y="42366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fr-FR" sz="160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C5E5E53-E510-40D8-92C4-7975BF31BFF1}"/>
                </a:ext>
              </a:extLst>
            </p:cNvPr>
            <p:cNvGrpSpPr/>
            <p:nvPr/>
          </p:nvGrpSpPr>
          <p:grpSpPr>
            <a:xfrm>
              <a:off x="730757" y="43348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0E7479B-2E41-41A8-8F1A-01E828705C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Graphic 77">
                <a:extLst>
                  <a:ext uri="{FF2B5EF4-FFF2-40B4-BE49-F238E27FC236}">
                    <a16:creationId xmlns:a16="http://schemas.microsoft.com/office/drawing/2014/main" id="{548EAD0B-AEC3-471A-8197-CE03DECE60E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26608" y="4022757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237305" y="3876030"/>
            <a:ext cx="4369478" cy="1948847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120-minute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/>
              </a:rPr>
              <a:t>Attendees: </a:t>
            </a:r>
            <a:r>
              <a:rPr lang="en-US" sz="1600" kern="0">
                <a:solidFill>
                  <a:srgbClr val="505050"/>
                </a:solidFill>
                <a:latin typeface="Segoe UI"/>
                <a:ea typeface="Segoe UI" pitchFamily="34" charset="0"/>
                <a:cs typeface="Segoe UI"/>
              </a:rPr>
              <a:t>Cutover Lead, Solution</a:t>
            </a:r>
            <a:r>
              <a:rPr lang="en-US" sz="1600" kern="0" dirty="0">
                <a:ea typeface="Segoe UI" pitchFamily="34" charset="0"/>
                <a:cs typeface="Segoe UI"/>
              </a:rPr>
              <a:t> Architect, Data Migration Lead and Project Manager roles are mandatory. </a:t>
            </a:r>
            <a:endParaRPr lang="en-US" sz="1600" kern="0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  <a:p>
            <a:pPr defTabSz="87810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ea typeface="Segoe UI" pitchFamily="34" charset="0"/>
                <a:cs typeface="Segoe UI"/>
              </a:rPr>
              <a:t>Other roles that may attend are Technical Leads and Functional Leads</a:t>
            </a:r>
            <a:endParaRPr lang="en-US" sz="1600" kern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77389-C36A-43AD-9CA3-AB689D3F57DD}"/>
              </a:ext>
            </a:extLst>
          </p:cNvPr>
          <p:cNvSpPr/>
          <p:nvPr/>
        </p:nvSpPr>
        <p:spPr>
          <a:xfrm>
            <a:off x="514349" y="4254150"/>
            <a:ext cx="561352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5936" tIns="45720" rIns="91440" bIns="45720" rtlCol="0" anchor="ctr"/>
          <a:lstStyle/>
          <a:p>
            <a:r>
              <a:rPr lang="en-GB" sz="1600">
                <a:solidFill>
                  <a:schemeClr val="tx1"/>
                </a:solidFill>
              </a:rPr>
              <a:t>Q/A &amp; Next Steps</a:t>
            </a:r>
            <a:endParaRPr lang="en-GB" sz="160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3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>
                <a:cs typeface="Segoe UI"/>
              </a:rPr>
              <a:t>Go/No-Go &amp; Rollback Plans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0543B6-BC34-4299-9434-C40664373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555" y="1317102"/>
            <a:ext cx="7094306" cy="338554"/>
            <a:chOff x="457200" y="2141483"/>
            <a:chExt cx="7094306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42D0AB-7452-4392-BC3A-2FBF53935176}"/>
                </a:ext>
              </a:extLst>
            </p:cNvPr>
            <p:cNvSpPr/>
            <p:nvPr/>
          </p:nvSpPr>
          <p:spPr>
            <a:xfrm>
              <a:off x="506805" y="2141483"/>
              <a:ext cx="704470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Go/No-Go decision points and when they will be made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4D6372-099F-4A89-81B5-7772E77A1D2C}"/>
                </a:ext>
              </a:extLst>
            </p:cNvPr>
            <p:cNvGrpSpPr/>
            <p:nvPr/>
          </p:nvGrpSpPr>
          <p:grpSpPr>
            <a:xfrm>
              <a:off x="457200" y="214770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F334DF-232A-4F4C-B439-45CBEAB5BB4A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5C6FAA89-87C8-474A-9767-01282290439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0EBEB94-9834-4BBF-97B1-656CDC7ADAE5}"/>
              </a:ext>
            </a:extLst>
          </p:cNvPr>
          <p:cNvSpPr/>
          <p:nvPr/>
        </p:nvSpPr>
        <p:spPr>
          <a:xfrm>
            <a:off x="445160" y="1895262"/>
            <a:ext cx="11289640" cy="1442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E82F5C-6E24-415F-943A-B59D4457604E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B8216D-40EE-4F46-9F00-AD3A95BF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473" y="3551571"/>
            <a:ext cx="11295379" cy="338554"/>
            <a:chOff x="457200" y="2141483"/>
            <a:chExt cx="11295379" cy="3385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B3D21-8655-4BB2-BE32-62D3B06EB7F0}"/>
                </a:ext>
              </a:extLst>
            </p:cNvPr>
            <p:cNvSpPr/>
            <p:nvPr/>
          </p:nvSpPr>
          <p:spPr>
            <a:xfrm>
              <a:off x="506805" y="2141483"/>
              <a:ext cx="1124577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criteria for invoking rollback and/or contingency and the plans for executing them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7E4570-DAEF-4BBA-A5B0-92FFDB9150C4}"/>
                </a:ext>
              </a:extLst>
            </p:cNvPr>
            <p:cNvGrpSpPr/>
            <p:nvPr/>
          </p:nvGrpSpPr>
          <p:grpSpPr>
            <a:xfrm>
              <a:off x="457200" y="214770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50E6F76-280E-4735-BC98-B1802D31EC7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875C8AE3-06BD-42A3-876D-E08886B75277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52C28-2601-42B8-8927-79307D35B92E}"/>
              </a:ext>
            </a:extLst>
          </p:cNvPr>
          <p:cNvSpPr/>
          <p:nvPr/>
        </p:nvSpPr>
        <p:spPr>
          <a:xfrm>
            <a:off x="466078" y="4129730"/>
            <a:ext cx="11289640" cy="2357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682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07203" y="330458"/>
            <a:ext cx="11018520" cy="553998"/>
          </a:xfrm>
        </p:spPr>
        <p:txBody>
          <a:bodyPr wrap="square" anchor="t">
            <a:noAutofit/>
          </a:bodyPr>
          <a:lstStyle/>
          <a:p>
            <a:r>
              <a:rPr lang="en-US" sz="4700">
                <a:cs typeface="Segoe UI"/>
              </a:rPr>
              <a:t>Remote Go-Live – Key Considerations</a:t>
            </a:r>
          </a:p>
        </p:txBody>
      </p:sp>
      <p:graphicFrame>
        <p:nvGraphicFramePr>
          <p:cNvPr id="26" name="Text Placeholder 5">
            <a:extLst>
              <a:ext uri="{FF2B5EF4-FFF2-40B4-BE49-F238E27FC236}">
                <a16:creationId xmlns:a16="http://schemas.microsoft.com/office/drawing/2014/main" id="{B66CA16E-0E62-4207-84AA-A745495D7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80687408"/>
              </p:ext>
            </p:extLst>
          </p:nvPr>
        </p:nvGraphicFramePr>
        <p:xfrm>
          <a:off x="480060" y="1435100"/>
          <a:ext cx="10232571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60C7F0-3248-4B6B-9BB4-8FFB78788CF7}"/>
              </a:ext>
            </a:extLst>
          </p:cNvPr>
          <p:cNvSpPr txBox="1"/>
          <p:nvPr/>
        </p:nvSpPr>
        <p:spPr>
          <a:xfrm>
            <a:off x="723900" y="5600700"/>
            <a:ext cx="9817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b="1"/>
              <a:t>Communication, Communication,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2357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9E8-7586-466A-BB86-4F8D61E7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Plan Strategy Example</a:t>
            </a:r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AF8D2457-4A13-44A1-BF5F-A440031C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398" y="1671277"/>
            <a:ext cx="914400" cy="914400"/>
          </a:xfrm>
          <a:prstGeom prst="rect">
            <a:avLst/>
          </a:prstGeom>
        </p:spPr>
      </p:pic>
      <p:pic>
        <p:nvPicPr>
          <p:cNvPr id="21" name="Graphic 20" descr="Users">
            <a:extLst>
              <a:ext uri="{FF2B5EF4-FFF2-40B4-BE49-F238E27FC236}">
                <a16:creationId xmlns:a16="http://schemas.microsoft.com/office/drawing/2014/main" id="{899ABB05-3FD6-4DAB-9E13-22A4C853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5533" y="3120326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08A5D432-3404-4511-9E15-EDE681243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085" y="312032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E83C4F-A4D4-4C1D-A9F1-86544EF5E48C}"/>
              </a:ext>
            </a:extLst>
          </p:cNvPr>
          <p:cNvSpPr txBox="1"/>
          <p:nvPr/>
        </p:nvSpPr>
        <p:spPr>
          <a:xfrm>
            <a:off x="7574495" y="2431788"/>
            <a:ext cx="14282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Coordinator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2E7E6D-F9E2-49E4-B4A3-7B4C69E978F3}"/>
              </a:ext>
            </a:extLst>
          </p:cNvPr>
          <p:cNvSpPr txBox="1"/>
          <p:nvPr/>
        </p:nvSpPr>
        <p:spPr>
          <a:xfrm>
            <a:off x="5478630" y="3880837"/>
            <a:ext cx="142820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Stream/area leaders</a:t>
            </a:r>
          </a:p>
        </p:txBody>
      </p:sp>
      <p:pic>
        <p:nvPicPr>
          <p:cNvPr id="30" name="Graphic 29" descr="Users">
            <a:extLst>
              <a:ext uri="{FF2B5EF4-FFF2-40B4-BE49-F238E27FC236}">
                <a16:creationId xmlns:a16="http://schemas.microsoft.com/office/drawing/2014/main" id="{CB5E8730-3831-4250-9206-44D06982D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0520" y="4858579"/>
            <a:ext cx="914400" cy="914400"/>
          </a:xfrm>
          <a:prstGeom prst="rect">
            <a:avLst/>
          </a:prstGeom>
        </p:spPr>
      </p:pic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7E0CD566-F97A-45F9-844E-CCC803B2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190" y="4858579"/>
            <a:ext cx="914400" cy="914400"/>
          </a:xfrm>
          <a:prstGeom prst="rect">
            <a:avLst/>
          </a:prstGeom>
        </p:spPr>
      </p:pic>
      <p:pic>
        <p:nvPicPr>
          <p:cNvPr id="36" name="Graphic 35" descr="Users">
            <a:extLst>
              <a:ext uri="{FF2B5EF4-FFF2-40B4-BE49-F238E27FC236}">
                <a16:creationId xmlns:a16="http://schemas.microsoft.com/office/drawing/2014/main" id="{E69F904F-CE21-41DA-97E3-3635B78C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8300" y="4858579"/>
            <a:ext cx="914400" cy="914400"/>
          </a:xfrm>
          <a:prstGeom prst="rect">
            <a:avLst/>
          </a:prstGeom>
        </p:spPr>
      </p:pic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AC2691BE-C0C6-4608-86A0-BE9840DFB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9410" y="4858579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51B808-D96B-4161-B54D-A3065ED6D29F}"/>
              </a:ext>
            </a:extLst>
          </p:cNvPr>
          <p:cNvSpPr txBox="1"/>
          <p:nvPr/>
        </p:nvSpPr>
        <p:spPr>
          <a:xfrm>
            <a:off x="7263888" y="5733365"/>
            <a:ext cx="1515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Task owners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6A485-99AC-40C8-A7A6-D2F930E6A656}"/>
              </a:ext>
            </a:extLst>
          </p:cNvPr>
          <p:cNvSpPr txBox="1"/>
          <p:nvPr/>
        </p:nvSpPr>
        <p:spPr>
          <a:xfrm>
            <a:off x="9654390" y="3918853"/>
            <a:ext cx="18592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Issues manager</a:t>
            </a: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CA0B7877-DC5C-4557-927E-30E79420F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212786">
            <a:off x="6821174" y="4368450"/>
            <a:ext cx="1027529" cy="307777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D43F13EC-3225-401F-AE2D-B8B874F5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024223" y="3629908"/>
            <a:ext cx="2630167" cy="307777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6ED1711E-AFCE-4BFE-B695-65462AB8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2729211">
            <a:off x="8722219" y="3069882"/>
            <a:ext cx="1315083" cy="307777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9F139EF-99C4-4F6D-A758-5878D1AF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056058">
            <a:off x="6603323" y="3089957"/>
            <a:ext cx="1315083" cy="307777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967E2-3B31-4666-98D6-901DF6EBD1BA}"/>
              </a:ext>
            </a:extLst>
          </p:cNvPr>
          <p:cNvSpPr txBox="1"/>
          <p:nvPr/>
        </p:nvSpPr>
        <p:spPr>
          <a:xfrm>
            <a:off x="500448" y="1752349"/>
            <a:ext cx="4030399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The coordinator runs the process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The area leaders verify the task execution and unblock issues (decision makers)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Task owners execute the tasks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Issue manager coordinates problems resolution in parallel with the “normal” execution</a:t>
            </a:r>
          </a:p>
        </p:txBody>
      </p:sp>
    </p:spTree>
    <p:extLst>
      <p:ext uri="{BB962C8B-B14F-4D97-AF65-F5344CB8AC3E}">
        <p14:creationId xmlns:p14="http://schemas.microsoft.com/office/powerpoint/2010/main" val="35159927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Remote Go-Live Considerations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E51435-1702-4A8C-B241-7759D9397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829" y="1383316"/>
            <a:ext cx="11277600" cy="338554"/>
            <a:chOff x="457200" y="3084968"/>
            <a:chExt cx="11277600" cy="33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1C6D26-819F-4A58-A25B-6B980AF63BC6}"/>
                </a:ext>
              </a:extLst>
            </p:cNvPr>
            <p:cNvSpPr/>
            <p:nvPr/>
          </p:nvSpPr>
          <p:spPr>
            <a:xfrm>
              <a:off x="506805" y="3084968"/>
              <a:ext cx="1122799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tIns="45720" rIns="91440" bIns="4572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How is the cutover management strategy being designed to work effectively and efficiently for a Remote Go-Live?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208CF6-EDEA-4479-8077-6793560EB83C}"/>
                </a:ext>
              </a:extLst>
            </p:cNvPr>
            <p:cNvGrpSpPr/>
            <p:nvPr/>
          </p:nvGrpSpPr>
          <p:grpSpPr>
            <a:xfrm>
              <a:off x="457200" y="3091189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F3343D-E652-4D66-828C-6BA46C9659A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Graphic 77">
                <a:extLst>
                  <a:ext uri="{FF2B5EF4-FFF2-40B4-BE49-F238E27FC236}">
                    <a16:creationId xmlns:a16="http://schemas.microsoft.com/office/drawing/2014/main" id="{00585827-09ED-4A94-AC30-98C4E15A560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BE556BD-C124-4A6A-99F0-2BE2C03CCAC8}"/>
              </a:ext>
            </a:extLst>
          </p:cNvPr>
          <p:cNvSpPr/>
          <p:nvPr/>
        </p:nvSpPr>
        <p:spPr>
          <a:xfrm>
            <a:off x="965208" y="1755715"/>
            <a:ext cx="10769592" cy="4731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E82F5C-6E24-415F-943A-B59D4457604E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6390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Post Go-Live</a:t>
            </a:r>
          </a:p>
        </p:txBody>
      </p:sp>
    </p:spTree>
    <p:extLst>
      <p:ext uri="{BB962C8B-B14F-4D97-AF65-F5344CB8AC3E}">
        <p14:creationId xmlns:p14="http://schemas.microsoft.com/office/powerpoint/2010/main" val="6073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 Go-Live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Describe the process and planning for transition from project to support (</a:t>
              </a:r>
              <a:r>
                <a:rPr lang="en-US" sz="1600" dirty="0" err="1">
                  <a:solidFill>
                    <a:schemeClr val="tx1"/>
                  </a:solidFill>
                </a:rPr>
                <a:t>esp</a:t>
              </a:r>
              <a:r>
                <a:rPr lang="en-US" sz="1600" dirty="0">
                  <a:solidFill>
                    <a:schemeClr val="tx1"/>
                  </a:solidFill>
                </a:rPr>
                <a:t> with respect to the cutover and immediate hyper care period)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77600" cy="916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A1067C-4008-48B8-ACFE-461D41E4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942477"/>
            <a:ext cx="11277600" cy="522386"/>
            <a:chOff x="457200" y="1895261"/>
            <a:chExt cx="11277600" cy="5223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5E2630-F557-43BE-BDFE-ADA557A9E1B2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Describe any post Go-Live cutover activities and how they will be managed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21E906-601D-42AB-8F10-16FF7F6CB07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2C913B-939D-4D77-ADC0-75F145287DC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Graphic 77">
                <a:extLst>
                  <a:ext uri="{FF2B5EF4-FFF2-40B4-BE49-F238E27FC236}">
                    <a16:creationId xmlns:a16="http://schemas.microsoft.com/office/drawing/2014/main" id="{3B8B2261-03CB-4EDF-A614-62D5DE9DF5C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E91C-9684-42CB-9218-BCC257A572BE}"/>
              </a:ext>
            </a:extLst>
          </p:cNvPr>
          <p:cNvSpPr/>
          <p:nvPr/>
        </p:nvSpPr>
        <p:spPr>
          <a:xfrm>
            <a:off x="457200" y="3563000"/>
            <a:ext cx="11277600" cy="1305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FCE560-D622-4CFD-B3B2-55D8A7ABF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904132"/>
            <a:ext cx="11277600" cy="522386"/>
            <a:chOff x="457200" y="1895261"/>
            <a:chExt cx="11277600" cy="5223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3151C8-829D-445A-99D1-FF5727F7A7CD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exit criteria and strategy for the cutover process and cutover organization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CCA501-3C1E-4FDE-B50C-514C8B77C53B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79D2-F630-4765-892F-A47282FCFC9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Graphic 77">
                <a:extLst>
                  <a:ext uri="{FF2B5EF4-FFF2-40B4-BE49-F238E27FC236}">
                    <a16:creationId xmlns:a16="http://schemas.microsoft.com/office/drawing/2014/main" id="{1DBBACEB-3079-48C0-994D-2572C709836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836C8-757F-436D-A50F-5A1D0B0EA065}"/>
              </a:ext>
            </a:extLst>
          </p:cNvPr>
          <p:cNvSpPr/>
          <p:nvPr/>
        </p:nvSpPr>
        <p:spPr>
          <a:xfrm>
            <a:off x="457200" y="5391800"/>
            <a:ext cx="11277600" cy="1305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24414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Q/A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42209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Discuss next steps and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E9EE8-3792-4935-BDF4-3CC3B6FBB0A0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next steps and action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46D8A-4DC1-4337-8C6F-46DCD83BAF11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FD6-BB9B-463E-9409-5CD4B06C9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00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Cutover Vision &amp; Strategy</a:t>
            </a:r>
          </a:p>
        </p:txBody>
      </p:sp>
    </p:spTree>
    <p:extLst>
      <p:ext uri="{BB962C8B-B14F-4D97-AF65-F5344CB8AC3E}">
        <p14:creationId xmlns:p14="http://schemas.microsoft.com/office/powerpoint/2010/main" val="2238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 dirty="0">
                <a:cs typeface="Segoe UI"/>
              </a:rPr>
              <a:t>Business Aims &amp; 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Describe the aims or goals of the cutover from a business perspective.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84126"/>
            <a:ext cx="11277600" cy="1463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41C9B-05A6-43FD-BAEF-DF338336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7903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7DDD6-533B-4AF1-974D-D0BFCEE97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602543"/>
            <a:ext cx="6218237" cy="584775"/>
            <a:chOff x="457200" y="3528112"/>
            <a:chExt cx="6218237" cy="5847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DEA5FC-3A71-4490-9D08-967173C160AE}"/>
                </a:ext>
              </a:extLst>
            </p:cNvPr>
            <p:cNvSpPr/>
            <p:nvPr/>
          </p:nvSpPr>
          <p:spPr>
            <a:xfrm>
              <a:off x="506804" y="3528112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tIns="45720" rIns="91440" bIns="4572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Who is the designated cutover leader and what is the scope of their responsibilities?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732C38-7003-45CA-9079-CA0665E61E79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14B8AA-631C-4DFA-A482-BF5C736EAD8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Graphic 77">
                <a:extLst>
                  <a:ext uri="{FF2B5EF4-FFF2-40B4-BE49-F238E27FC236}">
                    <a16:creationId xmlns:a16="http://schemas.microsoft.com/office/drawing/2014/main" id="{94847DE3-139E-4B5D-8E5E-0DE21FFFA2A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C2715-5D27-4DF1-A272-48592F73E6E4}"/>
              </a:ext>
            </a:extLst>
          </p:cNvPr>
          <p:cNvSpPr/>
          <p:nvPr/>
        </p:nvSpPr>
        <p:spPr>
          <a:xfrm>
            <a:off x="6810998" y="5172018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7BC44B-3AAE-4708-A10A-4E4E61CF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080194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6B8BA4-0E19-41C9-813E-12BE8CB0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90624"/>
            <a:ext cx="6218237" cy="597091"/>
            <a:chOff x="457200" y="4335410"/>
            <a:chExt cx="6218237" cy="5970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4EE4B7-B579-4284-8933-A99F398AFD67}"/>
                </a:ext>
              </a:extLst>
            </p:cNvPr>
            <p:cNvSpPr/>
            <p:nvPr/>
          </p:nvSpPr>
          <p:spPr>
            <a:xfrm>
              <a:off x="506804" y="4335410"/>
              <a:ext cx="6168633" cy="597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Describe the responsibilities and ownership of the key cutover activities (like data cleansing, data migration, communication, </a:t>
              </a:r>
              <a:r>
                <a:rPr lang="en-US" sz="1600" dirty="0" err="1">
                  <a:solidFill>
                    <a:schemeClr val="tx1"/>
                  </a:solidFill>
                </a:rPr>
                <a:t>etc</a:t>
              </a:r>
              <a:r>
                <a:rPr lang="en-US" sz="1600" dirty="0">
                  <a:solidFill>
                    <a:schemeClr val="tx1"/>
                  </a:solidFill>
                </a:rPr>
                <a:t>)?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5F5A65-910B-49F5-BF7D-32E06339156B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0CB730-DC2F-4BCE-B80A-AC6B9759539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Graphic 77">
                <a:extLst>
                  <a:ext uri="{FF2B5EF4-FFF2-40B4-BE49-F238E27FC236}">
                    <a16:creationId xmlns:a16="http://schemas.microsoft.com/office/drawing/2014/main" id="{10F49054-401A-42F8-84F3-90A3A23A6C6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6602AA6-5959-43A6-9D7A-A07B8F303D5C}"/>
              </a:ext>
            </a:extLst>
          </p:cNvPr>
          <p:cNvSpPr/>
          <p:nvPr/>
        </p:nvSpPr>
        <p:spPr>
          <a:xfrm>
            <a:off x="6810998" y="3570856"/>
            <a:ext cx="4923802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</p:spTree>
    <p:extLst>
      <p:ext uri="{BB962C8B-B14F-4D97-AF65-F5344CB8AC3E}">
        <p14:creationId xmlns:p14="http://schemas.microsoft.com/office/powerpoint/2010/main" val="18833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 dirty="0">
                <a:cs typeface="Segoe UI"/>
              </a:rPr>
              <a:t>Cutover Scope &amp; Strategy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full scope that is intended to be covered by the cutover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55189" cy="1806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ED7E5-B54C-4296-AE93-72E2377F7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188" y="3762047"/>
            <a:ext cx="11277600" cy="522386"/>
            <a:chOff x="457200" y="1895261"/>
            <a:chExt cx="11277600" cy="5223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CEBBFE-4E61-411C-9AEB-067BDC72CB53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high-level strategy for the cutover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666238-18EE-4881-9706-403179391414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A46B837-7792-4783-B705-DFC56105E9D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Graphic 77">
                <a:extLst>
                  <a:ext uri="{FF2B5EF4-FFF2-40B4-BE49-F238E27FC236}">
                    <a16:creationId xmlns:a16="http://schemas.microsoft.com/office/drawing/2014/main" id="{5C5F98E7-DA6A-4481-A457-2EE2DCCCD8D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EDE1C-F69B-4A72-9C0F-3B62FEB410A8}"/>
              </a:ext>
            </a:extLst>
          </p:cNvPr>
          <p:cNvSpPr/>
          <p:nvPr/>
        </p:nvSpPr>
        <p:spPr>
          <a:xfrm>
            <a:off x="457200" y="4222699"/>
            <a:ext cx="11277600" cy="2269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34802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Cutover Calendar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Describe the calendar of key business activities that will take place leading to, and during the cutover.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77600" cy="4705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  <a:p>
            <a:pPr algn="ctr"/>
            <a:r>
              <a:rPr lang="en-US" sz="1600">
                <a:solidFill>
                  <a:schemeClr val="tx1"/>
                </a:solidFill>
                <a:highlight>
                  <a:srgbClr val="FFFF00"/>
                </a:highlight>
              </a:rPr>
              <a:t>Provide an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8293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Cutover Project Plan</a:t>
            </a:r>
          </a:p>
        </p:txBody>
      </p:sp>
    </p:spTree>
    <p:extLst>
      <p:ext uri="{BB962C8B-B14F-4D97-AF65-F5344CB8AC3E}">
        <p14:creationId xmlns:p14="http://schemas.microsoft.com/office/powerpoint/2010/main" val="16670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Cutover Project 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Please describe and include a copy of your cutover project plan.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809699"/>
            <a:ext cx="11277600" cy="4705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Enter Details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8159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Cutover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B08C-E732-4283-813E-5C824AA3E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4587" y="5107894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4E05-6CBE-4AD2-A59B-0EF6096D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056293"/>
            <a:ext cx="11327204" cy="522386"/>
            <a:chOff x="457200" y="1895261"/>
            <a:chExt cx="11327204" cy="522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F07B10-526E-4722-B123-01E96EBAF8EA}"/>
                </a:ext>
              </a:extLst>
            </p:cNvPr>
            <p:cNvSpPr/>
            <p:nvPr/>
          </p:nvSpPr>
          <p:spPr>
            <a:xfrm>
              <a:off x="506804" y="1895261"/>
              <a:ext cx="11277600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What are the Data Migration processes (and milestones) that are managed by, or integrated with, the cutover management process?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372018-74DE-4514-AD3F-0608AB4C06C8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A9E5B3-3770-4BAB-AD19-00999C17B37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Graphic 77">
                <a:extLst>
                  <a:ext uri="{FF2B5EF4-FFF2-40B4-BE49-F238E27FC236}">
                    <a16:creationId xmlns:a16="http://schemas.microsoft.com/office/drawing/2014/main" id="{22018496-0840-472C-BAE9-AB7680C49EE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F03D4-A682-47CC-984E-2DED3B1CF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7406" y="5174519"/>
            <a:ext cx="11059177" cy="338554"/>
            <a:chOff x="457200" y="3651222"/>
            <a:chExt cx="11059177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988-BD92-4F91-8200-E8930D29B8E5}"/>
                </a:ext>
              </a:extLst>
            </p:cNvPr>
            <p:cNvSpPr/>
            <p:nvPr/>
          </p:nvSpPr>
          <p:spPr>
            <a:xfrm>
              <a:off x="506804" y="3651222"/>
              <a:ext cx="1100957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tIns="45720" rIns="91440" bIns="4572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How many data migration runs (as part of the mock cutover) have been completed and with what level of success 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D83416-B614-471C-B631-31ADAC57AEC2}"/>
                </a:ext>
              </a:extLst>
            </p:cNvPr>
            <p:cNvGrpSpPr/>
            <p:nvPr/>
          </p:nvGrpSpPr>
          <p:grpSpPr>
            <a:xfrm>
              <a:off x="457200" y="365744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AB8F5C-9FF9-4468-952E-4A1DE11AA2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660EB3EE-43BC-488B-9ABD-4B6FFEE607B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4CA27E-06A1-41D6-A39E-BBDEFA5F120C}"/>
              </a:ext>
            </a:extLst>
          </p:cNvPr>
          <p:cNvSpPr/>
          <p:nvPr/>
        </p:nvSpPr>
        <p:spPr>
          <a:xfrm>
            <a:off x="1021291" y="1616292"/>
            <a:ext cx="10608920" cy="1312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Info Here – Reference the Data Migration Strategy/Workshop as needed.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33CF7-B99C-4242-B068-B1E55EFBB73A}"/>
              </a:ext>
            </a:extLst>
          </p:cNvPr>
          <p:cNvSpPr/>
          <p:nvPr/>
        </p:nvSpPr>
        <p:spPr>
          <a:xfrm>
            <a:off x="1018916" y="3640330"/>
            <a:ext cx="10666279" cy="14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Info Here – Reference the Data Migration Strategy/Workshop as needed.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05B509-0085-4B54-A7E3-8D48C0A1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4587" y="670905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4DD12-6970-4CF5-B354-9243ED06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56781"/>
            <a:ext cx="6218237" cy="522386"/>
            <a:chOff x="457200" y="4350351"/>
            <a:chExt cx="621823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9F7E72-7EB1-4993-BE4C-E4642358DE7E}"/>
                </a:ext>
              </a:extLst>
            </p:cNvPr>
            <p:cNvSpPr/>
            <p:nvPr/>
          </p:nvSpPr>
          <p:spPr>
            <a:xfrm>
              <a:off x="506804" y="435035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tIns="45720" rIns="91440" bIns="4572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What is the detailed Data Cutover strategy?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0B99A2-4629-4C8D-985D-E2CF08B28C20}"/>
                </a:ext>
              </a:extLst>
            </p:cNvPr>
            <p:cNvGrpSpPr/>
            <p:nvPr/>
          </p:nvGrpSpPr>
          <p:grpSpPr>
            <a:xfrm>
              <a:off x="457200" y="444848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32A82-45D4-44EA-855A-B921F03B547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E31015E8-FDC1-4F26-A87F-93A0152D706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B32E7-E83A-484E-89B0-B2EDDAE540AF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78270E-6F71-4CB1-8427-C8EDA5207438}"/>
              </a:ext>
            </a:extLst>
          </p:cNvPr>
          <p:cNvSpPr/>
          <p:nvPr/>
        </p:nvSpPr>
        <p:spPr>
          <a:xfrm>
            <a:off x="1018915" y="5679801"/>
            <a:ext cx="10568489" cy="95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 Here</a:t>
            </a:r>
          </a:p>
        </p:txBody>
      </p:sp>
    </p:spTree>
    <p:extLst>
      <p:ext uri="{BB962C8B-B14F-4D97-AF65-F5344CB8AC3E}">
        <p14:creationId xmlns:p14="http://schemas.microsoft.com/office/powerpoint/2010/main" val="30710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 Dynamics 365">
  <a:themeElements>
    <a:clrScheme name="MSFT Dynamics 365">
      <a:dk1>
        <a:srgbClr val="505050"/>
      </a:dk1>
      <a:lt1>
        <a:sysClr val="window" lastClr="FFFFFF"/>
      </a:lt1>
      <a:dk2>
        <a:srgbClr val="008272"/>
      </a:dk2>
      <a:lt2>
        <a:srgbClr val="E7E6E6"/>
      </a:lt2>
      <a:accent1>
        <a:srgbClr val="008272"/>
      </a:accent1>
      <a:accent2>
        <a:srgbClr val="30E5D0"/>
      </a:accent2>
      <a:accent3>
        <a:srgbClr val="FEF000"/>
      </a:accent3>
      <a:accent4>
        <a:srgbClr val="3C3C41"/>
      </a:accent4>
      <a:accent5>
        <a:srgbClr val="75757A"/>
      </a:accent5>
      <a:accent6>
        <a:srgbClr val="EBEBEB"/>
      </a:accent6>
      <a:hlink>
        <a:srgbClr val="0563C1"/>
      </a:hlink>
      <a:folHlink>
        <a:srgbClr val="954F72"/>
      </a:folHlink>
    </a:clrScheme>
    <a:fontScheme name="Custom 3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e793c00-403c-4e2e-9f3f-1f9fce3bba0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CDE47-4684-4B3A-9C40-439A262454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7D7729-9157-422A-A322-F886DC74C10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21801293-8b26-4deb-98c0-71fc7c1e1877"/>
    <ds:schemaRef ds:uri="8e793c00-403c-4e2e-9f3f-1f9fce3bba0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1882E7-9227-4C06-A2E1-D3F4BF0D38B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2089</Words>
  <Application>Microsoft Office PowerPoint</Application>
  <PresentationFormat>Widescreen</PresentationFormat>
  <Paragraphs>275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Segoe UI</vt:lpstr>
      <vt:lpstr>Segoe UI Semibold</vt:lpstr>
      <vt:lpstr>Microsoft Dynamics 365</vt:lpstr>
      <vt:lpstr>Dynamics 365 Cutover Strategy Workshop</vt:lpstr>
      <vt:lpstr>Cutover Strategy Workshop Agenda</vt:lpstr>
      <vt:lpstr>Cutover Vision &amp; Strategy</vt:lpstr>
      <vt:lpstr>Business Aims &amp; Goals</vt:lpstr>
      <vt:lpstr>Cutover Scope &amp; Strategy</vt:lpstr>
      <vt:lpstr>Cutover Calendar</vt:lpstr>
      <vt:lpstr>Cutover Project Plan</vt:lpstr>
      <vt:lpstr>High-level Cutover Project Plan</vt:lpstr>
      <vt:lpstr>Data Cutover</vt:lpstr>
      <vt:lpstr>System Cutover</vt:lpstr>
      <vt:lpstr>Testing &amp; Mock-Cutovers</vt:lpstr>
      <vt:lpstr>Timing &amp; Performance</vt:lpstr>
      <vt:lpstr>Change Management</vt:lpstr>
      <vt:lpstr>Environment Plan – Human Resources</vt:lpstr>
      <vt:lpstr>Environment Plan – F&amp;O</vt:lpstr>
      <vt:lpstr>Environment Plan – CE</vt:lpstr>
      <vt:lpstr>Go-Live Cutover Plan</vt:lpstr>
      <vt:lpstr>Go-Live Cutover Organization</vt:lpstr>
      <vt:lpstr>Final Go-Live Detailed Cutover Plan</vt:lpstr>
      <vt:lpstr>Go/No-Go &amp; Rollback Plans</vt:lpstr>
      <vt:lpstr>Remote Go-Live – Key Considerations</vt:lpstr>
      <vt:lpstr>Communication Plan Strategy Example</vt:lpstr>
      <vt:lpstr>Remote Go-Live Considerations</vt:lpstr>
      <vt:lpstr>Post Go-Live</vt:lpstr>
      <vt:lpstr>Post Go-Live Activities</vt:lpstr>
      <vt:lpstr>Q/A &amp; Next Steps</vt:lpstr>
      <vt:lpstr>Q&amp;A</vt:lpstr>
      <vt:lpstr>Next Steps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Dynamics 365 Overview Pitch Deck January 2020</dc:title>
  <cp:keywords/>
  <cp:revision>22</cp:revision>
  <dcterms:created xsi:type="dcterms:W3CDTF">2019-03-30T00:28:33Z</dcterms:created>
  <dcterms:modified xsi:type="dcterms:W3CDTF">2021-08-24T19:53:14Z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AuthorIds_UIVersion_512">
    <vt:lpwstr>68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goantu@microsoft.com</vt:lpwstr>
  </property>
  <property fmtid="{D5CDD505-2E9C-101B-9397-08002B2CF9AE}" pid="7" name="MSIP_Label_f42aa342-8706-4288-bd11-ebb85995028c_SetDate">
    <vt:lpwstr>2020-01-23T22:13:16.5013613Z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ActionId">
    <vt:lpwstr>dbcb73ef-9ea2-4f6a-9a25-aaf2dfe41a63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  <property fmtid="{D5CDD505-2E9C-101B-9397-08002B2CF9AE}" pid="13" name="NewsType">
    <vt:lpwstr/>
  </property>
  <property fmtid="{D5CDD505-2E9C-101B-9397-08002B2CF9AE}" pid="14" name="TaxKeyword">
    <vt:lpwstr/>
  </property>
  <property fmtid="{D5CDD505-2E9C-101B-9397-08002B2CF9AE}" pid="15" name="_dlc_policyId">
    <vt:lpwstr>0x0101000E4CB7077FEE4FF7AE86D4A500EEC780030016C849C62B10EB41ACA8C7EEDEF40BB20099ECF64382448D48A56095091C66B1A9|-661092312</vt:lpwstr>
  </property>
  <property fmtid="{D5CDD505-2E9C-101B-9397-08002B2CF9AE}" pid="16" name="Region">
    <vt:lpwstr/>
  </property>
  <property fmtid="{D5CDD505-2E9C-101B-9397-08002B2CF9AE}" pid="17" name="Confidentiality">
    <vt:lpwstr>14;#customer ready|8986c41d-21c5-4f8f-8a12-ea4625b46858</vt:lpwstr>
  </property>
  <property fmtid="{D5CDD505-2E9C-101B-9397-08002B2CF9AE}" pid="18" name="ItemType">
    <vt:lpwstr>3075;#documents|e037ed84-7d8e-4cbb-9c8f-61e80301a44f</vt:lpwstr>
  </property>
  <property fmtid="{D5CDD505-2E9C-101B-9397-08002B2CF9AE}" pid="19" name="Industries">
    <vt:lpwstr/>
  </property>
  <property fmtid="{D5CDD505-2E9C-101B-9397-08002B2CF9AE}" pid="20" name="MSProducts">
    <vt:lpwstr/>
  </property>
  <property fmtid="{D5CDD505-2E9C-101B-9397-08002B2CF9AE}" pid="21" name="Competitors">
    <vt:lpwstr/>
  </property>
  <property fmtid="{D5CDD505-2E9C-101B-9397-08002B2CF9AE}" pid="22" name="ExperienceContentType">
    <vt:lpwstr/>
  </property>
  <property fmtid="{D5CDD505-2E9C-101B-9397-08002B2CF9AE}" pid="23" name="SMSGDomain">
    <vt:lpwstr>2548;#Business Applications Domain|610af3f5-b43d-455a-97a7-f917993f5652;#454;#Dynamics Domain|c9ee6292-a1e2-403c-bbb9-76077437e5b5;#453;#Microsoft Business Solutions|659377a4-c7bd-435e-b683-bdae8524bc80</vt:lpwstr>
  </property>
  <property fmtid="{D5CDD505-2E9C-101B-9397-08002B2CF9AE}" pid="24" name="BusinessArchitecture">
    <vt:lpwstr>1799;#Business Applications|bc6a3471-5036-4c6f-8724-05bc21271c2e</vt:lpwstr>
  </property>
  <property fmtid="{D5CDD505-2E9C-101B-9397-08002B2CF9AE}" pid="25" name="Products">
    <vt:lpwstr>1914;#Dynamics 365|c2a9df9f-196f-4107-bcef-47e3624d0e98</vt:lpwstr>
  </property>
  <property fmtid="{D5CDD505-2E9C-101B-9397-08002B2CF9AE}" pid="26" name="l6f004f21209409da86a713c0f24627d">
    <vt:lpwstr/>
  </property>
  <property fmtid="{D5CDD505-2E9C-101B-9397-08002B2CF9AE}" pid="27" name="MSProductsTaxHTField0">
    <vt:lpwstr/>
  </property>
  <property fmtid="{D5CDD505-2E9C-101B-9397-08002B2CF9AE}" pid="28" name="_docset_NoMedatataSyncRequired">
    <vt:lpwstr>False</vt:lpwstr>
  </property>
  <property fmtid="{D5CDD505-2E9C-101B-9397-08002B2CF9AE}" pid="29" name="e8080b0481964c759b2c36ae49591b31">
    <vt:lpwstr/>
  </property>
  <property fmtid="{D5CDD505-2E9C-101B-9397-08002B2CF9AE}" pid="30" name="TechnicalLevel">
    <vt:lpwstr>3066;#100 (beginner)|7d022d07-ff67-4af8-910d-8ea6b46b5908</vt:lpwstr>
  </property>
  <property fmtid="{D5CDD505-2E9C-101B-9397-08002B2CF9AE}" pid="31" name="Audiences">
    <vt:lpwstr/>
  </property>
  <property fmtid="{D5CDD505-2E9C-101B-9397-08002B2CF9AE}" pid="32" name="SMSG Items">
    <vt:lpwstr>3091;#documents|e037ed84-7d8e-4cbb-9c8f-61e80301a44f</vt:lpwstr>
  </property>
  <property fmtid="{D5CDD505-2E9C-101B-9397-08002B2CF9AE}" pid="33" name="Solution Areas">
    <vt:lpwstr>3477;#Business Applications|bc6a3471-5036-4c6f-8724-05bc21271c2e</vt:lpwstr>
  </property>
  <property fmtid="{D5CDD505-2E9C-101B-9397-08002B2CF9AE}" pid="34" name="ldac8aee9d1f469e8cd8c3f8d6a615f2">
    <vt:lpwstr/>
  </property>
  <property fmtid="{D5CDD505-2E9C-101B-9397-08002B2CF9AE}" pid="35" name="EmployeeRole">
    <vt:lpwstr/>
  </property>
  <property fmtid="{D5CDD505-2E9C-101B-9397-08002B2CF9AE}" pid="36" name="NewsTopic">
    <vt:lpwstr/>
  </property>
  <property fmtid="{D5CDD505-2E9C-101B-9397-08002B2CF9AE}" pid="37" name="Roles">
    <vt:lpwstr>656;#Sales|72627068-acd7-4c1a-8b95-a0256be5dc9f;#361;#Technical Sales|831f7989-43a4-4e48-852a-a5355978f47f;#957;#Marketing|6bac43fe-835f-4207-8dba-9b6899aa3139;#319;#Technical Account Manager|39921d71-4b32-e111-927a-acdc9d396bdb;#1027;#Business Manager|46</vt:lpwstr>
  </property>
  <property fmtid="{D5CDD505-2E9C-101B-9397-08002B2CF9AE}" pid="38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39" name="NewsSource">
    <vt:lpwstr/>
  </property>
  <property fmtid="{D5CDD505-2E9C-101B-9397-08002B2CF9AE}" pid="40" name="MSProfessions">
    <vt:lpwstr>3090;#Business Development ＆ Strategy|e15e035a-c407-4f56-adf2-716c26e5bbdb;#3393;#Human Resources|6fa075f0-1d7d-4031-bd44-e9820d952e30;#3161;#Finance|98ccb1fe-4e4f-4165-83be-314e696480f8;#3144;#Engineering|9a3417cb-b219-46eb-ba77-7a237e512588;#3177;#Retai</vt:lpwstr>
  </property>
  <property fmtid="{D5CDD505-2E9C-101B-9397-08002B2CF9AE}" pid="41" name="SMSGTags">
    <vt:lpwstr/>
  </property>
  <property fmtid="{D5CDD505-2E9C-101B-9397-08002B2CF9AE}" pid="42" name="_dlc_DocIdItemGuid">
    <vt:lpwstr>8e2ed23c-230d-47e6-a1af-c58b097cb562</vt:lpwstr>
  </property>
  <property fmtid="{D5CDD505-2E9C-101B-9397-08002B2CF9AE}" pid="43" name="MSPhysicalGeography">
    <vt:lpwstr/>
  </property>
  <property fmtid="{D5CDD505-2E9C-101B-9397-08002B2CF9AE}" pid="44" name="j3562c58ee414e028925bc902cfc01a1">
    <vt:lpwstr/>
  </property>
  <property fmtid="{D5CDD505-2E9C-101B-9397-08002B2CF9AE}" pid="45" name="EnterpriseDomainTags">
    <vt:lpwstr/>
  </property>
  <property fmtid="{D5CDD505-2E9C-101B-9397-08002B2CF9AE}" pid="46" name="Segments">
    <vt:lpwstr/>
  </property>
  <property fmtid="{D5CDD505-2E9C-101B-9397-08002B2CF9AE}" pid="47" name="la4444b61d19467597d63190b69ac227">
    <vt:lpwstr/>
  </property>
  <property fmtid="{D5CDD505-2E9C-101B-9397-08002B2CF9AE}" pid="48" name="Partners">
    <vt:lpwstr/>
  </property>
  <property fmtid="{D5CDD505-2E9C-101B-9397-08002B2CF9AE}" pid="49" name="ActivitiesAndPrograms">
    <vt:lpwstr>1926;#FastTrack|2208b171-6759-4c7b-b5da-df9901bca7ff</vt:lpwstr>
  </property>
  <property fmtid="{D5CDD505-2E9C-101B-9397-08002B2CF9AE}" pid="50" name="Groups">
    <vt:lpwstr/>
  </property>
  <property fmtid="{D5CDD505-2E9C-101B-9397-08002B2CF9AE}" pid="51" name="Topics">
    <vt:lpwstr>1603;#sales tools|dd9590df-c9eb-4aeb-aae4-e44f5bcb967e;#30;#hub subset|c6bfd112-b986-4a0a-aa8d-90e767bfdfa6;#2493;#100 (beginner)|7d022d07-ff67-4af8-910d-8ea6b46b5908</vt:lpwstr>
  </property>
  <property fmtid="{D5CDD505-2E9C-101B-9397-08002B2CF9AE}" pid="52" name="Languages">
    <vt:lpwstr/>
  </property>
  <property fmtid="{D5CDD505-2E9C-101B-9397-08002B2CF9AE}" pid="53" name="of67e5d4b76f4a9db8769983fda9cec0">
    <vt:lpwstr/>
  </property>
</Properties>
</file>