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8"/>
  </p:notesMasterIdLst>
  <p:handoutMasterIdLst>
    <p:handoutMasterId r:id="rId19"/>
  </p:handoutMasterIdLst>
  <p:sldIdLst>
    <p:sldId id="2112" r:id="rId5"/>
    <p:sldId id="1735" r:id="rId6"/>
    <p:sldId id="1786" r:id="rId7"/>
    <p:sldId id="3134" r:id="rId8"/>
    <p:sldId id="3136" r:id="rId9"/>
    <p:sldId id="3135" r:id="rId10"/>
    <p:sldId id="10236" r:id="rId11"/>
    <p:sldId id="10237" r:id="rId12"/>
    <p:sldId id="3138" r:id="rId13"/>
    <p:sldId id="10226" r:id="rId14"/>
    <p:sldId id="1796" r:id="rId15"/>
    <p:sldId id="1798" r:id="rId16"/>
    <p:sldId id="10238" r:id="rId17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" id="{38B656EC-D568-4EF7-8842-9FA1AE1192C9}">
          <p14:sldIdLst>
            <p14:sldId id="2112"/>
            <p14:sldId id="1735"/>
            <p14:sldId id="1786"/>
            <p14:sldId id="3134"/>
            <p14:sldId id="3136"/>
            <p14:sldId id="3135"/>
            <p14:sldId id="10236"/>
            <p14:sldId id="10237"/>
            <p14:sldId id="3138"/>
            <p14:sldId id="10226"/>
            <p14:sldId id="1796"/>
            <p14:sldId id="1798"/>
            <p14:sldId id="10238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C00A29-0B07-5D6E-E5D1-90CA2EF55865}" name="Mo Alawa" initials="MA" userId="S::moalawa@microsoft.com::79eefffd-033f-4633-8e58-5a4a17f941b4" providerId="AD"/>
  <p188:author id="{600FE6EF-59B4-D143-14DB-66FF51E8FB66}" name="Robert Rensen" initials="RR" userId="S::rorensen@microsoft.com::cee6dd56-6fd2-4036-ae30-ef495e1cb55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Tracy Tran" initials="TT" lastIdx="9" clrIdx="4">
    <p:extLst>
      <p:ext uri="{19B8F6BF-5375-455C-9EA6-DF929625EA0E}">
        <p15:presenceInfo xmlns:p15="http://schemas.microsoft.com/office/powerpoint/2012/main" userId="S::tracyt@microsoft.com::7b485f56-8fe8-4efc-a1b3-85e720327a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392B4"/>
    <a:srgbClr val="4CCBED"/>
    <a:srgbClr val="0B556A"/>
    <a:srgbClr val="30E5D0"/>
    <a:srgbClr val="008575"/>
    <a:srgbClr val="107C10"/>
    <a:srgbClr val="000000"/>
    <a:srgbClr val="E6E6E6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39B4B-5CB6-43E0-A1E8-9997ADE5C1EC}" v="7" dt="2021-06-14T11:43:56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86397" autoAdjust="0"/>
  </p:normalViewPr>
  <p:slideViewPr>
    <p:cSldViewPr snapToGrid="0">
      <p:cViewPr varScale="1">
        <p:scale>
          <a:sx n="95" d="100"/>
          <a:sy n="95" d="100"/>
        </p:scale>
        <p:origin x="123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 Alawa" userId="79eefffd-033f-4633-8e58-5a4a17f941b4" providerId="ADAL" clId="{E72936A6-D0FC-4315-827F-234B8E2AD748}"/>
    <pc:docChg chg="undo redo custSel addSld delSld modSld sldOrd modSection">
      <pc:chgData name="Mo Alawa" userId="79eefffd-033f-4633-8e58-5a4a17f941b4" providerId="ADAL" clId="{E72936A6-D0FC-4315-827F-234B8E2AD748}" dt="2021-02-15T09:07:16.412" v="2749"/>
      <pc:docMkLst>
        <pc:docMk/>
      </pc:docMkLst>
      <pc:sldChg chg="add">
        <pc:chgData name="Mo Alawa" userId="79eefffd-033f-4633-8e58-5a4a17f941b4" providerId="ADAL" clId="{E72936A6-D0FC-4315-827F-234B8E2AD748}" dt="2021-02-01T09:07:55.859" v="936"/>
        <pc:sldMkLst>
          <pc:docMk/>
          <pc:sldMk cId="0" sldId="264"/>
        </pc:sldMkLst>
      </pc:sldChg>
      <pc:sldChg chg="add del">
        <pc:chgData name="Mo Alawa" userId="79eefffd-033f-4633-8e58-5a4a17f941b4" providerId="ADAL" clId="{E72936A6-D0FC-4315-827F-234B8E2AD748}" dt="2021-02-01T09:19:38.816" v="1038"/>
        <pc:sldMkLst>
          <pc:docMk/>
          <pc:sldMk cId="0" sldId="271"/>
        </pc:sldMkLst>
      </pc:sldChg>
      <pc:sldChg chg="addSp modSp mod">
        <pc:chgData name="Mo Alawa" userId="79eefffd-033f-4633-8e58-5a4a17f941b4" providerId="ADAL" clId="{E72936A6-D0FC-4315-827F-234B8E2AD748}" dt="2021-02-11T14:07:37.010" v="2743" actId="20577"/>
        <pc:sldMkLst>
          <pc:docMk/>
          <pc:sldMk cId="1094870920" sldId="1735"/>
        </pc:sldMkLst>
        <pc:spChg chg="add mod">
          <ac:chgData name="Mo Alawa" userId="79eefffd-033f-4633-8e58-5a4a17f941b4" providerId="ADAL" clId="{E72936A6-D0FC-4315-827F-234B8E2AD748}" dt="2021-02-11T14:02:37.743" v="2375" actId="255"/>
          <ac:spMkLst>
            <pc:docMk/>
            <pc:sldMk cId="1094870920" sldId="1735"/>
            <ac:spMk id="3" creationId="{416E370E-85D2-45BF-823E-B1201B9A352E}"/>
          </ac:spMkLst>
        </pc:spChg>
        <pc:spChg chg="mod">
          <ac:chgData name="Mo Alawa" userId="79eefffd-033f-4633-8e58-5a4a17f941b4" providerId="ADAL" clId="{E72936A6-D0FC-4315-827F-234B8E2AD748}" dt="2021-02-11T14:07:37.010" v="2743" actId="20577"/>
          <ac:spMkLst>
            <pc:docMk/>
            <pc:sldMk cId="1094870920" sldId="1735"/>
            <ac:spMk id="41" creationId="{177907F9-2172-46A3-AEA0-8DD4122F217B}"/>
          </ac:spMkLst>
        </pc:spChg>
        <pc:spChg chg="mod">
          <ac:chgData name="Mo Alawa" userId="79eefffd-033f-4633-8e58-5a4a17f941b4" providerId="ADAL" clId="{E72936A6-D0FC-4315-827F-234B8E2AD748}" dt="2021-02-11T14:02:24.750" v="2370" actId="13926"/>
          <ac:spMkLst>
            <pc:docMk/>
            <pc:sldMk cId="1094870920" sldId="1735"/>
            <ac:spMk id="55" creationId="{D909AFD3-772D-428E-8735-D3CC0F3F9928}"/>
          </ac:spMkLst>
        </pc:spChg>
        <pc:spChg chg="mod">
          <ac:chgData name="Mo Alawa" userId="79eefffd-033f-4633-8e58-5a4a17f941b4" providerId="ADAL" clId="{E72936A6-D0FC-4315-827F-234B8E2AD748}" dt="2021-02-11T14:02:26.410" v="2371" actId="13926"/>
          <ac:spMkLst>
            <pc:docMk/>
            <pc:sldMk cId="1094870920" sldId="1735"/>
            <ac:spMk id="60" creationId="{1F0B6B51-41D8-4F93-878F-BACE5D1A7680}"/>
          </ac:spMkLst>
        </pc:spChg>
        <pc:spChg chg="mod">
          <ac:chgData name="Mo Alawa" userId="79eefffd-033f-4633-8e58-5a4a17f941b4" providerId="ADAL" clId="{E72936A6-D0FC-4315-827F-234B8E2AD748}" dt="2021-02-11T14:02:28.301" v="2372" actId="13926"/>
          <ac:spMkLst>
            <pc:docMk/>
            <pc:sldMk cId="1094870920" sldId="1735"/>
            <ac:spMk id="65" creationId="{54341627-CD8C-4D9B-8381-28743BCFFBF1}"/>
          </ac:spMkLst>
        </pc:spChg>
        <pc:spChg chg="mod">
          <ac:chgData name="Mo Alawa" userId="79eefffd-033f-4633-8e58-5a4a17f941b4" providerId="ADAL" clId="{E72936A6-D0FC-4315-827F-234B8E2AD748}" dt="2021-02-11T14:02:30.079" v="2373" actId="13926"/>
          <ac:spMkLst>
            <pc:docMk/>
            <pc:sldMk cId="1094870920" sldId="1735"/>
            <ac:spMk id="70" creationId="{1CE81B94-64B5-49BC-8A00-1B321C123F69}"/>
          </ac:spMkLst>
        </pc:spChg>
        <pc:spChg chg="mod">
          <ac:chgData name="Mo Alawa" userId="79eefffd-033f-4633-8e58-5a4a17f941b4" providerId="ADAL" clId="{E72936A6-D0FC-4315-827F-234B8E2AD748}" dt="2021-02-11T14:02:32.567" v="2374" actId="13926"/>
          <ac:spMkLst>
            <pc:docMk/>
            <pc:sldMk cId="1094870920" sldId="1735"/>
            <ac:spMk id="97" creationId="{928241AC-95C0-4C2F-BE76-137615D469F5}"/>
          </ac:spMkLst>
        </pc:spChg>
        <pc:spChg chg="mod">
          <ac:chgData name="Mo Alawa" userId="79eefffd-033f-4633-8e58-5a4a17f941b4" providerId="ADAL" clId="{E72936A6-D0FC-4315-827F-234B8E2AD748}" dt="2021-02-11T14:03:49.290" v="2438" actId="1035"/>
          <ac:spMkLst>
            <pc:docMk/>
            <pc:sldMk cId="1094870920" sldId="1735"/>
            <ac:spMk id="103" creationId="{58D773B7-673F-419E-B0B9-B5B66FF34DCD}"/>
          </ac:spMkLst>
        </pc:spChg>
        <pc:grpChg chg="mod">
          <ac:chgData name="Mo Alawa" userId="79eefffd-033f-4633-8e58-5a4a17f941b4" providerId="ADAL" clId="{E72936A6-D0FC-4315-827F-234B8E2AD748}" dt="2021-02-11T14:03:49.290" v="2438" actId="1035"/>
          <ac:grpSpMkLst>
            <pc:docMk/>
            <pc:sldMk cId="1094870920" sldId="1735"/>
            <ac:grpSpMk id="90" creationId="{AB4443CD-27CA-4DBD-A805-FB445344CC74}"/>
          </ac:grpSpMkLst>
        </pc:grpChg>
      </pc:sldChg>
      <pc:sldChg chg="modSp mod">
        <pc:chgData name="Mo Alawa" userId="79eefffd-033f-4633-8e58-5a4a17f941b4" providerId="ADAL" clId="{E72936A6-D0FC-4315-827F-234B8E2AD748}" dt="2021-02-01T10:06:52.911" v="1576" actId="20577"/>
        <pc:sldMkLst>
          <pc:docMk/>
          <pc:sldMk cId="2345068032" sldId="1786"/>
        </pc:sldMkLst>
        <pc:spChg chg="mod">
          <ac:chgData name="Mo Alawa" userId="79eefffd-033f-4633-8e58-5a4a17f941b4" providerId="ADAL" clId="{E72936A6-D0FC-4315-827F-234B8E2AD748}" dt="2021-02-01T10:06:52.911" v="1576" actId="20577"/>
          <ac:spMkLst>
            <pc:docMk/>
            <pc:sldMk cId="2345068032" sldId="1786"/>
            <ac:spMk id="11" creationId="{76583F2C-13BC-4FA8-A9DE-F1F764C38F10}"/>
          </ac:spMkLst>
        </pc:spChg>
      </pc:sldChg>
      <pc:sldChg chg="mod modShow">
        <pc:chgData name="Mo Alawa" userId="79eefffd-033f-4633-8e58-5a4a17f941b4" providerId="ADAL" clId="{E72936A6-D0FC-4315-827F-234B8E2AD748}" dt="2021-02-01T09:27:24.850" v="1099" actId="729"/>
        <pc:sldMkLst>
          <pc:docMk/>
          <pc:sldMk cId="3071064459" sldId="1795"/>
        </pc:sldMkLst>
      </pc:sldChg>
      <pc:sldChg chg="mod modShow">
        <pc:chgData name="Mo Alawa" userId="79eefffd-033f-4633-8e58-5a4a17f941b4" providerId="ADAL" clId="{E72936A6-D0FC-4315-827F-234B8E2AD748}" dt="2021-02-01T09:27:15.458" v="1098" actId="729"/>
        <pc:sldMkLst>
          <pc:docMk/>
          <pc:sldMk cId="737538867" sldId="1804"/>
        </pc:sldMkLst>
      </pc:sldChg>
      <pc:sldChg chg="mod modShow">
        <pc:chgData name="Mo Alawa" userId="79eefffd-033f-4633-8e58-5a4a17f941b4" providerId="ADAL" clId="{E72936A6-D0FC-4315-827F-234B8E2AD748}" dt="2021-02-01T09:27:15.458" v="1098" actId="729"/>
        <pc:sldMkLst>
          <pc:docMk/>
          <pc:sldMk cId="4107298689" sldId="1941"/>
        </pc:sldMkLst>
      </pc:sldChg>
      <pc:sldChg chg="mod modShow">
        <pc:chgData name="Mo Alawa" userId="79eefffd-033f-4633-8e58-5a4a17f941b4" providerId="ADAL" clId="{E72936A6-D0FC-4315-827F-234B8E2AD748}" dt="2021-02-01T09:27:15.458" v="1098" actId="729"/>
        <pc:sldMkLst>
          <pc:docMk/>
          <pc:sldMk cId="673758937" sldId="1994"/>
        </pc:sldMkLst>
      </pc:sldChg>
      <pc:sldChg chg="mod modShow">
        <pc:chgData name="Mo Alawa" userId="79eefffd-033f-4633-8e58-5a4a17f941b4" providerId="ADAL" clId="{E72936A6-D0FC-4315-827F-234B8E2AD748}" dt="2021-02-01T09:27:15.458" v="1098" actId="729"/>
        <pc:sldMkLst>
          <pc:docMk/>
          <pc:sldMk cId="458529531" sldId="1995"/>
        </pc:sldMkLst>
      </pc:sldChg>
      <pc:sldChg chg="mod modShow">
        <pc:chgData name="Mo Alawa" userId="79eefffd-033f-4633-8e58-5a4a17f941b4" providerId="ADAL" clId="{E72936A6-D0FC-4315-827F-234B8E2AD748}" dt="2021-02-01T09:27:15.458" v="1098" actId="729"/>
        <pc:sldMkLst>
          <pc:docMk/>
          <pc:sldMk cId="1442887744" sldId="2070"/>
        </pc:sldMkLst>
      </pc:sldChg>
      <pc:sldChg chg="mod modShow">
        <pc:chgData name="Mo Alawa" userId="79eefffd-033f-4633-8e58-5a4a17f941b4" providerId="ADAL" clId="{E72936A6-D0FC-4315-827F-234B8E2AD748}" dt="2021-02-01T09:27:15.458" v="1098" actId="729"/>
        <pc:sldMkLst>
          <pc:docMk/>
          <pc:sldMk cId="2126083460" sldId="2071"/>
        </pc:sldMkLst>
      </pc:sldChg>
      <pc:sldChg chg="mod modShow">
        <pc:chgData name="Mo Alawa" userId="79eefffd-033f-4633-8e58-5a4a17f941b4" providerId="ADAL" clId="{E72936A6-D0FC-4315-827F-234B8E2AD748}" dt="2021-02-01T09:27:24.850" v="1099" actId="729"/>
        <pc:sldMkLst>
          <pc:docMk/>
          <pc:sldMk cId="2356428871" sldId="3131"/>
        </pc:sldMkLst>
      </pc:sldChg>
      <pc:sldChg chg="mod modShow">
        <pc:chgData name="Mo Alawa" userId="79eefffd-033f-4633-8e58-5a4a17f941b4" providerId="ADAL" clId="{E72936A6-D0FC-4315-827F-234B8E2AD748}" dt="2021-02-01T09:27:24.850" v="1099" actId="729"/>
        <pc:sldMkLst>
          <pc:docMk/>
          <pc:sldMk cId="998631707" sldId="3133"/>
        </pc:sldMkLst>
      </pc:sldChg>
      <pc:sldChg chg="addSp delSp modSp add mod">
        <pc:chgData name="Mo Alawa" userId="79eefffd-033f-4633-8e58-5a4a17f941b4" providerId="ADAL" clId="{E72936A6-D0FC-4315-827F-234B8E2AD748}" dt="2021-02-15T09:07:16.412" v="2749"/>
        <pc:sldMkLst>
          <pc:docMk/>
          <pc:sldMk cId="4090064466" sldId="3134"/>
        </pc:sldMkLst>
        <pc:spChg chg="mod">
          <ac:chgData name="Mo Alawa" userId="79eefffd-033f-4633-8e58-5a4a17f941b4" providerId="ADAL" clId="{E72936A6-D0FC-4315-827F-234B8E2AD748}" dt="2021-02-10T19:26:40.848" v="2217" actId="6549"/>
          <ac:spMkLst>
            <pc:docMk/>
            <pc:sldMk cId="4090064466" sldId="3134"/>
            <ac:spMk id="15" creationId="{BDD64BFD-7ED9-4476-ABC3-6BBAC4A275B2}"/>
          </ac:spMkLst>
        </pc:spChg>
        <pc:graphicFrameChg chg="add del mod">
          <ac:chgData name="Mo Alawa" userId="79eefffd-033f-4633-8e58-5a4a17f941b4" providerId="ADAL" clId="{E72936A6-D0FC-4315-827F-234B8E2AD748}" dt="2021-02-01T09:38:52.171" v="1483" actId="478"/>
          <ac:graphicFrameMkLst>
            <pc:docMk/>
            <pc:sldMk cId="4090064466" sldId="3134"/>
            <ac:graphicFrameMk id="4" creationId="{B9C7D252-63BD-4295-9ACD-95772810D8F7}"/>
          </ac:graphicFrameMkLst>
        </pc:graphicFrameChg>
        <pc:graphicFrameChg chg="add mod">
          <ac:chgData name="Mo Alawa" userId="79eefffd-033f-4633-8e58-5a4a17f941b4" providerId="ADAL" clId="{E72936A6-D0FC-4315-827F-234B8E2AD748}" dt="2021-02-15T09:07:16.412" v="2749"/>
          <ac:graphicFrameMkLst>
            <pc:docMk/>
            <pc:sldMk cId="4090064466" sldId="3134"/>
            <ac:graphicFrameMk id="5" creationId="{884319CA-2A3B-4959-A409-1AFD74C82439}"/>
          </ac:graphicFrameMkLst>
        </pc:graphicFrameChg>
      </pc:sldChg>
      <pc:sldChg chg="addSp">
        <pc:chgData name="Mo Alawa" userId="79eefffd-033f-4633-8e58-5a4a17f941b4" providerId="ADAL" clId="{E72936A6-D0FC-4315-827F-234B8E2AD748}" dt="2021-01-20T09:25:48.180" v="102"/>
        <pc:sldMkLst>
          <pc:docMk/>
          <pc:sldMk cId="458946525" sldId="3135"/>
        </pc:sldMkLst>
        <pc:picChg chg="add">
          <ac:chgData name="Mo Alawa" userId="79eefffd-033f-4633-8e58-5a4a17f941b4" providerId="ADAL" clId="{E72936A6-D0FC-4315-827F-234B8E2AD748}" dt="2021-01-20T09:25:48.180" v="102"/>
          <ac:picMkLst>
            <pc:docMk/>
            <pc:sldMk cId="458946525" sldId="3135"/>
            <ac:picMk id="1026" creationId="{6BCC70AA-3A9A-400C-A190-060254DDE8B5}"/>
          </ac:picMkLst>
        </pc:picChg>
      </pc:sldChg>
      <pc:sldChg chg="addSp delSp modSp add del mod">
        <pc:chgData name="Mo Alawa" userId="79eefffd-033f-4633-8e58-5a4a17f941b4" providerId="ADAL" clId="{E72936A6-D0FC-4315-827F-234B8E2AD748}" dt="2021-02-01T10:15:27.374" v="1579" actId="20577"/>
        <pc:sldMkLst>
          <pc:docMk/>
          <pc:sldMk cId="1616939892" sldId="3135"/>
        </pc:sldMkLst>
        <pc:spChg chg="mod">
          <ac:chgData name="Mo Alawa" userId="79eefffd-033f-4633-8e58-5a4a17f941b4" providerId="ADAL" clId="{E72936A6-D0FC-4315-827F-234B8E2AD748}" dt="2021-02-01T10:15:27.374" v="1579" actId="20577"/>
          <ac:spMkLst>
            <pc:docMk/>
            <pc:sldMk cId="1616939892" sldId="3135"/>
            <ac:spMk id="2" creationId="{45010FE8-BF09-4146-B084-66CB05B66FD9}"/>
          </ac:spMkLst>
        </pc:spChg>
        <pc:spChg chg="add mod">
          <ac:chgData name="Mo Alawa" userId="79eefffd-033f-4633-8e58-5a4a17f941b4" providerId="ADAL" clId="{E72936A6-D0FC-4315-827F-234B8E2AD748}" dt="2021-01-20T09:38:09.266" v="391" actId="1076"/>
          <ac:spMkLst>
            <pc:docMk/>
            <pc:sldMk cId="1616939892" sldId="3135"/>
            <ac:spMk id="18" creationId="{4166554F-5A6D-47DD-A148-974FB7ECAD59}"/>
          </ac:spMkLst>
        </pc:spChg>
        <pc:picChg chg="del mod">
          <ac:chgData name="Mo Alawa" userId="79eefffd-033f-4633-8e58-5a4a17f941b4" providerId="ADAL" clId="{E72936A6-D0FC-4315-827F-234B8E2AD748}" dt="2021-01-20T09:27:09.176" v="110" actId="478"/>
          <ac:picMkLst>
            <pc:docMk/>
            <pc:sldMk cId="1616939892" sldId="3135"/>
            <ac:picMk id="1026" creationId="{6BCC70AA-3A9A-400C-A190-060254DDE8B5}"/>
          </ac:picMkLst>
        </pc:picChg>
      </pc:sldChg>
      <pc:sldChg chg="modSp mod ord">
        <pc:chgData name="Mo Alawa" userId="79eefffd-033f-4633-8e58-5a4a17f941b4" providerId="ADAL" clId="{E72936A6-D0FC-4315-827F-234B8E2AD748}" dt="2021-02-01T10:23:29.567" v="1581"/>
        <pc:sldMkLst>
          <pc:docMk/>
          <pc:sldMk cId="3811322371" sldId="3136"/>
        </pc:sldMkLst>
        <pc:spChg chg="mod">
          <ac:chgData name="Mo Alawa" userId="79eefffd-033f-4633-8e58-5a4a17f941b4" providerId="ADAL" clId="{E72936A6-D0FC-4315-827F-234B8E2AD748}" dt="2021-01-20T09:45:03.018" v="420" actId="20577"/>
          <ac:spMkLst>
            <pc:docMk/>
            <pc:sldMk cId="3811322371" sldId="3136"/>
            <ac:spMk id="11" creationId="{76583F2C-13BC-4FA8-A9DE-F1F764C38F10}"/>
          </ac:spMkLst>
        </pc:spChg>
        <pc:spChg chg="mod">
          <ac:chgData name="Mo Alawa" userId="79eefffd-033f-4633-8e58-5a4a17f941b4" providerId="ADAL" clId="{E72936A6-D0FC-4315-827F-234B8E2AD748}" dt="2021-02-01T10:23:29.567" v="1581"/>
          <ac:spMkLst>
            <pc:docMk/>
            <pc:sldMk cId="3811322371" sldId="3136"/>
            <ac:spMk id="15" creationId="{BDD64BFD-7ED9-4476-ABC3-6BBAC4A275B2}"/>
          </ac:spMkLst>
        </pc:spChg>
      </pc:sldChg>
      <pc:sldChg chg="modSp add del mod modCm">
        <pc:chgData name="Mo Alawa" userId="79eefffd-033f-4633-8e58-5a4a17f941b4" providerId="ADAL" clId="{E72936A6-D0FC-4315-827F-234B8E2AD748}" dt="2021-02-11T14:15:51.778" v="2747" actId="2696"/>
        <pc:sldMkLst>
          <pc:docMk/>
          <pc:sldMk cId="3470915790" sldId="3137"/>
        </pc:sldMkLst>
        <pc:spChg chg="mod">
          <ac:chgData name="Mo Alawa" userId="79eefffd-033f-4633-8e58-5a4a17f941b4" providerId="ADAL" clId="{E72936A6-D0FC-4315-827F-234B8E2AD748}" dt="2021-01-20T09:49:41.388" v="640" actId="6549"/>
          <ac:spMkLst>
            <pc:docMk/>
            <pc:sldMk cId="3470915790" sldId="3137"/>
            <ac:spMk id="2" creationId="{45010FE8-BF09-4146-B084-66CB05B66FD9}"/>
          </ac:spMkLst>
        </pc:spChg>
        <pc:picChg chg="mod">
          <ac:chgData name="Mo Alawa" userId="79eefffd-033f-4633-8e58-5a4a17f941b4" providerId="ADAL" clId="{E72936A6-D0FC-4315-827F-234B8E2AD748}" dt="2021-02-10T19:17:18.983" v="2091" actId="1076"/>
          <ac:picMkLst>
            <pc:docMk/>
            <pc:sldMk cId="3470915790" sldId="3137"/>
            <ac:picMk id="4" creationId="{4588A36C-C357-4382-829D-8DE3FF665623}"/>
          </ac:picMkLst>
        </pc:picChg>
      </pc:sldChg>
      <pc:sldChg chg="add del">
        <pc:chgData name="Mo Alawa" userId="79eefffd-033f-4633-8e58-5a4a17f941b4" providerId="ADAL" clId="{E72936A6-D0FC-4315-827F-234B8E2AD748}" dt="2021-01-20T09:52:51.246" v="642" actId="22"/>
        <pc:sldMkLst>
          <pc:docMk/>
          <pc:sldMk cId="1091847000" sldId="3138"/>
        </pc:sldMkLst>
      </pc:sldChg>
      <pc:sldChg chg="modSp add mod">
        <pc:chgData name="Mo Alawa" userId="79eefffd-033f-4633-8e58-5a4a17f941b4" providerId="ADAL" clId="{E72936A6-D0FC-4315-827F-234B8E2AD748}" dt="2021-02-10T19:29:37.306" v="2368" actId="20577"/>
        <pc:sldMkLst>
          <pc:docMk/>
          <pc:sldMk cId="2289244397" sldId="3138"/>
        </pc:sldMkLst>
        <pc:spChg chg="mod">
          <ac:chgData name="Mo Alawa" userId="79eefffd-033f-4633-8e58-5a4a17f941b4" providerId="ADAL" clId="{E72936A6-D0FC-4315-827F-234B8E2AD748}" dt="2021-01-20T09:53:00.232" v="666" actId="20577"/>
          <ac:spMkLst>
            <pc:docMk/>
            <pc:sldMk cId="2289244397" sldId="3138"/>
            <ac:spMk id="2" creationId="{45010FE8-BF09-4146-B084-66CB05B66FD9}"/>
          </ac:spMkLst>
        </pc:spChg>
        <pc:spChg chg="mod">
          <ac:chgData name="Mo Alawa" userId="79eefffd-033f-4633-8e58-5a4a17f941b4" providerId="ADAL" clId="{E72936A6-D0FC-4315-827F-234B8E2AD748}" dt="2021-02-10T19:28:21.613" v="2245" actId="6549"/>
          <ac:spMkLst>
            <pc:docMk/>
            <pc:sldMk cId="2289244397" sldId="3138"/>
            <ac:spMk id="11" creationId="{76583F2C-13BC-4FA8-A9DE-F1F764C38F10}"/>
          </ac:spMkLst>
        </pc:spChg>
        <pc:spChg chg="mod">
          <ac:chgData name="Mo Alawa" userId="79eefffd-033f-4633-8e58-5a4a17f941b4" providerId="ADAL" clId="{E72936A6-D0FC-4315-827F-234B8E2AD748}" dt="2021-02-10T19:29:37.306" v="2368" actId="20577"/>
          <ac:spMkLst>
            <pc:docMk/>
            <pc:sldMk cId="2289244397" sldId="3138"/>
            <ac:spMk id="15" creationId="{BDD64BFD-7ED9-4476-ABC3-6BBAC4A275B2}"/>
          </ac:spMkLst>
        </pc:spChg>
      </pc:sldChg>
      <pc:sldChg chg="modSp add mod modNotesTx">
        <pc:chgData name="Mo Alawa" userId="79eefffd-033f-4633-8e58-5a4a17f941b4" providerId="ADAL" clId="{E72936A6-D0FC-4315-827F-234B8E2AD748}" dt="2021-02-11T14:18:50.347" v="2748" actId="6549"/>
        <pc:sldMkLst>
          <pc:docMk/>
          <pc:sldMk cId="1518823074" sldId="10226"/>
        </pc:sldMkLst>
        <pc:spChg chg="mod">
          <ac:chgData name="Mo Alawa" userId="79eefffd-033f-4633-8e58-5a4a17f941b4" providerId="ADAL" clId="{E72936A6-D0FC-4315-827F-234B8E2AD748}" dt="2021-01-20T09:58:34.982" v="907" actId="20577"/>
          <ac:spMkLst>
            <pc:docMk/>
            <pc:sldMk cId="1518823074" sldId="10226"/>
            <ac:spMk id="2" creationId="{45010FE8-BF09-4146-B084-66CB05B66FD9}"/>
          </ac:spMkLst>
        </pc:spChg>
      </pc:sldChg>
      <pc:sldChg chg="new del">
        <pc:chgData name="Mo Alawa" userId="79eefffd-033f-4633-8e58-5a4a17f941b4" providerId="ADAL" clId="{E72936A6-D0FC-4315-827F-234B8E2AD748}" dt="2021-02-01T09:08:01.303" v="937" actId="2696"/>
        <pc:sldMkLst>
          <pc:docMk/>
          <pc:sldMk cId="418524049" sldId="10227"/>
        </pc:sldMkLst>
      </pc:sldChg>
      <pc:sldChg chg="modSp new del mod">
        <pc:chgData name="Mo Alawa" userId="79eefffd-033f-4633-8e58-5a4a17f941b4" providerId="ADAL" clId="{E72936A6-D0FC-4315-827F-234B8E2AD748}" dt="2021-02-01T09:14:25.985" v="946" actId="47"/>
        <pc:sldMkLst>
          <pc:docMk/>
          <pc:sldMk cId="1926211374" sldId="10227"/>
        </pc:sldMkLst>
        <pc:spChg chg="mod">
          <ac:chgData name="Mo Alawa" userId="79eefffd-033f-4633-8e58-5a4a17f941b4" providerId="ADAL" clId="{E72936A6-D0FC-4315-827F-234B8E2AD748}" dt="2021-02-01T09:14:20.221" v="944" actId="20577"/>
          <ac:spMkLst>
            <pc:docMk/>
            <pc:sldMk cId="1926211374" sldId="10227"/>
            <ac:spMk id="2" creationId="{FA9A6951-DCFB-4759-828D-8F11D716450D}"/>
          </ac:spMkLst>
        </pc:spChg>
        <pc:spChg chg="mod">
          <ac:chgData name="Mo Alawa" userId="79eefffd-033f-4633-8e58-5a4a17f941b4" providerId="ADAL" clId="{E72936A6-D0FC-4315-827F-234B8E2AD748}" dt="2021-02-01T09:14:15.748" v="939"/>
          <ac:spMkLst>
            <pc:docMk/>
            <pc:sldMk cId="1926211374" sldId="10227"/>
            <ac:spMk id="3" creationId="{1CC4A413-29CE-4C2E-89D9-86E172197248}"/>
          </ac:spMkLst>
        </pc:spChg>
      </pc:sldChg>
      <pc:sldChg chg="addSp delSp modSp new mod ord">
        <pc:chgData name="Mo Alawa" userId="79eefffd-033f-4633-8e58-5a4a17f941b4" providerId="ADAL" clId="{E72936A6-D0FC-4315-827F-234B8E2AD748}" dt="2021-02-01T10:03:34.516" v="1565"/>
        <pc:sldMkLst>
          <pc:docMk/>
          <pc:sldMk cId="3674588693" sldId="10228"/>
        </pc:sldMkLst>
        <pc:spChg chg="mod">
          <ac:chgData name="Mo Alawa" userId="79eefffd-033f-4633-8e58-5a4a17f941b4" providerId="ADAL" clId="{E72936A6-D0FC-4315-827F-234B8E2AD748}" dt="2021-02-01T09:14:32.047" v="949"/>
          <ac:spMkLst>
            <pc:docMk/>
            <pc:sldMk cId="3674588693" sldId="10228"/>
            <ac:spMk id="2" creationId="{01993EA8-6643-4A13-852B-68D2F4E334E0}"/>
          </ac:spMkLst>
        </pc:spChg>
        <pc:spChg chg="add del">
          <ac:chgData name="Mo Alawa" userId="79eefffd-033f-4633-8e58-5a4a17f941b4" providerId="ADAL" clId="{E72936A6-D0FC-4315-827F-234B8E2AD748}" dt="2021-02-01T09:15:03.230" v="955" actId="22"/>
          <ac:spMkLst>
            <pc:docMk/>
            <pc:sldMk cId="3674588693" sldId="10228"/>
            <ac:spMk id="4" creationId="{F50466FE-168A-45EE-9E37-FD5E40460B6C}"/>
          </ac:spMkLst>
        </pc:spChg>
        <pc:spChg chg="add del">
          <ac:chgData name="Mo Alawa" userId="79eefffd-033f-4633-8e58-5a4a17f941b4" providerId="ADAL" clId="{E72936A6-D0FC-4315-827F-234B8E2AD748}" dt="2021-02-01T09:14:56.505" v="952" actId="22"/>
          <ac:spMkLst>
            <pc:docMk/>
            <pc:sldMk cId="3674588693" sldId="10228"/>
            <ac:spMk id="6" creationId="{D1D69DAC-13A0-429B-9958-03857485128C}"/>
          </ac:spMkLst>
        </pc:spChg>
        <pc:spChg chg="add del">
          <ac:chgData name="Mo Alawa" userId="79eefffd-033f-4633-8e58-5a4a17f941b4" providerId="ADAL" clId="{E72936A6-D0FC-4315-827F-234B8E2AD748}" dt="2021-02-01T09:15:02.874" v="954" actId="22"/>
          <ac:spMkLst>
            <pc:docMk/>
            <pc:sldMk cId="3674588693" sldId="10228"/>
            <ac:spMk id="8" creationId="{35859761-3EAD-4936-A59C-2AA10DB8C4C0}"/>
          </ac:spMkLst>
        </pc:spChg>
        <pc:spChg chg="mod">
          <ac:chgData name="Mo Alawa" userId="79eefffd-033f-4633-8e58-5a4a17f941b4" providerId="ADAL" clId="{E72936A6-D0FC-4315-827F-234B8E2AD748}" dt="2021-02-01T09:15:08.304" v="956"/>
          <ac:spMkLst>
            <pc:docMk/>
            <pc:sldMk cId="3674588693" sldId="10228"/>
            <ac:spMk id="10" creationId="{C72A89C4-DBC0-410E-A451-748AF9502046}"/>
          </ac:spMkLst>
        </pc:spChg>
        <pc:spChg chg="mod">
          <ac:chgData name="Mo Alawa" userId="79eefffd-033f-4633-8e58-5a4a17f941b4" providerId="ADAL" clId="{E72936A6-D0FC-4315-827F-234B8E2AD748}" dt="2021-02-01T09:15:08.304" v="956"/>
          <ac:spMkLst>
            <pc:docMk/>
            <pc:sldMk cId="3674588693" sldId="10228"/>
            <ac:spMk id="12" creationId="{1A412F9E-D6AE-424A-A4F9-D11C402732A4}"/>
          </ac:spMkLst>
        </pc:spChg>
        <pc:spChg chg="mod">
          <ac:chgData name="Mo Alawa" userId="79eefffd-033f-4633-8e58-5a4a17f941b4" providerId="ADAL" clId="{E72936A6-D0FC-4315-827F-234B8E2AD748}" dt="2021-02-01T09:15:08.304" v="956"/>
          <ac:spMkLst>
            <pc:docMk/>
            <pc:sldMk cId="3674588693" sldId="10228"/>
            <ac:spMk id="13" creationId="{D7A4925F-6C6B-4C5C-BF26-AD14A646CACC}"/>
          </ac:spMkLst>
        </pc:spChg>
        <pc:spChg chg="add mod">
          <ac:chgData name="Mo Alawa" userId="79eefffd-033f-4633-8e58-5a4a17f941b4" providerId="ADAL" clId="{E72936A6-D0FC-4315-827F-234B8E2AD748}" dt="2021-02-01T09:15:12.841" v="958" actId="20577"/>
          <ac:spMkLst>
            <pc:docMk/>
            <pc:sldMk cId="3674588693" sldId="10228"/>
            <ac:spMk id="14" creationId="{E68952A4-2479-4254-BD8B-097CCD8D573E}"/>
          </ac:spMkLst>
        </pc:spChg>
        <pc:grpChg chg="add mod">
          <ac:chgData name="Mo Alawa" userId="79eefffd-033f-4633-8e58-5a4a17f941b4" providerId="ADAL" clId="{E72936A6-D0FC-4315-827F-234B8E2AD748}" dt="2021-02-01T09:15:08.304" v="956"/>
          <ac:grpSpMkLst>
            <pc:docMk/>
            <pc:sldMk cId="3674588693" sldId="10228"/>
            <ac:grpSpMk id="9" creationId="{0CDD98C5-6259-43FD-97CA-0D6728FB12EC}"/>
          </ac:grpSpMkLst>
        </pc:grpChg>
        <pc:grpChg chg="mod">
          <ac:chgData name="Mo Alawa" userId="79eefffd-033f-4633-8e58-5a4a17f941b4" providerId="ADAL" clId="{E72936A6-D0FC-4315-827F-234B8E2AD748}" dt="2021-02-01T09:15:08.304" v="956"/>
          <ac:grpSpMkLst>
            <pc:docMk/>
            <pc:sldMk cId="3674588693" sldId="10228"/>
            <ac:grpSpMk id="11" creationId="{3EBE243F-A9BC-4316-ADEF-98A5515ECD25}"/>
          </ac:grpSpMkLst>
        </pc:grpChg>
        <pc:graphicFrameChg chg="add del mod">
          <ac:chgData name="Mo Alawa" userId="79eefffd-033f-4633-8e58-5a4a17f941b4" providerId="ADAL" clId="{E72936A6-D0FC-4315-827F-234B8E2AD748}" dt="2021-02-01T09:15:48.310" v="964" actId="478"/>
          <ac:graphicFrameMkLst>
            <pc:docMk/>
            <pc:sldMk cId="3674588693" sldId="10228"/>
            <ac:graphicFrameMk id="15" creationId="{5B835A76-14D9-4044-8D26-D177D81307AA}"/>
          </ac:graphicFrameMkLst>
        </pc:graphicFrameChg>
        <pc:graphicFrameChg chg="add mod">
          <ac:chgData name="Mo Alawa" userId="79eefffd-033f-4633-8e58-5a4a17f941b4" providerId="ADAL" clId="{E72936A6-D0FC-4315-827F-234B8E2AD748}" dt="2021-02-01T10:03:34.516" v="1565"/>
          <ac:graphicFrameMkLst>
            <pc:docMk/>
            <pc:sldMk cId="3674588693" sldId="10228"/>
            <ac:graphicFrameMk id="16" creationId="{A4F784BE-D0FF-4090-9C35-270103324D07}"/>
          </ac:graphicFrameMkLst>
        </pc:graphicFrameChg>
      </pc:sldChg>
      <pc:sldChg chg="addSp modSp new mod">
        <pc:chgData name="Mo Alawa" userId="79eefffd-033f-4633-8e58-5a4a17f941b4" providerId="ADAL" clId="{E72936A6-D0FC-4315-827F-234B8E2AD748}" dt="2021-02-01T09:18:22.870" v="1032" actId="1035"/>
        <pc:sldMkLst>
          <pc:docMk/>
          <pc:sldMk cId="3186931701" sldId="10229"/>
        </pc:sldMkLst>
        <pc:spChg chg="mod">
          <ac:chgData name="Mo Alawa" userId="79eefffd-033f-4633-8e58-5a4a17f941b4" providerId="ADAL" clId="{E72936A6-D0FC-4315-827F-234B8E2AD748}" dt="2021-02-01T09:18:19.981" v="1026" actId="20577"/>
          <ac:spMkLst>
            <pc:docMk/>
            <pc:sldMk cId="3186931701" sldId="10229"/>
            <ac:spMk id="2" creationId="{4323A7C7-9767-49B4-B0CD-313982CA7FF1}"/>
          </ac:spMkLst>
        </pc:spChg>
        <pc:picChg chg="add mod">
          <ac:chgData name="Mo Alawa" userId="79eefffd-033f-4633-8e58-5a4a17f941b4" providerId="ADAL" clId="{E72936A6-D0FC-4315-827F-234B8E2AD748}" dt="2021-02-01T09:18:22.870" v="1032" actId="1035"/>
          <ac:picMkLst>
            <pc:docMk/>
            <pc:sldMk cId="3186931701" sldId="10229"/>
            <ac:picMk id="4" creationId="{86AE61BB-8DD8-4E6C-818E-71665F43CECE}"/>
          </ac:picMkLst>
        </pc:picChg>
      </pc:sldChg>
      <pc:sldChg chg="addSp modSp new mod">
        <pc:chgData name="Mo Alawa" userId="79eefffd-033f-4633-8e58-5a4a17f941b4" providerId="ADAL" clId="{E72936A6-D0FC-4315-827F-234B8E2AD748}" dt="2021-02-01T09:20:00.223" v="1052" actId="20577"/>
        <pc:sldMkLst>
          <pc:docMk/>
          <pc:sldMk cId="4060408852" sldId="10230"/>
        </pc:sldMkLst>
        <pc:spChg chg="mod">
          <ac:chgData name="Mo Alawa" userId="79eefffd-033f-4633-8e58-5a4a17f941b4" providerId="ADAL" clId="{E72936A6-D0FC-4315-827F-234B8E2AD748}" dt="2021-02-01T09:20:00.223" v="1052" actId="20577"/>
          <ac:spMkLst>
            <pc:docMk/>
            <pc:sldMk cId="4060408852" sldId="10230"/>
            <ac:spMk id="2" creationId="{F4B0F1B5-7C78-4100-9475-EBB800611C99}"/>
          </ac:spMkLst>
        </pc:spChg>
        <pc:picChg chg="add mod">
          <ac:chgData name="Mo Alawa" userId="79eefffd-033f-4633-8e58-5a4a17f941b4" providerId="ADAL" clId="{E72936A6-D0FC-4315-827F-234B8E2AD748}" dt="2021-02-01T09:19:12.526" v="1035" actId="1076"/>
          <ac:picMkLst>
            <pc:docMk/>
            <pc:sldMk cId="4060408852" sldId="10230"/>
            <ac:picMk id="4" creationId="{2638C907-13D9-404D-9E14-CB3575FC7EFE}"/>
          </ac:picMkLst>
        </pc:picChg>
      </pc:sldChg>
      <pc:sldChg chg="addSp modSp new mod">
        <pc:chgData name="Mo Alawa" userId="79eefffd-033f-4633-8e58-5a4a17f941b4" providerId="ADAL" clId="{E72936A6-D0FC-4315-827F-234B8E2AD748}" dt="2021-02-01T09:19:55.251" v="1043" actId="20577"/>
        <pc:sldMkLst>
          <pc:docMk/>
          <pc:sldMk cId="2182022263" sldId="10231"/>
        </pc:sldMkLst>
        <pc:spChg chg="mod">
          <ac:chgData name="Mo Alawa" userId="79eefffd-033f-4633-8e58-5a4a17f941b4" providerId="ADAL" clId="{E72936A6-D0FC-4315-827F-234B8E2AD748}" dt="2021-02-01T09:19:55.251" v="1043" actId="20577"/>
          <ac:spMkLst>
            <pc:docMk/>
            <pc:sldMk cId="2182022263" sldId="10231"/>
            <ac:spMk id="2" creationId="{2A528FC7-EEF6-45A4-B37E-F470E5747885}"/>
          </ac:spMkLst>
        </pc:spChg>
        <pc:grpChg chg="add mod">
          <ac:chgData name="Mo Alawa" userId="79eefffd-033f-4633-8e58-5a4a17f941b4" providerId="ADAL" clId="{E72936A6-D0FC-4315-827F-234B8E2AD748}" dt="2021-02-01T09:19:49.940" v="1040" actId="1076"/>
          <ac:grpSpMkLst>
            <pc:docMk/>
            <pc:sldMk cId="2182022263" sldId="10231"/>
            <ac:grpSpMk id="3" creationId="{F6167843-B069-465D-8762-F589352664F5}"/>
          </ac:grpSpMkLst>
        </pc:grpChg>
        <pc:picChg chg="mod">
          <ac:chgData name="Mo Alawa" userId="79eefffd-033f-4633-8e58-5a4a17f941b4" providerId="ADAL" clId="{E72936A6-D0FC-4315-827F-234B8E2AD748}" dt="2021-02-01T09:19:48.367" v="1039"/>
          <ac:picMkLst>
            <pc:docMk/>
            <pc:sldMk cId="2182022263" sldId="10231"/>
            <ac:picMk id="4" creationId="{A57E3B03-FBEE-413F-848D-97E676FAB2E0}"/>
          </ac:picMkLst>
        </pc:picChg>
        <pc:picChg chg="mod">
          <ac:chgData name="Mo Alawa" userId="79eefffd-033f-4633-8e58-5a4a17f941b4" providerId="ADAL" clId="{E72936A6-D0FC-4315-827F-234B8E2AD748}" dt="2021-02-01T09:19:48.367" v="1039"/>
          <ac:picMkLst>
            <pc:docMk/>
            <pc:sldMk cId="2182022263" sldId="10231"/>
            <ac:picMk id="5" creationId="{B04A57B4-1717-4BC7-89F7-B03994577AA5}"/>
          </ac:picMkLst>
        </pc:picChg>
      </pc:sldChg>
      <pc:sldChg chg="addSp modSp new mod">
        <pc:chgData name="Mo Alawa" userId="79eefffd-033f-4633-8e58-5a4a17f941b4" providerId="ADAL" clId="{E72936A6-D0FC-4315-827F-234B8E2AD748}" dt="2021-02-01T09:23:07.386" v="1086" actId="1076"/>
        <pc:sldMkLst>
          <pc:docMk/>
          <pc:sldMk cId="1855799916" sldId="10232"/>
        </pc:sldMkLst>
        <pc:spChg chg="mod">
          <ac:chgData name="Mo Alawa" userId="79eefffd-033f-4633-8e58-5a4a17f941b4" providerId="ADAL" clId="{E72936A6-D0FC-4315-827F-234B8E2AD748}" dt="2021-02-01T09:22:45.558" v="1079" actId="20577"/>
          <ac:spMkLst>
            <pc:docMk/>
            <pc:sldMk cId="1855799916" sldId="10232"/>
            <ac:spMk id="2" creationId="{2881918E-8F15-4671-9C1D-3F196D5487F2}"/>
          </ac:spMkLst>
        </pc:spChg>
        <pc:picChg chg="add mod">
          <ac:chgData name="Mo Alawa" userId="79eefffd-033f-4633-8e58-5a4a17f941b4" providerId="ADAL" clId="{E72936A6-D0FC-4315-827F-234B8E2AD748}" dt="2021-02-01T09:23:07.386" v="1086" actId="1076"/>
          <ac:picMkLst>
            <pc:docMk/>
            <pc:sldMk cId="1855799916" sldId="10232"/>
            <ac:picMk id="4" creationId="{B46D8207-9728-4FB5-B306-6E38CD7C0986}"/>
          </ac:picMkLst>
        </pc:picChg>
      </pc:sldChg>
      <pc:sldChg chg="addSp modSp new mod">
        <pc:chgData name="Mo Alawa" userId="79eefffd-033f-4633-8e58-5a4a17f941b4" providerId="ADAL" clId="{E72936A6-D0FC-4315-827F-234B8E2AD748}" dt="2021-02-01T09:23:23.595" v="1089" actId="1076"/>
        <pc:sldMkLst>
          <pc:docMk/>
          <pc:sldMk cId="3756392333" sldId="10233"/>
        </pc:sldMkLst>
        <pc:spChg chg="mod">
          <ac:chgData name="Mo Alawa" userId="79eefffd-033f-4633-8e58-5a4a17f941b4" providerId="ADAL" clId="{E72936A6-D0FC-4315-827F-234B8E2AD748}" dt="2021-02-01T09:22:52.610" v="1083" actId="20577"/>
          <ac:spMkLst>
            <pc:docMk/>
            <pc:sldMk cId="3756392333" sldId="10233"/>
            <ac:spMk id="2" creationId="{7767A180-C162-4E37-A7FA-5FBD583A47F8}"/>
          </ac:spMkLst>
        </pc:spChg>
        <pc:picChg chg="add mod">
          <ac:chgData name="Mo Alawa" userId="79eefffd-033f-4633-8e58-5a4a17f941b4" providerId="ADAL" clId="{E72936A6-D0FC-4315-827F-234B8E2AD748}" dt="2021-02-01T09:23:23.595" v="1089" actId="1076"/>
          <ac:picMkLst>
            <pc:docMk/>
            <pc:sldMk cId="3756392333" sldId="10233"/>
            <ac:picMk id="4" creationId="{8CDD31CF-6ACD-4BBB-BF7B-035BC926C4C8}"/>
          </ac:picMkLst>
        </pc:picChg>
      </pc:sldChg>
      <pc:sldChg chg="addSp modSp new mod">
        <pc:chgData name="Mo Alawa" userId="79eefffd-033f-4633-8e58-5a4a17f941b4" providerId="ADAL" clId="{E72936A6-D0FC-4315-827F-234B8E2AD748}" dt="2021-02-01T09:24:14.594" v="1097" actId="1076"/>
        <pc:sldMkLst>
          <pc:docMk/>
          <pc:sldMk cId="3555996099" sldId="10234"/>
        </pc:sldMkLst>
        <pc:spChg chg="mod">
          <ac:chgData name="Mo Alawa" userId="79eefffd-033f-4633-8e58-5a4a17f941b4" providerId="ADAL" clId="{E72936A6-D0FC-4315-827F-234B8E2AD748}" dt="2021-02-01T09:23:56.630" v="1095" actId="20577"/>
          <ac:spMkLst>
            <pc:docMk/>
            <pc:sldMk cId="3555996099" sldId="10234"/>
            <ac:spMk id="2" creationId="{B32B0B49-481E-4C48-85BB-B766A4355459}"/>
          </ac:spMkLst>
        </pc:spChg>
        <pc:picChg chg="add mod">
          <ac:chgData name="Mo Alawa" userId="79eefffd-033f-4633-8e58-5a4a17f941b4" providerId="ADAL" clId="{E72936A6-D0FC-4315-827F-234B8E2AD748}" dt="2021-02-01T09:24:14.594" v="1097" actId="1076"/>
          <ac:picMkLst>
            <pc:docMk/>
            <pc:sldMk cId="3555996099" sldId="10234"/>
            <ac:picMk id="4" creationId="{972659A8-2318-4B23-A40E-A78BF561C3EE}"/>
          </ac:picMkLst>
        </pc:picChg>
      </pc:sldChg>
      <pc:sldChg chg="modSp add mod">
        <pc:chgData name="Mo Alawa" userId="79eefffd-033f-4633-8e58-5a4a17f941b4" providerId="ADAL" clId="{E72936A6-D0FC-4315-827F-234B8E2AD748}" dt="2021-02-11T14:11:25.501" v="2746" actId="6549"/>
        <pc:sldMkLst>
          <pc:docMk/>
          <pc:sldMk cId="3334433414" sldId="10237"/>
        </pc:sldMkLst>
        <pc:spChg chg="mod">
          <ac:chgData name="Mo Alawa" userId="79eefffd-033f-4633-8e58-5a4a17f941b4" providerId="ADAL" clId="{E72936A6-D0FC-4315-827F-234B8E2AD748}" dt="2021-02-11T14:02:45.243" v="2387" actId="20577"/>
          <ac:spMkLst>
            <pc:docMk/>
            <pc:sldMk cId="3334433414" sldId="10237"/>
            <ac:spMk id="2" creationId="{45010FE8-BF09-4146-B084-66CB05B66FD9}"/>
          </ac:spMkLst>
        </pc:spChg>
        <pc:spChg chg="mod">
          <ac:chgData name="Mo Alawa" userId="79eefffd-033f-4633-8e58-5a4a17f941b4" providerId="ADAL" clId="{E72936A6-D0FC-4315-827F-234B8E2AD748}" dt="2021-02-10T19:18:29.168" v="2129" actId="6549"/>
          <ac:spMkLst>
            <pc:docMk/>
            <pc:sldMk cId="3334433414" sldId="10237"/>
            <ac:spMk id="11" creationId="{76583F2C-13BC-4FA8-A9DE-F1F764C38F10}"/>
          </ac:spMkLst>
        </pc:spChg>
        <pc:graphicFrameChg chg="mod modGraphic">
          <ac:chgData name="Mo Alawa" userId="79eefffd-033f-4633-8e58-5a4a17f941b4" providerId="ADAL" clId="{E72936A6-D0FC-4315-827F-234B8E2AD748}" dt="2021-02-11T14:11:25.501" v="2746" actId="6549"/>
          <ac:graphicFrameMkLst>
            <pc:docMk/>
            <pc:sldMk cId="3334433414" sldId="10237"/>
            <ac:graphicFrameMk id="6" creationId="{3F061F4C-739C-486C-A0FD-1A3DEDD631FE}"/>
          </ac:graphicFrameMkLst>
        </pc:graphicFrameChg>
      </pc:sldChg>
    </pc:docChg>
  </pc:docChgLst>
  <pc:docChgLst>
    <pc:chgData name="Robert Rensen" userId="cee6dd56-6fd2-4036-ae30-ef495e1cb556" providerId="ADAL" clId="{85BA8898-F591-454C-A6C6-9FBDCF788782}"/>
    <pc:docChg chg="undo custSel addSld modSld sldOrd modSection">
      <pc:chgData name="Robert Rensen" userId="cee6dd56-6fd2-4036-ae30-ef495e1cb556" providerId="ADAL" clId="{85BA8898-F591-454C-A6C6-9FBDCF788782}" dt="2021-01-20T09:52:46.259" v="254" actId="14100"/>
      <pc:docMkLst>
        <pc:docMk/>
      </pc:docMkLst>
      <pc:sldChg chg="addSp modSp mod">
        <pc:chgData name="Robert Rensen" userId="cee6dd56-6fd2-4036-ae30-ef495e1cb556" providerId="ADAL" clId="{85BA8898-F591-454C-A6C6-9FBDCF788782}" dt="2021-01-20T09:52:46.259" v="254" actId="14100"/>
        <pc:sldMkLst>
          <pc:docMk/>
          <pc:sldMk cId="1094870920" sldId="1735"/>
        </pc:sldMkLst>
        <pc:spChg chg="mod">
          <ac:chgData name="Robert Rensen" userId="cee6dd56-6fd2-4036-ae30-ef495e1cb556" providerId="ADAL" clId="{85BA8898-F591-454C-A6C6-9FBDCF788782}" dt="2021-01-20T07:28:47.394" v="47" actId="13926"/>
          <ac:spMkLst>
            <pc:docMk/>
            <pc:sldMk cId="1094870920" sldId="1735"/>
            <ac:spMk id="2" creationId="{45010FE8-BF09-4146-B084-66CB05B66FD9}"/>
          </ac:spMkLst>
        </pc:spChg>
        <pc:spChg chg="mod">
          <ac:chgData name="Robert Rensen" userId="cee6dd56-6fd2-4036-ae30-ef495e1cb556" providerId="ADAL" clId="{85BA8898-F591-454C-A6C6-9FBDCF788782}" dt="2021-01-20T08:38:48.221" v="135" actId="20577"/>
          <ac:spMkLst>
            <pc:docMk/>
            <pc:sldMk cId="1094870920" sldId="1735"/>
            <ac:spMk id="55" creationId="{D909AFD3-772D-428E-8735-D3CC0F3F9928}"/>
          </ac:spMkLst>
        </pc:spChg>
        <pc:spChg chg="mod">
          <ac:chgData name="Robert Rensen" userId="cee6dd56-6fd2-4036-ae30-ef495e1cb556" providerId="ADAL" clId="{85BA8898-F591-454C-A6C6-9FBDCF788782}" dt="2021-01-20T09:42:35.418" v="158" actId="20577"/>
          <ac:spMkLst>
            <pc:docMk/>
            <pc:sldMk cId="1094870920" sldId="1735"/>
            <ac:spMk id="60" creationId="{1F0B6B51-41D8-4F93-878F-BACE5D1A7680}"/>
          </ac:spMkLst>
        </pc:spChg>
        <pc:spChg chg="mod">
          <ac:chgData name="Robert Rensen" userId="cee6dd56-6fd2-4036-ae30-ef495e1cb556" providerId="ADAL" clId="{85BA8898-F591-454C-A6C6-9FBDCF788782}" dt="2021-01-20T09:43:28.921" v="169" actId="20577"/>
          <ac:spMkLst>
            <pc:docMk/>
            <pc:sldMk cId="1094870920" sldId="1735"/>
            <ac:spMk id="65" creationId="{54341627-CD8C-4D9B-8381-28743BCFFBF1}"/>
          </ac:spMkLst>
        </pc:spChg>
        <pc:spChg chg="mod">
          <ac:chgData name="Robert Rensen" userId="cee6dd56-6fd2-4036-ae30-ef495e1cb556" providerId="ADAL" clId="{85BA8898-F591-454C-A6C6-9FBDCF788782}" dt="2021-01-20T09:52:09.765" v="228" actId="20577"/>
          <ac:spMkLst>
            <pc:docMk/>
            <pc:sldMk cId="1094870920" sldId="1735"/>
            <ac:spMk id="70" creationId="{1CE81B94-64B5-49BC-8A00-1B321C123F69}"/>
          </ac:spMkLst>
        </pc:spChg>
        <pc:spChg chg="add mod">
          <ac:chgData name="Robert Rensen" userId="cee6dd56-6fd2-4036-ae30-ef495e1cb556" providerId="ADAL" clId="{85BA8898-F591-454C-A6C6-9FBDCF788782}" dt="2021-01-20T09:52:46.259" v="254" actId="14100"/>
          <ac:spMkLst>
            <pc:docMk/>
            <pc:sldMk cId="1094870920" sldId="1735"/>
            <ac:spMk id="97" creationId="{928241AC-95C0-4C2F-BE76-137615D469F5}"/>
          </ac:spMkLst>
        </pc:spChg>
      </pc:sldChg>
      <pc:sldChg chg="addSp delSp modSp mod">
        <pc:chgData name="Robert Rensen" userId="cee6dd56-6fd2-4036-ae30-ef495e1cb556" providerId="ADAL" clId="{85BA8898-F591-454C-A6C6-9FBDCF788782}" dt="2021-01-20T08:38:27.937" v="134" actId="20577"/>
        <pc:sldMkLst>
          <pc:docMk/>
          <pc:sldMk cId="2345068032" sldId="1786"/>
        </pc:sldMkLst>
        <pc:spChg chg="mod">
          <ac:chgData name="Robert Rensen" userId="cee6dd56-6fd2-4036-ae30-ef495e1cb556" providerId="ADAL" clId="{85BA8898-F591-454C-A6C6-9FBDCF788782}" dt="2021-01-20T08:38:27.937" v="134" actId="20577"/>
          <ac:spMkLst>
            <pc:docMk/>
            <pc:sldMk cId="2345068032" sldId="1786"/>
            <ac:spMk id="2" creationId="{45010FE8-BF09-4146-B084-66CB05B66FD9}"/>
          </ac:spMkLst>
        </pc:spChg>
        <pc:spChg chg="mod">
          <ac:chgData name="Robert Rensen" userId="cee6dd56-6fd2-4036-ae30-ef495e1cb556" providerId="ADAL" clId="{85BA8898-F591-454C-A6C6-9FBDCF788782}" dt="2021-01-20T08:35:46.680" v="80" actId="1076"/>
          <ac:spMkLst>
            <pc:docMk/>
            <pc:sldMk cId="2345068032" sldId="1786"/>
            <ac:spMk id="15" creationId="{BDD64BFD-7ED9-4476-ABC3-6BBAC4A275B2}"/>
          </ac:spMkLst>
        </pc:spChg>
        <pc:spChg chg="add del">
          <ac:chgData name="Robert Rensen" userId="cee6dd56-6fd2-4036-ae30-ef495e1cb556" providerId="ADAL" clId="{85BA8898-F591-454C-A6C6-9FBDCF788782}" dt="2021-01-20T08:33:25.798" v="72" actId="22"/>
          <ac:spMkLst>
            <pc:docMk/>
            <pc:sldMk cId="2345068032" sldId="1786"/>
            <ac:spMk id="16" creationId="{75BB72F2-1E5E-4A18-82C4-AE5A864CACE9}"/>
          </ac:spMkLst>
        </pc:spChg>
        <pc:spChg chg="add del">
          <ac:chgData name="Robert Rensen" userId="cee6dd56-6fd2-4036-ae30-ef495e1cb556" providerId="ADAL" clId="{85BA8898-F591-454C-A6C6-9FBDCF788782}" dt="2021-01-20T08:33:47.895" v="74" actId="22"/>
          <ac:spMkLst>
            <pc:docMk/>
            <pc:sldMk cId="2345068032" sldId="1786"/>
            <ac:spMk id="17" creationId="{415ABA7B-2643-4DD0-86B6-7B4F47BFD769}"/>
          </ac:spMkLst>
        </pc:spChg>
        <pc:spChg chg="add del">
          <ac:chgData name="Robert Rensen" userId="cee6dd56-6fd2-4036-ae30-ef495e1cb556" providerId="ADAL" clId="{85BA8898-F591-454C-A6C6-9FBDCF788782}" dt="2021-01-20T08:34:02.467" v="76" actId="478"/>
          <ac:spMkLst>
            <pc:docMk/>
            <pc:sldMk cId="2345068032" sldId="1786"/>
            <ac:spMk id="18" creationId="{ACFCBC62-E9D6-40FB-A945-14459E1A3A8B}"/>
          </ac:spMkLst>
        </pc:spChg>
        <pc:spChg chg="add mod">
          <ac:chgData name="Robert Rensen" userId="cee6dd56-6fd2-4036-ae30-ef495e1cb556" providerId="ADAL" clId="{85BA8898-F591-454C-A6C6-9FBDCF788782}" dt="2021-01-20T08:34:28.942" v="78"/>
          <ac:spMkLst>
            <pc:docMk/>
            <pc:sldMk cId="2345068032" sldId="1786"/>
            <ac:spMk id="19" creationId="{FE7C7D12-9DD9-4D09-BCD7-2E76DE1CEAAA}"/>
          </ac:spMkLst>
        </pc:spChg>
        <pc:spChg chg="add del">
          <ac:chgData name="Robert Rensen" userId="cee6dd56-6fd2-4036-ae30-ef495e1cb556" providerId="ADAL" clId="{85BA8898-F591-454C-A6C6-9FBDCF788782}" dt="2021-01-20T08:35:51.445" v="82" actId="22"/>
          <ac:spMkLst>
            <pc:docMk/>
            <pc:sldMk cId="2345068032" sldId="1786"/>
            <ac:spMk id="20" creationId="{ABFE6298-E7D0-44A9-8E10-3C2DB654972F}"/>
          </ac:spMkLst>
        </pc:spChg>
        <pc:spChg chg="add del mod">
          <ac:chgData name="Robert Rensen" userId="cee6dd56-6fd2-4036-ae30-ef495e1cb556" providerId="ADAL" clId="{85BA8898-F591-454C-A6C6-9FBDCF788782}" dt="2021-01-20T08:37:34.592" v="93" actId="478"/>
          <ac:spMkLst>
            <pc:docMk/>
            <pc:sldMk cId="2345068032" sldId="1786"/>
            <ac:spMk id="23" creationId="{A68ECB78-882B-4828-9F19-23CB6E000F4A}"/>
          </ac:spMkLst>
        </pc:spChg>
        <pc:spChg chg="add mod">
          <ac:chgData name="Robert Rensen" userId="cee6dd56-6fd2-4036-ae30-ef495e1cb556" providerId="ADAL" clId="{85BA8898-F591-454C-A6C6-9FBDCF788782}" dt="2021-01-20T08:38:17.969" v="114" actId="1076"/>
          <ac:spMkLst>
            <pc:docMk/>
            <pc:sldMk cId="2345068032" sldId="1786"/>
            <ac:spMk id="25" creationId="{2E5F9C3D-C650-422D-85E0-73E725C701D4}"/>
          </ac:spMkLst>
        </pc:spChg>
        <pc:picChg chg="add mod">
          <ac:chgData name="Robert Rensen" userId="cee6dd56-6fd2-4036-ae30-ef495e1cb556" providerId="ADAL" clId="{85BA8898-F591-454C-A6C6-9FBDCF788782}" dt="2021-01-20T08:37:11.105" v="90" actId="14100"/>
          <ac:picMkLst>
            <pc:docMk/>
            <pc:sldMk cId="2345068032" sldId="1786"/>
            <ac:picMk id="21" creationId="{3A3482D5-4B0F-45A8-9AA8-6C1A8EF0D302}"/>
          </ac:picMkLst>
        </pc:picChg>
      </pc:sldChg>
      <pc:sldChg chg="modSp mod">
        <pc:chgData name="Robert Rensen" userId="cee6dd56-6fd2-4036-ae30-ef495e1cb556" providerId="ADAL" clId="{85BA8898-F591-454C-A6C6-9FBDCF788782}" dt="2021-01-20T07:28:24.243" v="26" actId="14100"/>
        <pc:sldMkLst>
          <pc:docMk/>
          <pc:sldMk cId="3003001123" sldId="2112"/>
        </pc:sldMkLst>
        <pc:spChg chg="mod">
          <ac:chgData name="Robert Rensen" userId="cee6dd56-6fd2-4036-ae30-ef495e1cb556" providerId="ADAL" clId="{85BA8898-F591-454C-A6C6-9FBDCF788782}" dt="2021-01-20T07:28:24.243" v="26" actId="14100"/>
          <ac:spMkLst>
            <pc:docMk/>
            <pc:sldMk cId="3003001123" sldId="2112"/>
            <ac:spMk id="6" creationId="{726D6336-8A35-4EC7-A7C7-9236CD068886}"/>
          </ac:spMkLst>
        </pc:spChg>
      </pc:sldChg>
      <pc:sldChg chg="modSp add mod ord">
        <pc:chgData name="Robert Rensen" userId="cee6dd56-6fd2-4036-ae30-ef495e1cb556" providerId="ADAL" clId="{85BA8898-F591-454C-A6C6-9FBDCF788782}" dt="2021-01-20T09:45:24.984" v="187" actId="20577"/>
        <pc:sldMkLst>
          <pc:docMk/>
          <pc:sldMk cId="3811322371" sldId="3136"/>
        </pc:sldMkLst>
        <pc:spChg chg="mod">
          <ac:chgData name="Robert Rensen" userId="cee6dd56-6fd2-4036-ae30-ef495e1cb556" providerId="ADAL" clId="{85BA8898-F591-454C-A6C6-9FBDCF788782}" dt="2021-01-20T09:44:01.586" v="182" actId="20577"/>
          <ac:spMkLst>
            <pc:docMk/>
            <pc:sldMk cId="3811322371" sldId="3136"/>
            <ac:spMk id="2" creationId="{45010FE8-BF09-4146-B084-66CB05B66FD9}"/>
          </ac:spMkLst>
        </pc:spChg>
        <pc:spChg chg="mod">
          <ac:chgData name="Robert Rensen" userId="cee6dd56-6fd2-4036-ae30-ef495e1cb556" providerId="ADAL" clId="{85BA8898-F591-454C-A6C6-9FBDCF788782}" dt="2021-01-20T09:45:24.984" v="187" actId="20577"/>
          <ac:spMkLst>
            <pc:docMk/>
            <pc:sldMk cId="3811322371" sldId="3136"/>
            <ac:spMk id="15" creationId="{BDD64BFD-7ED9-4476-ABC3-6BBAC4A275B2}"/>
          </ac:spMkLst>
        </pc:spChg>
      </pc:sldChg>
    </pc:docChg>
  </pc:docChgLst>
  <pc:docChgLst>
    <pc:chgData name="Robert Rensen" userId="cee6dd56-6fd2-4036-ae30-ef495e1cb556" providerId="ADAL" clId="{E5D09554-CD37-4BA2-92CB-9B63477E6949}"/>
    <pc:docChg chg="undo custSel delSld modSld modSection">
      <pc:chgData name="Robert Rensen" userId="cee6dd56-6fd2-4036-ae30-ef495e1cb556" providerId="ADAL" clId="{E5D09554-CD37-4BA2-92CB-9B63477E6949}" dt="2021-02-08T09:53:04.525" v="402" actId="47"/>
      <pc:docMkLst>
        <pc:docMk/>
      </pc:docMkLst>
      <pc:sldChg chg="addSp modSp mod addCm modCm">
        <pc:chgData name="Robert Rensen" userId="cee6dd56-6fd2-4036-ae30-ef495e1cb556" providerId="ADAL" clId="{E5D09554-CD37-4BA2-92CB-9B63477E6949}" dt="2021-02-08T09:40:48.607" v="392"/>
        <pc:sldMkLst>
          <pc:docMk/>
          <pc:sldMk cId="0" sldId="264"/>
        </pc:sldMkLst>
        <pc:picChg chg="add mod">
          <ac:chgData name="Robert Rensen" userId="cee6dd56-6fd2-4036-ae30-ef495e1cb556" providerId="ADAL" clId="{E5D09554-CD37-4BA2-92CB-9B63477E6949}" dt="2021-02-08T09:40:03.129" v="391" actId="14100"/>
          <ac:picMkLst>
            <pc:docMk/>
            <pc:sldMk cId="0" sldId="264"/>
            <ac:picMk id="3" creationId="{A9630AA5-04E9-48CC-80E5-12EED541E5C4}"/>
          </ac:picMkLst>
        </pc:picChg>
      </pc:sldChg>
      <pc:sldChg chg="addCm modCm">
        <pc:chgData name="Robert Rensen" userId="cee6dd56-6fd2-4036-ae30-ef495e1cb556" providerId="ADAL" clId="{E5D09554-CD37-4BA2-92CB-9B63477E6949}" dt="2021-02-08T09:39:27.407" v="389"/>
        <pc:sldMkLst>
          <pc:docMk/>
          <pc:sldMk cId="2345068032" sldId="1786"/>
        </pc:sldMkLst>
      </pc:sldChg>
      <pc:sldChg chg="del">
        <pc:chgData name="Robert Rensen" userId="cee6dd56-6fd2-4036-ae30-ef495e1cb556" providerId="ADAL" clId="{E5D09554-CD37-4BA2-92CB-9B63477E6949}" dt="2021-02-08T09:53:04.525" v="402" actId="47"/>
        <pc:sldMkLst>
          <pc:docMk/>
          <pc:sldMk cId="3071064459" sldId="1795"/>
        </pc:sldMkLst>
      </pc:sldChg>
      <pc:sldChg chg="del">
        <pc:chgData name="Robert Rensen" userId="cee6dd56-6fd2-4036-ae30-ef495e1cb556" providerId="ADAL" clId="{E5D09554-CD37-4BA2-92CB-9B63477E6949}" dt="2021-02-08T09:53:04.525" v="402" actId="47"/>
        <pc:sldMkLst>
          <pc:docMk/>
          <pc:sldMk cId="998631707" sldId="3133"/>
        </pc:sldMkLst>
      </pc:sldChg>
      <pc:sldChg chg="modSp addCm modCm">
        <pc:chgData name="Robert Rensen" userId="cee6dd56-6fd2-4036-ae30-ef495e1cb556" providerId="ADAL" clId="{E5D09554-CD37-4BA2-92CB-9B63477E6949}" dt="2021-02-08T09:36:29.494" v="387"/>
        <pc:sldMkLst>
          <pc:docMk/>
          <pc:sldMk cId="4090064466" sldId="3134"/>
        </pc:sldMkLst>
        <pc:graphicFrameChg chg="mod">
          <ac:chgData name="Robert Rensen" userId="cee6dd56-6fd2-4036-ae30-ef495e1cb556" providerId="ADAL" clId="{E5D09554-CD37-4BA2-92CB-9B63477E6949}" dt="2021-02-08T08:31:53.891" v="386"/>
          <ac:graphicFrameMkLst>
            <pc:docMk/>
            <pc:sldMk cId="4090064466" sldId="3134"/>
            <ac:graphicFrameMk id="5" creationId="{884319CA-2A3B-4959-A409-1AFD74C82439}"/>
          </ac:graphicFrameMkLst>
        </pc:graphicFrameChg>
      </pc:sldChg>
      <pc:sldChg chg="addCm">
        <pc:chgData name="Robert Rensen" userId="cee6dd56-6fd2-4036-ae30-ef495e1cb556" providerId="ADAL" clId="{E5D09554-CD37-4BA2-92CB-9B63477E6949}" dt="2021-02-08T09:46:08.777" v="395"/>
        <pc:sldMkLst>
          <pc:docMk/>
          <pc:sldMk cId="1616939892" sldId="3135"/>
        </pc:sldMkLst>
      </pc:sldChg>
      <pc:sldChg chg="modSp mod addCm">
        <pc:chgData name="Robert Rensen" userId="cee6dd56-6fd2-4036-ae30-ef495e1cb556" providerId="ADAL" clId="{E5D09554-CD37-4BA2-92CB-9B63477E6949}" dt="2021-02-08T09:44:29.800" v="394"/>
        <pc:sldMkLst>
          <pc:docMk/>
          <pc:sldMk cId="3811322371" sldId="3136"/>
        </pc:sldMkLst>
        <pc:spChg chg="mod">
          <ac:chgData name="Robert Rensen" userId="cee6dd56-6fd2-4036-ae30-ef495e1cb556" providerId="ADAL" clId="{E5D09554-CD37-4BA2-92CB-9B63477E6949}" dt="2021-02-05T11:01:32.588" v="325" actId="20577"/>
          <ac:spMkLst>
            <pc:docMk/>
            <pc:sldMk cId="3811322371" sldId="3136"/>
            <ac:spMk id="15" creationId="{BDD64BFD-7ED9-4476-ABC3-6BBAC4A275B2}"/>
          </ac:spMkLst>
        </pc:spChg>
      </pc:sldChg>
      <pc:sldChg chg="addSp modSp mod addCm modCm">
        <pc:chgData name="Robert Rensen" userId="cee6dd56-6fd2-4036-ae30-ef495e1cb556" providerId="ADAL" clId="{E5D09554-CD37-4BA2-92CB-9B63477E6949}" dt="2021-02-08T09:49:13.957" v="400" actId="1076"/>
        <pc:sldMkLst>
          <pc:docMk/>
          <pc:sldMk cId="3470915790" sldId="3137"/>
        </pc:sldMkLst>
        <pc:picChg chg="add mod">
          <ac:chgData name="Robert Rensen" userId="cee6dd56-6fd2-4036-ae30-ef495e1cb556" providerId="ADAL" clId="{E5D09554-CD37-4BA2-92CB-9B63477E6949}" dt="2021-02-08T09:49:13.957" v="400" actId="1076"/>
          <ac:picMkLst>
            <pc:docMk/>
            <pc:sldMk cId="3470915790" sldId="3137"/>
            <ac:picMk id="4" creationId="{4588A36C-C357-4382-829D-8DE3FF665623}"/>
          </ac:picMkLst>
        </pc:picChg>
      </pc:sldChg>
      <pc:sldChg chg="modSp mod">
        <pc:chgData name="Robert Rensen" userId="cee6dd56-6fd2-4036-ae30-ef495e1cb556" providerId="ADAL" clId="{E5D09554-CD37-4BA2-92CB-9B63477E6949}" dt="2021-02-05T12:01:39.139" v="383" actId="20577"/>
        <pc:sldMkLst>
          <pc:docMk/>
          <pc:sldMk cId="2289244397" sldId="3138"/>
        </pc:sldMkLst>
        <pc:spChg chg="mod">
          <ac:chgData name="Robert Rensen" userId="cee6dd56-6fd2-4036-ae30-ef495e1cb556" providerId="ADAL" clId="{E5D09554-CD37-4BA2-92CB-9B63477E6949}" dt="2021-02-05T12:01:39.139" v="383" actId="20577"/>
          <ac:spMkLst>
            <pc:docMk/>
            <pc:sldMk cId="2289244397" sldId="3138"/>
            <ac:spMk id="15" creationId="{BDD64BFD-7ED9-4476-ABC3-6BBAC4A275B2}"/>
          </ac:spMkLst>
        </pc:spChg>
      </pc:sldChg>
      <pc:sldChg chg="modSp mod addCm">
        <pc:chgData name="Robert Rensen" userId="cee6dd56-6fd2-4036-ae30-ef495e1cb556" providerId="ADAL" clId="{E5D09554-CD37-4BA2-92CB-9B63477E6949}" dt="2021-02-08T09:52:57.345" v="401"/>
        <pc:sldMkLst>
          <pc:docMk/>
          <pc:sldMk cId="1518823074" sldId="10226"/>
        </pc:sldMkLst>
        <pc:spChg chg="mod">
          <ac:chgData name="Robert Rensen" userId="cee6dd56-6fd2-4036-ae30-ef495e1cb556" providerId="ADAL" clId="{E5D09554-CD37-4BA2-92CB-9B63477E6949}" dt="2021-02-05T12:01:51.478" v="384" actId="33524"/>
          <ac:spMkLst>
            <pc:docMk/>
            <pc:sldMk cId="1518823074" sldId="10226"/>
            <ac:spMk id="55" creationId="{A8060592-84AC-417E-A215-DDED668557F4}"/>
          </ac:spMkLst>
        </pc:spChg>
      </pc:sldChg>
      <pc:sldChg chg="addSp modSp mod addCm modCm">
        <pc:chgData name="Robert Rensen" userId="cee6dd56-6fd2-4036-ae30-ef495e1cb556" providerId="ADAL" clId="{E5D09554-CD37-4BA2-92CB-9B63477E6949}" dt="2021-02-08T09:41:56.907" v="393"/>
        <pc:sldMkLst>
          <pc:docMk/>
          <pc:sldMk cId="3674588693" sldId="10228"/>
        </pc:sldMkLst>
        <pc:spChg chg="mod">
          <ac:chgData name="Robert Rensen" userId="cee6dd56-6fd2-4036-ae30-ef495e1cb556" providerId="ADAL" clId="{E5D09554-CD37-4BA2-92CB-9B63477E6949}" dt="2021-02-05T10:54:03.631" v="42" actId="20577"/>
          <ac:spMkLst>
            <pc:docMk/>
            <pc:sldMk cId="3674588693" sldId="10228"/>
            <ac:spMk id="14" creationId="{E68952A4-2479-4254-BD8B-097CCD8D573E}"/>
          </ac:spMkLst>
        </pc:spChg>
        <pc:graphicFrameChg chg="mod">
          <ac:chgData name="Robert Rensen" userId="cee6dd56-6fd2-4036-ae30-ef495e1cb556" providerId="ADAL" clId="{E5D09554-CD37-4BA2-92CB-9B63477E6949}" dt="2021-02-05T10:53:22.184" v="10"/>
          <ac:graphicFrameMkLst>
            <pc:docMk/>
            <pc:sldMk cId="3674588693" sldId="10228"/>
            <ac:graphicFrameMk id="16" creationId="{A4F784BE-D0FF-4090-9C35-270103324D07}"/>
          </ac:graphicFrameMkLst>
        </pc:graphicFrameChg>
        <pc:picChg chg="add mod">
          <ac:chgData name="Robert Rensen" userId="cee6dd56-6fd2-4036-ae30-ef495e1cb556" providerId="ADAL" clId="{E5D09554-CD37-4BA2-92CB-9B63477E6949}" dt="2021-02-05T10:58:00.550" v="276" actId="1076"/>
          <ac:picMkLst>
            <pc:docMk/>
            <pc:sldMk cId="3674588693" sldId="10228"/>
            <ac:picMk id="4" creationId="{A50AE7C0-4C49-4306-A947-60A7A88B72F0}"/>
          </ac:picMkLst>
        </pc:picChg>
      </pc:sldChg>
    </pc:docChg>
  </pc:docChgLst>
  <pc:docChgLst>
    <pc:chgData name="Mo Alawa" userId="79eefffd-033f-4633-8e58-5a4a17f941b4" providerId="ADAL" clId="{E3D39B4B-5CB6-43E0-A1E8-9997ADE5C1EC}"/>
    <pc:docChg chg="undo custSel modSld">
      <pc:chgData name="Mo Alawa" userId="79eefffd-033f-4633-8e58-5a4a17f941b4" providerId="ADAL" clId="{E3D39B4B-5CB6-43E0-A1E8-9997ADE5C1EC}" dt="2021-06-14T11:43:43.541" v="113"/>
      <pc:docMkLst>
        <pc:docMk/>
      </pc:docMkLst>
      <pc:sldChg chg="modSp mod">
        <pc:chgData name="Mo Alawa" userId="79eefffd-033f-4633-8e58-5a4a17f941b4" providerId="ADAL" clId="{E3D39B4B-5CB6-43E0-A1E8-9997ADE5C1EC}" dt="2021-06-11T16:40:55.635" v="111" actId="20577"/>
        <pc:sldMkLst>
          <pc:docMk/>
          <pc:sldMk cId="1094870920" sldId="1735"/>
        </pc:sldMkLst>
        <pc:spChg chg="mod">
          <ac:chgData name="Mo Alawa" userId="79eefffd-033f-4633-8e58-5a4a17f941b4" providerId="ADAL" clId="{E3D39B4B-5CB6-43E0-A1E8-9997ADE5C1EC}" dt="2021-06-11T16:40:55.635" v="111" actId="20577"/>
          <ac:spMkLst>
            <pc:docMk/>
            <pc:sldMk cId="1094870920" sldId="1735"/>
            <ac:spMk id="41" creationId="{177907F9-2172-46A3-AEA0-8DD4122F217B}"/>
          </ac:spMkLst>
        </pc:spChg>
        <pc:spChg chg="mod">
          <ac:chgData name="Mo Alawa" userId="79eefffd-033f-4633-8e58-5a4a17f941b4" providerId="ADAL" clId="{E3D39B4B-5CB6-43E0-A1E8-9997ADE5C1EC}" dt="2021-06-11T16:39:15.574" v="25" actId="20577"/>
          <ac:spMkLst>
            <pc:docMk/>
            <pc:sldMk cId="1094870920" sldId="1735"/>
            <ac:spMk id="103" creationId="{58D773B7-673F-419E-B0B9-B5B66FF34DCD}"/>
          </ac:spMkLst>
        </pc:spChg>
      </pc:sldChg>
      <pc:sldChg chg="modSp mod">
        <pc:chgData name="Mo Alawa" userId="79eefffd-033f-4633-8e58-5a4a17f941b4" providerId="ADAL" clId="{E3D39B4B-5CB6-43E0-A1E8-9997ADE5C1EC}" dt="2021-06-11T16:36:28.238" v="1" actId="13926"/>
        <pc:sldMkLst>
          <pc:docMk/>
          <pc:sldMk cId="855631851" sldId="1796"/>
        </pc:sldMkLst>
        <pc:spChg chg="mod">
          <ac:chgData name="Mo Alawa" userId="79eefffd-033f-4633-8e58-5a4a17f941b4" providerId="ADAL" clId="{E3D39B4B-5CB6-43E0-A1E8-9997ADE5C1EC}" dt="2021-06-11T16:36:28.238" v="1" actId="13926"/>
          <ac:spMkLst>
            <pc:docMk/>
            <pc:sldMk cId="855631851" sldId="1796"/>
            <ac:spMk id="38" creationId="{54FDBA81-4E94-4312-93CB-C497C8DC0C5E}"/>
          </ac:spMkLst>
        </pc:spChg>
      </pc:sldChg>
      <pc:sldChg chg="modSp">
        <pc:chgData name="Mo Alawa" userId="79eefffd-033f-4633-8e58-5a4a17f941b4" providerId="ADAL" clId="{E3D39B4B-5CB6-43E0-A1E8-9997ADE5C1EC}" dt="2021-06-14T11:43:43.541" v="113"/>
        <pc:sldMkLst>
          <pc:docMk/>
          <pc:sldMk cId="4090064466" sldId="3134"/>
        </pc:sldMkLst>
        <pc:graphicFrameChg chg="mod">
          <ac:chgData name="Mo Alawa" userId="79eefffd-033f-4633-8e58-5a4a17f941b4" providerId="ADAL" clId="{E3D39B4B-5CB6-43E0-A1E8-9997ADE5C1EC}" dt="2021-06-14T11:43:43.541" v="113"/>
          <ac:graphicFrameMkLst>
            <pc:docMk/>
            <pc:sldMk cId="4090064466" sldId="3134"/>
            <ac:graphicFrameMk id="5" creationId="{884319CA-2A3B-4959-A409-1AFD74C82439}"/>
          </ac:graphicFrameMkLst>
        </pc:graphicFrameChg>
      </pc:sldChg>
      <pc:sldChg chg="modSp mod">
        <pc:chgData name="Mo Alawa" userId="79eefffd-033f-4633-8e58-5a4a17f941b4" providerId="ADAL" clId="{E3D39B4B-5CB6-43E0-A1E8-9997ADE5C1EC}" dt="2021-06-11T16:36:17.387" v="0" actId="13926"/>
        <pc:sldMkLst>
          <pc:docMk/>
          <pc:sldMk cId="1518823074" sldId="10226"/>
        </pc:sldMkLst>
        <pc:spChg chg="mod">
          <ac:chgData name="Mo Alawa" userId="79eefffd-033f-4633-8e58-5a4a17f941b4" providerId="ADAL" clId="{E3D39B4B-5CB6-43E0-A1E8-9997ADE5C1EC}" dt="2021-06-11T16:36:17.387" v="0" actId="13926"/>
          <ac:spMkLst>
            <pc:docMk/>
            <pc:sldMk cId="1518823074" sldId="10226"/>
            <ac:spMk id="55" creationId="{A8060592-84AC-417E-A215-DDED668557F4}"/>
          </ac:spMkLst>
        </pc:spChg>
      </pc:sldChg>
    </pc:docChg>
  </pc:docChgLst>
  <pc:docChgLst>
    <pc:chgData name="Mo Alawa" userId="79eefffd-033f-4633-8e58-5a4a17f941b4" providerId="ADAL" clId="{209AE065-1CB9-4D08-B404-05722B6CD33B}"/>
    <pc:docChg chg="undo custSel addSld delSld modSld modSection">
      <pc:chgData name="Mo Alawa" userId="79eefffd-033f-4633-8e58-5a4a17f941b4" providerId="ADAL" clId="{209AE065-1CB9-4D08-B404-05722B6CD33B}" dt="2021-02-10T18:51:37.716" v="103" actId="2696"/>
      <pc:docMkLst>
        <pc:docMk/>
      </pc:docMkLst>
      <pc:sldChg chg="del">
        <pc:chgData name="Mo Alawa" userId="79eefffd-033f-4633-8e58-5a4a17f941b4" providerId="ADAL" clId="{209AE065-1CB9-4D08-B404-05722B6CD33B}" dt="2021-02-10T18:41:51.432" v="30" actId="2696"/>
        <pc:sldMkLst>
          <pc:docMk/>
          <pc:sldMk cId="0" sldId="264"/>
        </pc:sldMkLst>
      </pc:sldChg>
      <pc:sldChg chg="addSp delSp modSp mod modCm">
        <pc:chgData name="Mo Alawa" userId="79eefffd-033f-4633-8e58-5a4a17f941b4" providerId="ADAL" clId="{209AE065-1CB9-4D08-B404-05722B6CD33B}" dt="2021-02-10T18:41:21.054" v="28" actId="20577"/>
        <pc:sldMkLst>
          <pc:docMk/>
          <pc:sldMk cId="2345068032" sldId="1786"/>
        </pc:sldMkLst>
        <pc:spChg chg="mod">
          <ac:chgData name="Mo Alawa" userId="79eefffd-033f-4633-8e58-5a4a17f941b4" providerId="ADAL" clId="{209AE065-1CB9-4D08-B404-05722B6CD33B}" dt="2021-02-10T18:41:10.971" v="24" actId="13926"/>
          <ac:spMkLst>
            <pc:docMk/>
            <pc:sldMk cId="2345068032" sldId="1786"/>
            <ac:spMk id="2" creationId="{45010FE8-BF09-4146-B084-66CB05B66FD9}"/>
          </ac:spMkLst>
        </pc:spChg>
        <pc:spChg chg="mod">
          <ac:chgData name="Mo Alawa" userId="79eefffd-033f-4633-8e58-5a4a17f941b4" providerId="ADAL" clId="{209AE065-1CB9-4D08-B404-05722B6CD33B}" dt="2021-02-10T18:41:21.054" v="28" actId="20577"/>
          <ac:spMkLst>
            <pc:docMk/>
            <pc:sldMk cId="2345068032" sldId="1786"/>
            <ac:spMk id="11" creationId="{76583F2C-13BC-4FA8-A9DE-F1F764C38F10}"/>
          </ac:spMkLst>
        </pc:spChg>
        <pc:spChg chg="add del mod">
          <ac:chgData name="Mo Alawa" userId="79eefffd-033f-4633-8e58-5a4a17f941b4" providerId="ADAL" clId="{209AE065-1CB9-4D08-B404-05722B6CD33B}" dt="2021-02-10T18:40:43.294" v="20" actId="478"/>
          <ac:spMkLst>
            <pc:docMk/>
            <pc:sldMk cId="2345068032" sldId="1786"/>
            <ac:spMk id="15" creationId="{BDD64BFD-7ED9-4476-ABC3-6BBAC4A275B2}"/>
          </ac:spMkLst>
        </pc:spChg>
        <pc:spChg chg="del">
          <ac:chgData name="Mo Alawa" userId="79eefffd-033f-4633-8e58-5a4a17f941b4" providerId="ADAL" clId="{209AE065-1CB9-4D08-B404-05722B6CD33B}" dt="2021-02-10T18:40:44.912" v="21" actId="478"/>
          <ac:spMkLst>
            <pc:docMk/>
            <pc:sldMk cId="2345068032" sldId="1786"/>
            <ac:spMk id="25" creationId="{2E5F9C3D-C650-422D-85E0-73E725C701D4}"/>
          </ac:spMkLst>
        </pc:spChg>
        <pc:picChg chg="del">
          <ac:chgData name="Mo Alawa" userId="79eefffd-033f-4633-8e58-5a4a17f941b4" providerId="ADAL" clId="{209AE065-1CB9-4D08-B404-05722B6CD33B}" dt="2021-02-10T18:39:50.875" v="9" actId="478"/>
          <ac:picMkLst>
            <pc:docMk/>
            <pc:sldMk cId="2345068032" sldId="1786"/>
            <ac:picMk id="21" creationId="{3A3482D5-4B0F-45A8-9AA8-6C1A8EF0D302}"/>
          </ac:picMkLst>
        </pc:picChg>
      </pc:sldChg>
      <pc:sldChg chg="del">
        <pc:chgData name="Mo Alawa" userId="79eefffd-033f-4633-8e58-5a4a17f941b4" providerId="ADAL" clId="{209AE065-1CB9-4D08-B404-05722B6CD33B}" dt="2021-02-10T18:51:37.716" v="103" actId="2696"/>
        <pc:sldMkLst>
          <pc:docMk/>
          <pc:sldMk cId="737538867" sldId="1804"/>
        </pc:sldMkLst>
      </pc:sldChg>
      <pc:sldChg chg="del">
        <pc:chgData name="Mo Alawa" userId="79eefffd-033f-4633-8e58-5a4a17f941b4" providerId="ADAL" clId="{209AE065-1CB9-4D08-B404-05722B6CD33B}" dt="2021-02-10T18:51:37.716" v="103" actId="2696"/>
        <pc:sldMkLst>
          <pc:docMk/>
          <pc:sldMk cId="4107298689" sldId="1941"/>
        </pc:sldMkLst>
      </pc:sldChg>
      <pc:sldChg chg="del">
        <pc:chgData name="Mo Alawa" userId="79eefffd-033f-4633-8e58-5a4a17f941b4" providerId="ADAL" clId="{209AE065-1CB9-4D08-B404-05722B6CD33B}" dt="2021-02-10T18:51:37.716" v="103" actId="2696"/>
        <pc:sldMkLst>
          <pc:docMk/>
          <pc:sldMk cId="673758937" sldId="1994"/>
        </pc:sldMkLst>
      </pc:sldChg>
      <pc:sldChg chg="del">
        <pc:chgData name="Mo Alawa" userId="79eefffd-033f-4633-8e58-5a4a17f941b4" providerId="ADAL" clId="{209AE065-1CB9-4D08-B404-05722B6CD33B}" dt="2021-02-10T18:51:37.716" v="103" actId="2696"/>
        <pc:sldMkLst>
          <pc:docMk/>
          <pc:sldMk cId="458529531" sldId="1995"/>
        </pc:sldMkLst>
      </pc:sldChg>
      <pc:sldChg chg="del">
        <pc:chgData name="Mo Alawa" userId="79eefffd-033f-4633-8e58-5a4a17f941b4" providerId="ADAL" clId="{209AE065-1CB9-4D08-B404-05722B6CD33B}" dt="2021-02-10T18:51:37.716" v="103" actId="2696"/>
        <pc:sldMkLst>
          <pc:docMk/>
          <pc:sldMk cId="1442887744" sldId="2070"/>
        </pc:sldMkLst>
      </pc:sldChg>
      <pc:sldChg chg="del">
        <pc:chgData name="Mo Alawa" userId="79eefffd-033f-4633-8e58-5a4a17f941b4" providerId="ADAL" clId="{209AE065-1CB9-4D08-B404-05722B6CD33B}" dt="2021-02-10T18:51:37.716" v="103" actId="2696"/>
        <pc:sldMkLst>
          <pc:docMk/>
          <pc:sldMk cId="2126083460" sldId="2071"/>
        </pc:sldMkLst>
      </pc:sldChg>
      <pc:sldChg chg="del">
        <pc:chgData name="Mo Alawa" userId="79eefffd-033f-4633-8e58-5a4a17f941b4" providerId="ADAL" clId="{209AE065-1CB9-4D08-B404-05722B6CD33B}" dt="2021-02-10T18:51:24.939" v="102" actId="2696"/>
        <pc:sldMkLst>
          <pc:docMk/>
          <pc:sldMk cId="2356428871" sldId="3131"/>
        </pc:sldMkLst>
      </pc:sldChg>
      <pc:sldChg chg="modCm">
        <pc:chgData name="Mo Alawa" userId="79eefffd-033f-4633-8e58-5a4a17f941b4" providerId="ADAL" clId="{209AE065-1CB9-4D08-B404-05722B6CD33B}" dt="2021-02-10T18:41:28.023" v="29"/>
        <pc:sldMkLst>
          <pc:docMk/>
          <pc:sldMk cId="4090064466" sldId="3134"/>
        </pc:sldMkLst>
      </pc:sldChg>
      <pc:sldChg chg="addSp delSp modSp mod modCm">
        <pc:chgData name="Mo Alawa" userId="79eefffd-033f-4633-8e58-5a4a17f941b4" providerId="ADAL" clId="{209AE065-1CB9-4D08-B404-05722B6CD33B}" dt="2021-02-10T18:50:03.842" v="99"/>
        <pc:sldMkLst>
          <pc:docMk/>
          <pc:sldMk cId="1616939892" sldId="3135"/>
        </pc:sldMkLst>
        <pc:spChg chg="add del">
          <ac:chgData name="Mo Alawa" userId="79eefffd-033f-4633-8e58-5a4a17f941b4" providerId="ADAL" clId="{209AE065-1CB9-4D08-B404-05722B6CD33B}" dt="2021-02-10T18:47:27.280" v="44" actId="22"/>
          <ac:spMkLst>
            <pc:docMk/>
            <pc:sldMk cId="1616939892" sldId="3135"/>
            <ac:spMk id="3" creationId="{819FB10C-0534-4E68-9E75-A8EDD82C8B8E}"/>
          </ac:spMkLst>
        </pc:spChg>
        <pc:spChg chg="del">
          <ac:chgData name="Mo Alawa" userId="79eefffd-033f-4633-8e58-5a4a17f941b4" providerId="ADAL" clId="{209AE065-1CB9-4D08-B404-05722B6CD33B}" dt="2021-02-10T18:47:21.688" v="42" actId="478"/>
          <ac:spMkLst>
            <pc:docMk/>
            <pc:sldMk cId="1616939892" sldId="3135"/>
            <ac:spMk id="18" creationId="{4166554F-5A6D-47DD-A148-974FB7ECAD59}"/>
          </ac:spMkLst>
        </pc:spChg>
        <pc:spChg chg="mod">
          <ac:chgData name="Mo Alawa" userId="79eefffd-033f-4633-8e58-5a4a17f941b4" providerId="ADAL" clId="{209AE065-1CB9-4D08-B404-05722B6CD33B}" dt="2021-02-10T18:46:48.400" v="40"/>
          <ac:spMkLst>
            <pc:docMk/>
            <pc:sldMk cId="1616939892" sldId="3135"/>
            <ac:spMk id="19" creationId="{E5541E5F-ECFF-4A5E-8FB8-6E9C2EEAB080}"/>
          </ac:spMkLst>
        </pc:spChg>
        <pc:spChg chg="del">
          <ac:chgData name="Mo Alawa" userId="79eefffd-033f-4633-8e58-5a4a17f941b4" providerId="ADAL" clId="{209AE065-1CB9-4D08-B404-05722B6CD33B}" dt="2021-02-10T18:47:21.688" v="42" actId="478"/>
          <ac:spMkLst>
            <pc:docMk/>
            <pc:sldMk cId="1616939892" sldId="3135"/>
            <ac:spMk id="20" creationId="{9C4A0BF9-E23F-4CFA-BFB9-1923DF03340F}"/>
          </ac:spMkLst>
        </pc:spChg>
        <pc:spChg chg="mod">
          <ac:chgData name="Mo Alawa" userId="79eefffd-033f-4633-8e58-5a4a17f941b4" providerId="ADAL" clId="{209AE065-1CB9-4D08-B404-05722B6CD33B}" dt="2021-02-10T18:46:48.400" v="40"/>
          <ac:spMkLst>
            <pc:docMk/>
            <pc:sldMk cId="1616939892" sldId="3135"/>
            <ac:spMk id="30" creationId="{3E3B144C-9B93-4A31-87A7-A88A6CB390EB}"/>
          </ac:spMkLst>
        </pc:spChg>
        <pc:spChg chg="mod">
          <ac:chgData name="Mo Alawa" userId="79eefffd-033f-4633-8e58-5a4a17f941b4" providerId="ADAL" clId="{209AE065-1CB9-4D08-B404-05722B6CD33B}" dt="2021-02-10T18:46:48.400" v="40"/>
          <ac:spMkLst>
            <pc:docMk/>
            <pc:sldMk cId="1616939892" sldId="3135"/>
            <ac:spMk id="31" creationId="{390D8241-3F6D-488B-AC99-65C78186B9B7}"/>
          </ac:spMkLst>
        </pc:spChg>
        <pc:spChg chg="add del mod">
          <ac:chgData name="Mo Alawa" userId="79eefffd-033f-4633-8e58-5a4a17f941b4" providerId="ADAL" clId="{209AE065-1CB9-4D08-B404-05722B6CD33B}" dt="2021-02-10T18:46:50.773" v="41"/>
          <ac:spMkLst>
            <pc:docMk/>
            <pc:sldMk cId="1616939892" sldId="3135"/>
            <ac:spMk id="32" creationId="{B2A88AEF-6872-478D-9DD8-1D15CEB9B039}"/>
          </ac:spMkLst>
        </pc:spChg>
        <pc:spChg chg="mod">
          <ac:chgData name="Mo Alawa" userId="79eefffd-033f-4633-8e58-5a4a17f941b4" providerId="ADAL" clId="{209AE065-1CB9-4D08-B404-05722B6CD33B}" dt="2021-02-10T18:47:44.221" v="47" actId="6549"/>
          <ac:spMkLst>
            <pc:docMk/>
            <pc:sldMk cId="1616939892" sldId="3135"/>
            <ac:spMk id="35" creationId="{0D021B71-652D-45F5-894E-5B3E0308FFA3}"/>
          </ac:spMkLst>
        </pc:spChg>
        <pc:spChg chg="mod">
          <ac:chgData name="Mo Alawa" userId="79eefffd-033f-4633-8e58-5a4a17f941b4" providerId="ADAL" clId="{209AE065-1CB9-4D08-B404-05722B6CD33B}" dt="2021-02-10T18:47:32.114" v="45"/>
          <ac:spMkLst>
            <pc:docMk/>
            <pc:sldMk cId="1616939892" sldId="3135"/>
            <ac:spMk id="37" creationId="{21431D5A-E8F3-4AAD-B7A0-9E602B392E81}"/>
          </ac:spMkLst>
        </pc:spChg>
        <pc:spChg chg="mod">
          <ac:chgData name="Mo Alawa" userId="79eefffd-033f-4633-8e58-5a4a17f941b4" providerId="ADAL" clId="{209AE065-1CB9-4D08-B404-05722B6CD33B}" dt="2021-02-10T18:47:32.114" v="45"/>
          <ac:spMkLst>
            <pc:docMk/>
            <pc:sldMk cId="1616939892" sldId="3135"/>
            <ac:spMk id="38" creationId="{F195C4D9-1D4B-41F7-BB29-F05FF3549850}"/>
          </ac:spMkLst>
        </pc:spChg>
        <pc:spChg chg="add mod">
          <ac:chgData name="Mo Alawa" userId="79eefffd-033f-4633-8e58-5a4a17f941b4" providerId="ADAL" clId="{209AE065-1CB9-4D08-B404-05722B6CD33B}" dt="2021-02-10T18:48:34.981" v="77" actId="20577"/>
          <ac:spMkLst>
            <pc:docMk/>
            <pc:sldMk cId="1616939892" sldId="3135"/>
            <ac:spMk id="39" creationId="{4F9AC588-604A-48F2-95E8-0070088FEDB9}"/>
          </ac:spMkLst>
        </pc:spChg>
        <pc:spChg chg="del">
          <ac:chgData name="Mo Alawa" userId="79eefffd-033f-4633-8e58-5a4a17f941b4" providerId="ADAL" clId="{209AE065-1CB9-4D08-B404-05722B6CD33B}" dt="2021-02-10T18:47:21.688" v="42" actId="478"/>
          <ac:spMkLst>
            <pc:docMk/>
            <pc:sldMk cId="1616939892" sldId="3135"/>
            <ac:spMk id="46" creationId="{423E3344-0D3E-40C6-A30D-D9146C16FFD2}"/>
          </ac:spMkLst>
        </pc:spChg>
        <pc:spChg chg="del">
          <ac:chgData name="Mo Alawa" userId="79eefffd-033f-4633-8e58-5a4a17f941b4" providerId="ADAL" clId="{209AE065-1CB9-4D08-B404-05722B6CD33B}" dt="2021-02-10T18:47:21.688" v="42" actId="478"/>
          <ac:spMkLst>
            <pc:docMk/>
            <pc:sldMk cId="1616939892" sldId="3135"/>
            <ac:spMk id="47" creationId="{3153E1ED-F3FC-47BC-86FF-ABC256FF54B7}"/>
          </ac:spMkLst>
        </pc:spChg>
        <pc:grpChg chg="add del mod">
          <ac:chgData name="Mo Alawa" userId="79eefffd-033f-4633-8e58-5a4a17f941b4" providerId="ADAL" clId="{209AE065-1CB9-4D08-B404-05722B6CD33B}" dt="2021-02-10T18:46:50.773" v="41"/>
          <ac:grpSpMkLst>
            <pc:docMk/>
            <pc:sldMk cId="1616939892" sldId="3135"/>
            <ac:grpSpMk id="17" creationId="{C8BEDF4B-F474-4EE0-AB0F-1F091DE61E84}"/>
          </ac:grpSpMkLst>
        </pc:grpChg>
        <pc:grpChg chg="mod">
          <ac:chgData name="Mo Alawa" userId="79eefffd-033f-4633-8e58-5a4a17f941b4" providerId="ADAL" clId="{209AE065-1CB9-4D08-B404-05722B6CD33B}" dt="2021-02-10T18:46:48.400" v="40"/>
          <ac:grpSpMkLst>
            <pc:docMk/>
            <pc:sldMk cId="1616939892" sldId="3135"/>
            <ac:grpSpMk id="21" creationId="{8D3E28C9-3A8B-40D6-B101-AF40E23173E3}"/>
          </ac:grpSpMkLst>
        </pc:grpChg>
        <pc:grpChg chg="del">
          <ac:chgData name="Mo Alawa" userId="79eefffd-033f-4633-8e58-5a4a17f941b4" providerId="ADAL" clId="{209AE065-1CB9-4D08-B404-05722B6CD33B}" dt="2021-02-10T18:47:21.688" v="42" actId="478"/>
          <ac:grpSpMkLst>
            <pc:docMk/>
            <pc:sldMk cId="1616939892" sldId="3135"/>
            <ac:grpSpMk id="22" creationId="{B97C69AB-A6F8-4AC0-AE4C-B9139D91F759}"/>
          </ac:grpSpMkLst>
        </pc:grpChg>
        <pc:grpChg chg="del">
          <ac:chgData name="Mo Alawa" userId="79eefffd-033f-4633-8e58-5a4a17f941b4" providerId="ADAL" clId="{209AE065-1CB9-4D08-B404-05722B6CD33B}" dt="2021-02-10T18:47:21.688" v="42" actId="478"/>
          <ac:grpSpMkLst>
            <pc:docMk/>
            <pc:sldMk cId="1616939892" sldId="3135"/>
            <ac:grpSpMk id="25" creationId="{68EA5DDC-E544-4F4D-AB26-DF041AFF16F8}"/>
          </ac:grpSpMkLst>
        </pc:grpChg>
        <pc:grpChg chg="add mod">
          <ac:chgData name="Mo Alawa" userId="79eefffd-033f-4633-8e58-5a4a17f941b4" providerId="ADAL" clId="{209AE065-1CB9-4D08-B404-05722B6CD33B}" dt="2021-02-10T18:47:32.114" v="45"/>
          <ac:grpSpMkLst>
            <pc:docMk/>
            <pc:sldMk cId="1616939892" sldId="3135"/>
            <ac:grpSpMk id="34" creationId="{F69A4FE8-7F9F-4FBA-B881-225F1AAAA8EA}"/>
          </ac:grpSpMkLst>
        </pc:grpChg>
        <pc:grpChg chg="mod">
          <ac:chgData name="Mo Alawa" userId="79eefffd-033f-4633-8e58-5a4a17f941b4" providerId="ADAL" clId="{209AE065-1CB9-4D08-B404-05722B6CD33B}" dt="2021-02-10T18:47:32.114" v="45"/>
          <ac:grpSpMkLst>
            <pc:docMk/>
            <pc:sldMk cId="1616939892" sldId="3135"/>
            <ac:grpSpMk id="36" creationId="{45333246-85AB-42C6-B585-C4A90F7059F4}"/>
          </ac:grpSpMkLst>
        </pc:grpChg>
        <pc:cxnChg chg="del">
          <ac:chgData name="Mo Alawa" userId="79eefffd-033f-4633-8e58-5a4a17f941b4" providerId="ADAL" clId="{209AE065-1CB9-4D08-B404-05722B6CD33B}" dt="2021-02-10T18:47:21.688" v="42" actId="478"/>
          <ac:cxnSpMkLst>
            <pc:docMk/>
            <pc:sldMk cId="1616939892" sldId="3135"/>
            <ac:cxnSpMk id="16" creationId="{72837305-2ABA-4EB3-8826-E9F09C5A91A9}"/>
          </ac:cxnSpMkLst>
        </pc:cxnChg>
      </pc:sldChg>
      <pc:sldChg chg="modSp mod modCm">
        <pc:chgData name="Mo Alawa" userId="79eefffd-033f-4633-8e58-5a4a17f941b4" providerId="ADAL" clId="{209AE065-1CB9-4D08-B404-05722B6CD33B}" dt="2021-02-10T18:45:47.422" v="38"/>
        <pc:sldMkLst>
          <pc:docMk/>
          <pc:sldMk cId="3811322371" sldId="3136"/>
        </pc:sldMkLst>
        <pc:spChg chg="mod">
          <ac:chgData name="Mo Alawa" userId="79eefffd-033f-4633-8e58-5a4a17f941b4" providerId="ADAL" clId="{209AE065-1CB9-4D08-B404-05722B6CD33B}" dt="2021-02-10T18:45:07.602" v="36" actId="20577"/>
          <ac:spMkLst>
            <pc:docMk/>
            <pc:sldMk cId="3811322371" sldId="3136"/>
            <ac:spMk id="15" creationId="{BDD64BFD-7ED9-4476-ABC3-6BBAC4A275B2}"/>
          </ac:spMkLst>
        </pc:spChg>
      </pc:sldChg>
      <pc:sldChg chg="del">
        <pc:chgData name="Mo Alawa" userId="79eefffd-033f-4633-8e58-5a4a17f941b4" providerId="ADAL" clId="{209AE065-1CB9-4D08-B404-05722B6CD33B}" dt="2021-02-10T18:41:59.663" v="31" actId="2696"/>
        <pc:sldMkLst>
          <pc:docMk/>
          <pc:sldMk cId="3674588693" sldId="10228"/>
        </pc:sldMkLst>
      </pc:sldChg>
      <pc:sldChg chg="del">
        <pc:chgData name="Mo Alawa" userId="79eefffd-033f-4633-8e58-5a4a17f941b4" providerId="ADAL" clId="{209AE065-1CB9-4D08-B404-05722B6CD33B}" dt="2021-02-10T18:50:26.560" v="101" actId="47"/>
        <pc:sldMkLst>
          <pc:docMk/>
          <pc:sldMk cId="3186931701" sldId="10229"/>
        </pc:sldMkLst>
      </pc:sldChg>
      <pc:sldChg chg="del">
        <pc:chgData name="Mo Alawa" userId="79eefffd-033f-4633-8e58-5a4a17f941b4" providerId="ADAL" clId="{209AE065-1CB9-4D08-B404-05722B6CD33B}" dt="2021-02-10T18:50:26.560" v="101" actId="47"/>
        <pc:sldMkLst>
          <pc:docMk/>
          <pc:sldMk cId="4060408852" sldId="10230"/>
        </pc:sldMkLst>
      </pc:sldChg>
      <pc:sldChg chg="del">
        <pc:chgData name="Mo Alawa" userId="79eefffd-033f-4633-8e58-5a4a17f941b4" providerId="ADAL" clId="{209AE065-1CB9-4D08-B404-05722B6CD33B}" dt="2021-02-10T18:50:26.560" v="101" actId="47"/>
        <pc:sldMkLst>
          <pc:docMk/>
          <pc:sldMk cId="2182022263" sldId="10231"/>
        </pc:sldMkLst>
      </pc:sldChg>
      <pc:sldChg chg="del">
        <pc:chgData name="Mo Alawa" userId="79eefffd-033f-4633-8e58-5a4a17f941b4" providerId="ADAL" clId="{209AE065-1CB9-4D08-B404-05722B6CD33B}" dt="2021-02-10T18:50:26.560" v="101" actId="47"/>
        <pc:sldMkLst>
          <pc:docMk/>
          <pc:sldMk cId="1855799916" sldId="10232"/>
        </pc:sldMkLst>
      </pc:sldChg>
      <pc:sldChg chg="del">
        <pc:chgData name="Mo Alawa" userId="79eefffd-033f-4633-8e58-5a4a17f941b4" providerId="ADAL" clId="{209AE065-1CB9-4D08-B404-05722B6CD33B}" dt="2021-02-10T18:50:26.560" v="101" actId="47"/>
        <pc:sldMkLst>
          <pc:docMk/>
          <pc:sldMk cId="3756392333" sldId="10233"/>
        </pc:sldMkLst>
      </pc:sldChg>
      <pc:sldChg chg="del">
        <pc:chgData name="Mo Alawa" userId="79eefffd-033f-4633-8e58-5a4a17f941b4" providerId="ADAL" clId="{209AE065-1CB9-4D08-B404-05722B6CD33B}" dt="2021-02-10T18:50:26.560" v="101" actId="47"/>
        <pc:sldMkLst>
          <pc:docMk/>
          <pc:sldMk cId="3555996099" sldId="10234"/>
        </pc:sldMkLst>
      </pc:sldChg>
      <pc:sldChg chg="add del">
        <pc:chgData name="Mo Alawa" userId="79eefffd-033f-4633-8e58-5a4a17f941b4" providerId="ADAL" clId="{209AE065-1CB9-4D08-B404-05722B6CD33B}" dt="2021-02-10T18:50:17.409" v="100" actId="2696"/>
        <pc:sldMkLst>
          <pc:docMk/>
          <pc:sldMk cId="3046331437" sldId="10235"/>
        </pc:sldMkLst>
      </pc:sldChg>
      <pc:sldChg chg="modSp add del mod">
        <pc:chgData name="Mo Alawa" userId="79eefffd-033f-4633-8e58-5a4a17f941b4" providerId="ADAL" clId="{209AE065-1CB9-4D08-B404-05722B6CD33B}" dt="2021-02-10T18:41:08.763" v="23" actId="2696"/>
        <pc:sldMkLst>
          <pc:docMk/>
          <pc:sldMk cId="3819765521" sldId="10235"/>
        </pc:sldMkLst>
        <pc:spChg chg="mod">
          <ac:chgData name="Mo Alawa" userId="79eefffd-033f-4633-8e58-5a4a17f941b4" providerId="ADAL" clId="{209AE065-1CB9-4D08-B404-05722B6CD33B}" dt="2021-02-10T18:39:23.633" v="8" actId="20577"/>
          <ac:spMkLst>
            <pc:docMk/>
            <pc:sldMk cId="3819765521" sldId="10235"/>
            <ac:spMk id="11" creationId="{76583F2C-13BC-4FA8-A9DE-F1F764C38F10}"/>
          </ac:spMkLst>
        </pc:spChg>
      </pc:sldChg>
      <pc:sldChg chg="modSp add mod">
        <pc:chgData name="Mo Alawa" userId="79eefffd-033f-4633-8e58-5a4a17f941b4" providerId="ADAL" clId="{209AE065-1CB9-4D08-B404-05722B6CD33B}" dt="2021-02-10T18:49:24.215" v="98" actId="20577"/>
        <pc:sldMkLst>
          <pc:docMk/>
          <pc:sldMk cId="1407532703" sldId="10236"/>
        </pc:sldMkLst>
        <pc:spChg chg="mod">
          <ac:chgData name="Mo Alawa" userId="79eefffd-033f-4633-8e58-5a4a17f941b4" providerId="ADAL" clId="{209AE065-1CB9-4D08-B404-05722B6CD33B}" dt="2021-02-10T18:48:50.700" v="86" actId="20577"/>
          <ac:spMkLst>
            <pc:docMk/>
            <pc:sldMk cId="1407532703" sldId="10236"/>
            <ac:spMk id="35" creationId="{0D021B71-652D-45F5-894E-5B3E0308FFA3}"/>
          </ac:spMkLst>
        </pc:spChg>
        <pc:spChg chg="mod">
          <ac:chgData name="Mo Alawa" userId="79eefffd-033f-4633-8e58-5a4a17f941b4" providerId="ADAL" clId="{209AE065-1CB9-4D08-B404-05722B6CD33B}" dt="2021-02-10T18:49:24.215" v="98" actId="20577"/>
          <ac:spMkLst>
            <pc:docMk/>
            <pc:sldMk cId="1407532703" sldId="10236"/>
            <ac:spMk id="39" creationId="{4F9AC588-604A-48F2-95E8-0070088FEDB9}"/>
          </ac:spMkLst>
        </pc:spChg>
      </pc:sldChg>
      <pc:sldMasterChg chg="delSldLayout">
        <pc:chgData name="Mo Alawa" userId="79eefffd-033f-4633-8e58-5a4a17f941b4" providerId="ADAL" clId="{209AE065-1CB9-4D08-B404-05722B6CD33B}" dt="2021-02-10T18:41:51.432" v="30" actId="2696"/>
        <pc:sldMasterMkLst>
          <pc:docMk/>
          <pc:sldMasterMk cId="3588427678" sldId="2147484229"/>
        </pc:sldMasterMkLst>
        <pc:sldLayoutChg chg="del">
          <pc:chgData name="Mo Alawa" userId="79eefffd-033f-4633-8e58-5a4a17f941b4" providerId="ADAL" clId="{209AE065-1CB9-4D08-B404-05722B6CD33B}" dt="2021-02-10T18:41:51.432" v="30" actId="2696"/>
          <pc:sldLayoutMkLst>
            <pc:docMk/>
            <pc:sldMasterMk cId="3588427678" sldId="2147484229"/>
            <pc:sldLayoutMk cId="312892325" sldId="214748497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8/24/2021 12:19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8/24/2021 12:19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15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017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44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229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229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21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ligh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13" name="Picture 12" descr="one man and two women with hard hats reviewing a Surface computer">
            <a:extLst>
              <a:ext uri="{FF2B5EF4-FFF2-40B4-BE49-F238E27FC236}">
                <a16:creationId xmlns:a16="http://schemas.microsoft.com/office/drawing/2014/main" id="{A6BAEDD7-9476-4425-A65F-0E9362C54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>
            <a:extLst>
              <a:ext uri="{FF2B5EF4-FFF2-40B4-BE49-F238E27FC236}">
                <a16:creationId xmlns:a16="http://schemas.microsoft.com/office/drawing/2014/main" id="{B36951B0-9DD1-9642-A782-90F1E7DB8FA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9494791" y="2855691"/>
            <a:ext cx="6858001" cy="11466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639" r:id="rId2"/>
    <p:sldLayoutId id="2147484603" r:id="rId3"/>
    <p:sldLayoutId id="2147484583" r:id="rId4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E1388E-A56A-4206-914E-EF0361A0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1871544"/>
            <a:ext cx="4574046" cy="1661993"/>
          </a:xfrm>
        </p:spPr>
        <p:txBody>
          <a:bodyPr/>
          <a:lstStyle/>
          <a:p>
            <a:r>
              <a:rPr lang="en-US" dirty="0"/>
              <a:t>Dynamics 365 Integration Design Workshop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EA170-F704-4ACA-9DBE-BD3AD12AC8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8263" y="4911734"/>
            <a:ext cx="4164583" cy="745487"/>
          </a:xfrm>
        </p:spPr>
        <p:txBody>
          <a:bodyPr/>
          <a:lstStyle/>
          <a:p>
            <a:r>
              <a:rPr lang="en-US" dirty="0"/>
              <a:t>&lt;NAME&gt;</a:t>
            </a:r>
          </a:p>
          <a:p>
            <a:r>
              <a:rPr lang="en-US" dirty="0"/>
              <a:t>&lt;Job Title&gt;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49227-B99D-4E3B-BF9D-AC7C359AA4C2}"/>
              </a:ext>
            </a:extLst>
          </p:cNvPr>
          <p:cNvSpPr txBox="1"/>
          <p:nvPr/>
        </p:nvSpPr>
        <p:spPr>
          <a:xfrm>
            <a:off x="663191" y="6280220"/>
            <a:ext cx="39188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/>
              <a:t>24 August 2021</a:t>
            </a:r>
          </a:p>
        </p:txBody>
      </p:sp>
    </p:spTree>
    <p:extLst>
      <p:ext uri="{BB962C8B-B14F-4D97-AF65-F5344CB8AC3E}">
        <p14:creationId xmlns:p14="http://schemas.microsoft.com/office/powerpoint/2010/main" val="300300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365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FA7B3D-2B06-41EB-9073-90C1A4944F1C}"/>
              </a:ext>
            </a:extLst>
          </p:cNvPr>
          <p:cNvSpPr/>
          <p:nvPr/>
        </p:nvSpPr>
        <p:spPr>
          <a:xfrm>
            <a:off x="506804" y="1895260"/>
            <a:ext cx="8609900" cy="602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Please describe your Office 365 integration strategy (or insert an architecture diagram)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C1B105E-C36E-4405-B919-205CC7C0B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39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0FA333E-9091-47C1-B745-AD27DB97D83F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Graphic 77">
              <a:extLst>
                <a:ext uri="{FF2B5EF4-FFF2-40B4-BE49-F238E27FC236}">
                  <a16:creationId xmlns:a16="http://schemas.microsoft.com/office/drawing/2014/main" id="{90074C78-43E1-472E-890B-01EE5F05D97E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A8060592-84AC-417E-A215-DDED668557F4}"/>
              </a:ext>
            </a:extLst>
          </p:cNvPr>
          <p:cNvSpPr/>
          <p:nvPr/>
        </p:nvSpPr>
        <p:spPr>
          <a:xfrm>
            <a:off x="457200" y="2700843"/>
            <a:ext cx="11467880" cy="3867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Please Include: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Server-Side Sync/Exchange/Other email provider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Document Management (SharePoint, Customer, ISV)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Office 365 Groups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Notes/OneDrive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Teams/Skype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F5C48C-49C0-4156-ACEE-B6A174FE0393}"/>
              </a:ext>
            </a:extLst>
          </p:cNvPr>
          <p:cNvSpPr/>
          <p:nvPr/>
        </p:nvSpPr>
        <p:spPr>
          <a:xfrm>
            <a:off x="8419249" y="0"/>
            <a:ext cx="3772751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151882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0DB5B5-71CC-4A82-83C7-4427225E89B4}"/>
              </a:ext>
            </a:extLst>
          </p:cNvPr>
          <p:cNvSpPr/>
          <p:nvPr/>
        </p:nvSpPr>
        <p:spPr>
          <a:xfrm>
            <a:off x="506804" y="1895261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Brief Q&amp;A to discuss any additional topic areas.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9EA57D-195B-4FC2-A16F-1D98E98E9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39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5F158D-72EA-4FD7-9A32-476745931B0D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Graphic 77">
              <a:extLst>
                <a:ext uri="{FF2B5EF4-FFF2-40B4-BE49-F238E27FC236}">
                  <a16:creationId xmlns:a16="http://schemas.microsoft.com/office/drawing/2014/main" id="{3CA31C58-F974-4272-8468-1BE1EE27E619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4FDBA81-4E94-4312-93CB-C497C8DC0C5E}"/>
              </a:ext>
            </a:extLst>
          </p:cNvPr>
          <p:cNvSpPr/>
          <p:nvPr/>
        </p:nvSpPr>
        <p:spPr>
          <a:xfrm>
            <a:off x="6810998" y="1895262"/>
            <a:ext cx="4923802" cy="4619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List questions and follow up 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CE2C40-90DB-4FC2-953D-507B8E0183F5}"/>
              </a:ext>
            </a:extLst>
          </p:cNvPr>
          <p:cNvSpPr/>
          <p:nvPr/>
        </p:nvSpPr>
        <p:spPr>
          <a:xfrm>
            <a:off x="8419249" y="0"/>
            <a:ext cx="3772751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85563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E3908A-E7B2-4491-9919-73E1BE3FA993}"/>
              </a:ext>
            </a:extLst>
          </p:cNvPr>
          <p:cNvSpPr/>
          <p:nvPr/>
        </p:nvSpPr>
        <p:spPr>
          <a:xfrm>
            <a:off x="506804" y="1895261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" rIns="91440" bIns="4572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Discuss next steps and action items.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B24ABA-7791-4106-98DF-BC19E22E4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39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6BC7BB6-3E3D-4013-9223-2902E1AC58E3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Graphic 77">
              <a:extLst>
                <a:ext uri="{FF2B5EF4-FFF2-40B4-BE49-F238E27FC236}">
                  <a16:creationId xmlns:a16="http://schemas.microsoft.com/office/drawing/2014/main" id="{7945BD11-124E-4F10-9642-9099F23D22A4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35E9EE8-3792-4935-BDF4-3CC3B6FBB0A0}"/>
              </a:ext>
            </a:extLst>
          </p:cNvPr>
          <p:cNvSpPr/>
          <p:nvPr/>
        </p:nvSpPr>
        <p:spPr>
          <a:xfrm>
            <a:off x="6810998" y="1895262"/>
            <a:ext cx="4923802" cy="4619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List next steps and action items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46D8A-4DC1-4337-8C6F-46DCD83BAF11}"/>
              </a:ext>
            </a:extLst>
          </p:cNvPr>
          <p:cNvSpPr/>
          <p:nvPr/>
        </p:nvSpPr>
        <p:spPr>
          <a:xfrm>
            <a:off x="8419249" y="0"/>
            <a:ext cx="3772751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26339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E059-EC46-455B-9B70-FC59FF5B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93862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Design Workshop Agenda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50DF09-0D7B-4F8E-8ACF-13567A221AF3}"/>
              </a:ext>
            </a:extLst>
          </p:cNvPr>
          <p:cNvSpPr/>
          <p:nvPr/>
        </p:nvSpPr>
        <p:spPr>
          <a:xfrm>
            <a:off x="1500053" y="1374543"/>
            <a:ext cx="4621220" cy="475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27" rIns="182880" rtlCol="0" anchor="t" anchorCtr="0"/>
          <a:lstStyle/>
          <a:p>
            <a:pPr lvl="0" defTabSz="914225"/>
            <a:r>
              <a:rPr lang="en-US" sz="2000" dirty="0">
                <a:ln w="3175">
                  <a:noFill/>
                </a:ln>
                <a:solidFill>
                  <a:schemeClr val="accent2"/>
                </a:solidFill>
                <a:latin typeface="Segoe UI Semibold"/>
                <a:cs typeface="Segoe UI" pitchFamily="34" charset="0"/>
              </a:rPr>
              <a:t>Agenda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7907F9-2172-46A3-AEA0-8DD4122F217B}"/>
              </a:ext>
            </a:extLst>
          </p:cNvPr>
          <p:cNvSpPr/>
          <p:nvPr/>
        </p:nvSpPr>
        <p:spPr>
          <a:xfrm>
            <a:off x="6121273" y="1374543"/>
            <a:ext cx="5613527" cy="51405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defTabSz="932597"/>
            <a:r>
              <a:rPr lang="en-GB" sz="1600" dirty="0">
                <a:solidFill>
                  <a:schemeClr val="tx1"/>
                </a:solidFill>
              </a:rPr>
              <a:t>The Integration design workshop aims to review the overall plan for integrations and </a:t>
            </a:r>
            <a:r>
              <a:rPr lang="en-GB" sz="1600" dirty="0">
                <a:solidFill>
                  <a:schemeClr val="tx1"/>
                </a:solidFill>
                <a:ea typeface="+mn-lt"/>
                <a:cs typeface="+mn-lt"/>
              </a:rPr>
              <a:t>specific interface design aspects</a:t>
            </a:r>
            <a:r>
              <a:rPr lang="en-GB" sz="1600" dirty="0">
                <a:solidFill>
                  <a:schemeClr val="tx1"/>
                </a:solidFill>
              </a:rPr>
              <a:t>. </a:t>
            </a:r>
          </a:p>
          <a:p>
            <a:pPr defTabSz="932597"/>
            <a:endParaRPr lang="en-US" sz="1000" dirty="0">
              <a:solidFill>
                <a:schemeClr val="tx1"/>
              </a:solidFill>
              <a:cs typeface="Segoe UI"/>
            </a:endParaRPr>
          </a:p>
          <a:p>
            <a:pPr defTabSz="932597"/>
            <a:r>
              <a:rPr lang="en-GB" sz="1600" dirty="0">
                <a:solidFill>
                  <a:schemeClr val="tx1"/>
                </a:solidFill>
              </a:rPr>
              <a:t>During this workshop, we’ll walk through the overall integration strategy and review your current integration patterns.</a:t>
            </a:r>
          </a:p>
          <a:p>
            <a:pPr defTabSz="932597"/>
            <a:endParaRPr lang="en-GB" sz="1000" dirty="0">
              <a:solidFill>
                <a:schemeClr val="tx1"/>
              </a:solidFill>
            </a:endParaRPr>
          </a:p>
          <a:p>
            <a:pPr defTabSz="932597"/>
            <a:r>
              <a:rPr lang="en-GB" sz="1600" dirty="0">
                <a:solidFill>
                  <a:schemeClr val="tx1"/>
                </a:solidFill>
              </a:rPr>
              <a:t>We will then go through your middleware selection, if a middleware used, and deep dive into specific business critical integration scenarios.</a:t>
            </a:r>
          </a:p>
          <a:p>
            <a:pPr defTabSz="932597"/>
            <a:endParaRPr lang="en-GB" sz="1000" dirty="0">
              <a:solidFill>
                <a:schemeClr val="tx1"/>
              </a:solidFill>
            </a:endParaRPr>
          </a:p>
          <a:p>
            <a:pPr defTabSz="932597"/>
            <a:r>
              <a:rPr lang="en-GB" sz="1600" dirty="0">
                <a:solidFill>
                  <a:schemeClr val="tx1"/>
                </a:solidFill>
              </a:rPr>
              <a:t>Finally, we will review monitoring and alerting approach, as well as any Microsoft 365 integrations.</a:t>
            </a:r>
          </a:p>
        </p:txBody>
      </p:sp>
      <p:sp>
        <p:nvSpPr>
          <p:cNvPr id="42" name="Rectangle: Rounded Corners 14">
            <a:extLst>
              <a:ext uri="{FF2B5EF4-FFF2-40B4-BE49-F238E27FC236}">
                <a16:creationId xmlns:a16="http://schemas.microsoft.com/office/drawing/2014/main" id="{FCCFC8E7-228A-485F-B89E-E8B4B03C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5657" y="1762061"/>
            <a:ext cx="976312" cy="87504"/>
          </a:xfrm>
          <a:custGeom>
            <a:avLst/>
            <a:gdLst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0 w 1168400"/>
              <a:gd name="connsiteY7" fmla="*/ 10472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91440 w 1168400"/>
              <a:gd name="connsiteY7" fmla="*/ 19616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0" fmla="*/ 0 w 1168400"/>
              <a:gd name="connsiteY0" fmla="*/ 104721 h 104721"/>
              <a:gd name="connsiteX1" fmla="*/ 104721 w 1168400"/>
              <a:gd name="connsiteY1" fmla="*/ 0 h 104721"/>
              <a:gd name="connsiteX2" fmla="*/ 1063679 w 1168400"/>
              <a:gd name="connsiteY2" fmla="*/ 0 h 104721"/>
              <a:gd name="connsiteX3" fmla="*/ 1168400 w 1168400"/>
              <a:gd name="connsiteY3" fmla="*/ 104721 h 104721"/>
              <a:gd name="connsiteX4" fmla="*/ 1168400 w 1168400"/>
              <a:gd name="connsiteY4" fmla="*/ 104721 h 10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104721">
                <a:moveTo>
                  <a:pt x="0" y="104721"/>
                </a:moveTo>
                <a:cubicBezTo>
                  <a:pt x="0" y="46885"/>
                  <a:pt x="46885" y="0"/>
                  <a:pt x="104721" y="0"/>
                </a:cubicBezTo>
                <a:lnTo>
                  <a:pt x="1063679" y="0"/>
                </a:lnTo>
                <a:cubicBezTo>
                  <a:pt x="1121515" y="0"/>
                  <a:pt x="1168400" y="46885"/>
                  <a:pt x="1168400" y="104721"/>
                </a:cubicBezTo>
                <a:lnTo>
                  <a:pt x="1168400" y="10472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06ADDC-D360-4A0F-91FF-B494A9B9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94318" y="1349375"/>
            <a:ext cx="0" cy="494513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8E8564-839D-4D78-B946-D71D10D7F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" y="1858175"/>
            <a:ext cx="612127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913BBF-6FE9-4291-9E49-F67694610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2451213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DEDC1E-B9F9-418B-93EA-03CEE8A48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040727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54E8F2-26A2-4CCA-89B8-65B9B53DA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630241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03F52E1-9D12-4CD8-9AFB-DF3694F8E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219755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21FE680-81D2-484D-B86E-D8BCF7407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809269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FF7EC1-B2EB-4DC5-B055-C580BB6B5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398783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3151547-6629-4A30-85D7-9026BFE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1895263"/>
            <a:ext cx="5613527" cy="522386"/>
            <a:chOff x="506805" y="1895263"/>
            <a:chExt cx="5613527" cy="52238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909AFD3-772D-428E-8735-D3CC0F3F9928}"/>
                </a:ext>
              </a:extLst>
            </p:cNvPr>
            <p:cNvSpPr/>
            <p:nvPr/>
          </p:nvSpPr>
          <p:spPr>
            <a:xfrm>
              <a:off x="506805" y="18952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Integration Strategy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43C8747-F64E-4A18-A94A-9D3F8224370C}"/>
                </a:ext>
              </a:extLst>
            </p:cNvPr>
            <p:cNvGrpSpPr/>
            <p:nvPr/>
          </p:nvGrpSpPr>
          <p:grpSpPr>
            <a:xfrm>
              <a:off x="730757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A72F8EA-291F-4570-84D1-25DC141B48F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Graphic 77">
                <a:extLst>
                  <a:ext uri="{FF2B5EF4-FFF2-40B4-BE49-F238E27FC236}">
                    <a16:creationId xmlns:a16="http://schemas.microsoft.com/office/drawing/2014/main" id="{9A88097F-834B-41ED-84A6-F60654AB22D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7ACF46A-463D-47C7-864A-28AF0D80B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2484777"/>
            <a:ext cx="5613527" cy="522386"/>
            <a:chOff x="506805" y="2480613"/>
            <a:chExt cx="5613527" cy="52238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F0B6B51-41D8-4F93-878F-BACE5D1A7680}"/>
                </a:ext>
              </a:extLst>
            </p:cNvPr>
            <p:cNvSpPr/>
            <p:nvPr/>
          </p:nvSpPr>
          <p:spPr>
            <a:xfrm>
              <a:off x="506805" y="248061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Integration Patterns 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9BE7D1-9561-4827-9078-39A70C6194FC}"/>
                </a:ext>
              </a:extLst>
            </p:cNvPr>
            <p:cNvGrpSpPr/>
            <p:nvPr/>
          </p:nvGrpSpPr>
          <p:grpSpPr>
            <a:xfrm>
              <a:off x="730757" y="257875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15A3C2A-BC9A-43BD-88E3-EE63266915B6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Graphic 77">
                <a:extLst>
                  <a:ext uri="{FF2B5EF4-FFF2-40B4-BE49-F238E27FC236}">
                    <a16:creationId xmlns:a16="http://schemas.microsoft.com/office/drawing/2014/main" id="{30FA6A06-94D8-41F5-A50E-579C83314429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25BF092-9D17-40D4-AEA1-85E84CD38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3074291"/>
            <a:ext cx="5613527" cy="522386"/>
            <a:chOff x="506805" y="3065963"/>
            <a:chExt cx="5613527" cy="52238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4341627-CD8C-4D9B-8381-28743BCFFBF1}"/>
                </a:ext>
              </a:extLst>
            </p:cNvPr>
            <p:cNvSpPr/>
            <p:nvPr/>
          </p:nvSpPr>
          <p:spPr>
            <a:xfrm>
              <a:off x="506805" y="30659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Middleware 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E8DCA24-F689-4F52-AC15-9977600BCF8E}"/>
                </a:ext>
              </a:extLst>
            </p:cNvPr>
            <p:cNvGrpSpPr/>
            <p:nvPr/>
          </p:nvGrpSpPr>
          <p:grpSpPr>
            <a:xfrm>
              <a:off x="730757" y="31641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2BD1EA2-61E0-4EC2-AD0B-094D0B9C4D0E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8" name="Graphic 77">
                <a:extLst>
                  <a:ext uri="{FF2B5EF4-FFF2-40B4-BE49-F238E27FC236}">
                    <a16:creationId xmlns:a16="http://schemas.microsoft.com/office/drawing/2014/main" id="{B6DB75E1-7967-41AB-8FD6-5430FCE30183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9D9518-4245-48DA-AFDC-44848BB4C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3663805"/>
            <a:ext cx="5613527" cy="522386"/>
            <a:chOff x="506805" y="3651313"/>
            <a:chExt cx="5613527" cy="5223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CE81B94-64B5-49BC-8A00-1B321C123F69}"/>
                </a:ext>
              </a:extLst>
            </p:cNvPr>
            <p:cNvSpPr/>
            <p:nvPr/>
          </p:nvSpPr>
          <p:spPr>
            <a:xfrm>
              <a:off x="506805" y="365131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Business critical integration scenarios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28EF100-B47D-4AE2-B379-E928FBF5CBF8}"/>
                </a:ext>
              </a:extLst>
            </p:cNvPr>
            <p:cNvGrpSpPr/>
            <p:nvPr/>
          </p:nvGrpSpPr>
          <p:grpSpPr>
            <a:xfrm>
              <a:off x="730757" y="374945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5D38F1C-5C55-4873-BE66-20E7BE3E2EDC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" name="Graphic 77">
                <a:extLst>
                  <a:ext uri="{FF2B5EF4-FFF2-40B4-BE49-F238E27FC236}">
                    <a16:creationId xmlns:a16="http://schemas.microsoft.com/office/drawing/2014/main" id="{E24498CF-9BEE-4E44-B585-1F75DC58AE6B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C4E2D5-ABEE-4F1C-8DF5-73DE5AC2F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4253319"/>
            <a:ext cx="5613527" cy="522386"/>
            <a:chOff x="506805" y="4236663"/>
            <a:chExt cx="5613527" cy="52238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30E3A6F-B40A-4569-AC93-BDC1DEAA095C}"/>
                </a:ext>
              </a:extLst>
            </p:cNvPr>
            <p:cNvSpPr/>
            <p:nvPr/>
          </p:nvSpPr>
          <p:spPr>
            <a:xfrm>
              <a:off x="506805" y="42366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endParaRPr lang="fr-FR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C5E5E53-E510-40D8-92C4-7975BF31BFF1}"/>
                </a:ext>
              </a:extLst>
            </p:cNvPr>
            <p:cNvGrpSpPr/>
            <p:nvPr/>
          </p:nvGrpSpPr>
          <p:grpSpPr>
            <a:xfrm>
              <a:off x="730757" y="43348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0E7479B-2E41-41A8-8F1A-01E828705C0E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8" name="Graphic 77">
                <a:extLst>
                  <a:ext uri="{FF2B5EF4-FFF2-40B4-BE49-F238E27FC236}">
                    <a16:creationId xmlns:a16="http://schemas.microsoft.com/office/drawing/2014/main" id="{548EAD0B-AEC3-471A-8197-CE03DECE60EF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0543721-9F23-4D2C-A13E-D93B984A9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4842833"/>
            <a:ext cx="5613527" cy="522386"/>
            <a:chOff x="506805" y="4822013"/>
            <a:chExt cx="5613527" cy="522386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31F93E7-ED00-4260-816E-6CBCB07E9A23}"/>
                </a:ext>
              </a:extLst>
            </p:cNvPr>
            <p:cNvSpPr/>
            <p:nvPr/>
          </p:nvSpPr>
          <p:spPr>
            <a:xfrm>
              <a:off x="506805" y="482201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endParaRPr lang="en-GB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2CB8E29-DE60-4DA7-B4D0-2E855D242409}"/>
                </a:ext>
              </a:extLst>
            </p:cNvPr>
            <p:cNvGrpSpPr/>
            <p:nvPr/>
          </p:nvGrpSpPr>
          <p:grpSpPr>
            <a:xfrm>
              <a:off x="730757" y="492015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D2A5F48-3EE0-4254-933E-F0507DBF41A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3" name="Graphic 77">
                <a:extLst>
                  <a:ext uri="{FF2B5EF4-FFF2-40B4-BE49-F238E27FC236}">
                    <a16:creationId xmlns:a16="http://schemas.microsoft.com/office/drawing/2014/main" id="{54D9EF2F-59A7-4FDC-996B-D738619C34AF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5831B84-1C17-4A14-9584-93D7C92B4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5432347"/>
            <a:ext cx="5613527" cy="522386"/>
            <a:chOff x="506805" y="5407363"/>
            <a:chExt cx="5613527" cy="52238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DE2201B-869B-46E1-9DBD-5685B60F9033}"/>
                </a:ext>
              </a:extLst>
            </p:cNvPr>
            <p:cNvSpPr/>
            <p:nvPr/>
          </p:nvSpPr>
          <p:spPr>
            <a:xfrm>
              <a:off x="506805" y="54073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Q&amp;A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2369DA4-97F3-49AA-A7F8-1E5CFA46923C}"/>
                </a:ext>
              </a:extLst>
            </p:cNvPr>
            <p:cNvGrpSpPr/>
            <p:nvPr/>
          </p:nvGrpSpPr>
          <p:grpSpPr>
            <a:xfrm>
              <a:off x="730757" y="55055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07CCD18-B526-49B1-B2D6-EC23F8940C59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8" name="Graphic 77">
                <a:extLst>
                  <a:ext uri="{FF2B5EF4-FFF2-40B4-BE49-F238E27FC236}">
                    <a16:creationId xmlns:a16="http://schemas.microsoft.com/office/drawing/2014/main" id="{B87852BE-A84F-43C9-9B66-6661E392814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429D1AB2-FD1C-420E-91FC-D03A20DC1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1273" y="1211265"/>
            <a:ext cx="5613527" cy="163278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B4443CD-27CA-4DBD-A805-FB445344C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72302" y="4875855"/>
            <a:ext cx="809756" cy="809754"/>
            <a:chOff x="6456428" y="2720976"/>
            <a:chExt cx="917704" cy="917702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71E6BB8-F6B2-4A70-9C26-62A830F5F11B}"/>
                </a:ext>
              </a:extLst>
            </p:cNvPr>
            <p:cNvSpPr/>
            <p:nvPr/>
          </p:nvSpPr>
          <p:spPr bwMode="auto">
            <a:xfrm>
              <a:off x="6456428" y="2720976"/>
              <a:ext cx="917704" cy="917702"/>
            </a:xfrm>
            <a:custGeom>
              <a:avLst/>
              <a:gdLst>
                <a:gd name="connsiteX0" fmla="*/ 458852 w 917704"/>
                <a:gd name="connsiteY0" fmla="*/ 33532 h 917702"/>
                <a:gd name="connsiteX1" fmla="*/ 33532 w 917704"/>
                <a:gd name="connsiteY1" fmla="*/ 458851 h 917702"/>
                <a:gd name="connsiteX2" fmla="*/ 458852 w 917704"/>
                <a:gd name="connsiteY2" fmla="*/ 884170 h 917702"/>
                <a:gd name="connsiteX3" fmla="*/ 884172 w 917704"/>
                <a:gd name="connsiteY3" fmla="*/ 458851 h 917702"/>
                <a:gd name="connsiteX4" fmla="*/ 458852 w 917704"/>
                <a:gd name="connsiteY4" fmla="*/ 33532 h 917702"/>
                <a:gd name="connsiteX5" fmla="*/ 458852 w 917704"/>
                <a:gd name="connsiteY5" fmla="*/ 0 h 917702"/>
                <a:gd name="connsiteX6" fmla="*/ 917704 w 917704"/>
                <a:gd name="connsiteY6" fmla="*/ 458851 h 917702"/>
                <a:gd name="connsiteX7" fmla="*/ 458852 w 917704"/>
                <a:gd name="connsiteY7" fmla="*/ 917702 h 917702"/>
                <a:gd name="connsiteX8" fmla="*/ 0 w 917704"/>
                <a:gd name="connsiteY8" fmla="*/ 458851 h 917702"/>
                <a:gd name="connsiteX9" fmla="*/ 458852 w 917704"/>
                <a:gd name="connsiteY9" fmla="*/ 0 h 917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7704" h="917702">
                  <a:moveTo>
                    <a:pt x="458852" y="33532"/>
                  </a:moveTo>
                  <a:cubicBezTo>
                    <a:pt x="223954" y="33532"/>
                    <a:pt x="33532" y="223954"/>
                    <a:pt x="33532" y="458851"/>
                  </a:cubicBezTo>
                  <a:cubicBezTo>
                    <a:pt x="33532" y="693748"/>
                    <a:pt x="223954" y="884170"/>
                    <a:pt x="458852" y="884170"/>
                  </a:cubicBezTo>
                  <a:cubicBezTo>
                    <a:pt x="693750" y="884170"/>
                    <a:pt x="884172" y="693748"/>
                    <a:pt x="884172" y="458851"/>
                  </a:cubicBezTo>
                  <a:cubicBezTo>
                    <a:pt x="884172" y="223954"/>
                    <a:pt x="693750" y="33532"/>
                    <a:pt x="458852" y="33532"/>
                  </a:cubicBezTo>
                  <a:close/>
                  <a:moveTo>
                    <a:pt x="458852" y="0"/>
                  </a:moveTo>
                  <a:cubicBezTo>
                    <a:pt x="712269" y="0"/>
                    <a:pt x="917704" y="205435"/>
                    <a:pt x="917704" y="458851"/>
                  </a:cubicBezTo>
                  <a:cubicBezTo>
                    <a:pt x="917704" y="712267"/>
                    <a:pt x="712269" y="917702"/>
                    <a:pt x="458852" y="917702"/>
                  </a:cubicBezTo>
                  <a:cubicBezTo>
                    <a:pt x="205435" y="917702"/>
                    <a:pt x="0" y="712267"/>
                    <a:pt x="0" y="458851"/>
                  </a:cubicBezTo>
                  <a:cubicBezTo>
                    <a:pt x="0" y="205435"/>
                    <a:pt x="205435" y="0"/>
                    <a:pt x="45885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6BDC5852-9503-4CDA-B807-61D5949A5EBC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6678730" y="3009901"/>
              <a:ext cx="473100" cy="339852"/>
            </a:xfrm>
            <a:custGeom>
              <a:avLst/>
              <a:gdLst>
                <a:gd name="T0" fmla="*/ 85 w 231"/>
                <a:gd name="T1" fmla="*/ 0 h 170"/>
                <a:gd name="T2" fmla="*/ 152 w 231"/>
                <a:gd name="T3" fmla="*/ 61 h 170"/>
                <a:gd name="T4" fmla="*/ 0 w 231"/>
                <a:gd name="T5" fmla="*/ 61 h 170"/>
                <a:gd name="T6" fmla="*/ 0 w 231"/>
                <a:gd name="T7" fmla="*/ 105 h 170"/>
                <a:gd name="T8" fmla="*/ 152 w 231"/>
                <a:gd name="T9" fmla="*/ 105 h 170"/>
                <a:gd name="T10" fmla="*/ 85 w 231"/>
                <a:gd name="T11" fmla="*/ 170 h 170"/>
                <a:gd name="T12" fmla="*/ 140 w 231"/>
                <a:gd name="T13" fmla="*/ 170 h 170"/>
                <a:gd name="T14" fmla="*/ 231 w 231"/>
                <a:gd name="T15" fmla="*/ 85 h 170"/>
                <a:gd name="T16" fmla="*/ 140 w 231"/>
                <a:gd name="T17" fmla="*/ 0 h 170"/>
                <a:gd name="T18" fmla="*/ 85 w 231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70">
                  <a:moveTo>
                    <a:pt x="85" y="0"/>
                  </a:moveTo>
                  <a:cubicBezTo>
                    <a:pt x="85" y="0"/>
                    <a:pt x="85" y="0"/>
                    <a:pt x="15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105"/>
                  </a:cubicBezTo>
                  <a:cubicBezTo>
                    <a:pt x="0" y="105"/>
                    <a:pt x="0" y="105"/>
                    <a:pt x="152" y="105"/>
                  </a:cubicBezTo>
                  <a:cubicBezTo>
                    <a:pt x="152" y="105"/>
                    <a:pt x="152" y="105"/>
                    <a:pt x="85" y="170"/>
                  </a:cubicBezTo>
                  <a:cubicBezTo>
                    <a:pt x="85" y="170"/>
                    <a:pt x="85" y="170"/>
                    <a:pt x="140" y="170"/>
                  </a:cubicBezTo>
                  <a:cubicBezTo>
                    <a:pt x="140" y="170"/>
                    <a:pt x="140" y="170"/>
                    <a:pt x="231" y="85"/>
                  </a:cubicBezTo>
                  <a:cubicBezTo>
                    <a:pt x="231" y="85"/>
                    <a:pt x="231" y="85"/>
                    <a:pt x="140" y="0"/>
                  </a:cubicBezTo>
                  <a:cubicBezTo>
                    <a:pt x="140" y="0"/>
                    <a:pt x="140" y="0"/>
                    <a:pt x="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E1CA762-CB82-429E-89B2-E95C130A0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0727" y="1143371"/>
            <a:ext cx="497036" cy="499600"/>
            <a:chOff x="8121835" y="4193647"/>
            <a:chExt cx="847725" cy="852101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35EF289-2D65-4F5A-B305-094781357BB8}"/>
                </a:ext>
              </a:extLst>
            </p:cNvPr>
            <p:cNvSpPr/>
            <p:nvPr/>
          </p:nvSpPr>
          <p:spPr>
            <a:xfrm>
              <a:off x="8121835" y="4242767"/>
              <a:ext cx="847725" cy="152400"/>
            </a:xfrm>
            <a:custGeom>
              <a:avLst/>
              <a:gdLst>
                <a:gd name="connsiteX0" fmla="*/ 826296 w 847725"/>
                <a:gd name="connsiteY0" fmla="*/ 0 h 152400"/>
                <a:gd name="connsiteX1" fmla="*/ 738024 w 847725"/>
                <a:gd name="connsiteY1" fmla="*/ 0 h 152400"/>
                <a:gd name="connsiteX2" fmla="*/ 738024 w 847725"/>
                <a:gd name="connsiteY2" fmla="*/ 58298 h 152400"/>
                <a:gd name="connsiteX3" fmla="*/ 710224 w 847725"/>
                <a:gd name="connsiteY3" fmla="*/ 86096 h 152400"/>
                <a:gd name="connsiteX4" fmla="*/ 682423 w 847725"/>
                <a:gd name="connsiteY4" fmla="*/ 58298 h 152400"/>
                <a:gd name="connsiteX5" fmla="*/ 682423 w 847725"/>
                <a:gd name="connsiteY5" fmla="*/ 0 h 152400"/>
                <a:gd name="connsiteX6" fmla="*/ 549318 w 847725"/>
                <a:gd name="connsiteY6" fmla="*/ 0 h 152400"/>
                <a:gd name="connsiteX7" fmla="*/ 549318 w 847725"/>
                <a:gd name="connsiteY7" fmla="*/ 58298 h 152400"/>
                <a:gd name="connsiteX8" fmla="*/ 521516 w 847725"/>
                <a:gd name="connsiteY8" fmla="*/ 86096 h 152400"/>
                <a:gd name="connsiteX9" fmla="*/ 493718 w 847725"/>
                <a:gd name="connsiteY9" fmla="*/ 58298 h 152400"/>
                <a:gd name="connsiteX10" fmla="*/ 493718 w 847725"/>
                <a:gd name="connsiteY10" fmla="*/ 0 h 152400"/>
                <a:gd name="connsiteX11" fmla="*/ 360611 w 847725"/>
                <a:gd name="connsiteY11" fmla="*/ 0 h 152400"/>
                <a:gd name="connsiteX12" fmla="*/ 360611 w 847725"/>
                <a:gd name="connsiteY12" fmla="*/ 58298 h 152400"/>
                <a:gd name="connsiteX13" fmla="*/ 332809 w 847725"/>
                <a:gd name="connsiteY13" fmla="*/ 86096 h 152400"/>
                <a:gd name="connsiteX14" fmla="*/ 305011 w 847725"/>
                <a:gd name="connsiteY14" fmla="*/ 58298 h 152400"/>
                <a:gd name="connsiteX15" fmla="*/ 305011 w 847725"/>
                <a:gd name="connsiteY15" fmla="*/ 0 h 152400"/>
                <a:gd name="connsiteX16" fmla="*/ 171904 w 847725"/>
                <a:gd name="connsiteY16" fmla="*/ 0 h 152400"/>
                <a:gd name="connsiteX17" fmla="*/ 171904 w 847725"/>
                <a:gd name="connsiteY17" fmla="*/ 58298 h 152400"/>
                <a:gd name="connsiteX18" fmla="*/ 144106 w 847725"/>
                <a:gd name="connsiteY18" fmla="*/ 86096 h 152400"/>
                <a:gd name="connsiteX19" fmla="*/ 116304 w 847725"/>
                <a:gd name="connsiteY19" fmla="*/ 58298 h 152400"/>
                <a:gd name="connsiteX20" fmla="*/ 116304 w 847725"/>
                <a:gd name="connsiteY20" fmla="*/ 0 h 152400"/>
                <a:gd name="connsiteX21" fmla="*/ 28073 w 847725"/>
                <a:gd name="connsiteY21" fmla="*/ 0 h 152400"/>
                <a:gd name="connsiteX22" fmla="*/ 0 w 847725"/>
                <a:gd name="connsiteY22" fmla="*/ 28069 h 152400"/>
                <a:gd name="connsiteX23" fmla="*/ 0 w 847725"/>
                <a:gd name="connsiteY23" fmla="*/ 160770 h 152400"/>
                <a:gd name="connsiteX24" fmla="*/ 854366 w 847725"/>
                <a:gd name="connsiteY24" fmla="*/ 160770 h 152400"/>
                <a:gd name="connsiteX25" fmla="*/ 854366 w 847725"/>
                <a:gd name="connsiteY25" fmla="*/ 28069 h 152400"/>
                <a:gd name="connsiteX26" fmla="*/ 826296 w 847725"/>
                <a:gd name="connsiteY26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47725" h="152400">
                  <a:moveTo>
                    <a:pt x="826296" y="0"/>
                  </a:moveTo>
                  <a:lnTo>
                    <a:pt x="738024" y="0"/>
                  </a:lnTo>
                  <a:lnTo>
                    <a:pt x="738024" y="58298"/>
                  </a:lnTo>
                  <a:cubicBezTo>
                    <a:pt x="738024" y="73627"/>
                    <a:pt x="725550" y="86096"/>
                    <a:pt x="710224" y="86096"/>
                  </a:cubicBezTo>
                  <a:cubicBezTo>
                    <a:pt x="694897" y="86096"/>
                    <a:pt x="682423" y="73627"/>
                    <a:pt x="682423" y="58298"/>
                  </a:cubicBezTo>
                  <a:lnTo>
                    <a:pt x="682423" y="0"/>
                  </a:lnTo>
                  <a:lnTo>
                    <a:pt x="549318" y="0"/>
                  </a:lnTo>
                  <a:lnTo>
                    <a:pt x="549318" y="58298"/>
                  </a:lnTo>
                  <a:cubicBezTo>
                    <a:pt x="549318" y="73627"/>
                    <a:pt x="536846" y="86096"/>
                    <a:pt x="521516" y="86096"/>
                  </a:cubicBezTo>
                  <a:cubicBezTo>
                    <a:pt x="506187" y="86096"/>
                    <a:pt x="493718" y="73627"/>
                    <a:pt x="493718" y="58298"/>
                  </a:cubicBezTo>
                  <a:lnTo>
                    <a:pt x="493718" y="0"/>
                  </a:lnTo>
                  <a:lnTo>
                    <a:pt x="360611" y="0"/>
                  </a:lnTo>
                  <a:lnTo>
                    <a:pt x="360611" y="58298"/>
                  </a:lnTo>
                  <a:cubicBezTo>
                    <a:pt x="360611" y="73627"/>
                    <a:pt x="348139" y="86096"/>
                    <a:pt x="332809" y="86096"/>
                  </a:cubicBezTo>
                  <a:cubicBezTo>
                    <a:pt x="317480" y="86096"/>
                    <a:pt x="305011" y="73627"/>
                    <a:pt x="305011" y="58298"/>
                  </a:cubicBezTo>
                  <a:lnTo>
                    <a:pt x="305011" y="0"/>
                  </a:lnTo>
                  <a:lnTo>
                    <a:pt x="171904" y="0"/>
                  </a:lnTo>
                  <a:lnTo>
                    <a:pt x="171904" y="58298"/>
                  </a:lnTo>
                  <a:cubicBezTo>
                    <a:pt x="171904" y="73627"/>
                    <a:pt x="159435" y="86096"/>
                    <a:pt x="144106" y="86096"/>
                  </a:cubicBezTo>
                  <a:cubicBezTo>
                    <a:pt x="128777" y="86096"/>
                    <a:pt x="116304" y="73627"/>
                    <a:pt x="116304" y="58298"/>
                  </a:cubicBezTo>
                  <a:lnTo>
                    <a:pt x="116304" y="0"/>
                  </a:lnTo>
                  <a:lnTo>
                    <a:pt x="28073" y="0"/>
                  </a:lnTo>
                  <a:cubicBezTo>
                    <a:pt x="12595" y="0"/>
                    <a:pt x="0" y="12594"/>
                    <a:pt x="0" y="28069"/>
                  </a:cubicBezTo>
                  <a:lnTo>
                    <a:pt x="0" y="160770"/>
                  </a:lnTo>
                  <a:lnTo>
                    <a:pt x="854366" y="160770"/>
                  </a:lnTo>
                  <a:lnTo>
                    <a:pt x="854366" y="28069"/>
                  </a:lnTo>
                  <a:cubicBezTo>
                    <a:pt x="854366" y="12594"/>
                    <a:pt x="841774" y="0"/>
                    <a:pt x="826296" y="0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C3AC4F5-B8CF-4C17-AF27-028BA4F2F78A}"/>
                </a:ext>
              </a:extLst>
            </p:cNvPr>
            <p:cNvSpPr/>
            <p:nvPr/>
          </p:nvSpPr>
          <p:spPr>
            <a:xfrm>
              <a:off x="8817823" y="4193647"/>
              <a:ext cx="19050" cy="114300"/>
            </a:xfrm>
            <a:custGeom>
              <a:avLst/>
              <a:gdLst>
                <a:gd name="connsiteX0" fmla="*/ 14235 w 19050"/>
                <a:gd name="connsiteY0" fmla="*/ 121655 h 114300"/>
                <a:gd name="connsiteX1" fmla="*/ 28471 w 19050"/>
                <a:gd name="connsiteY1" fmla="*/ 107418 h 114300"/>
                <a:gd name="connsiteX2" fmla="*/ 28471 w 19050"/>
                <a:gd name="connsiteY2" fmla="*/ 42405 h 114300"/>
                <a:gd name="connsiteX3" fmla="*/ 28458 w 19050"/>
                <a:gd name="connsiteY3" fmla="*/ 42340 h 114300"/>
                <a:gd name="connsiteX4" fmla="*/ 28471 w 19050"/>
                <a:gd name="connsiteY4" fmla="*/ 42274 h 114300"/>
                <a:gd name="connsiteX5" fmla="*/ 28471 w 19050"/>
                <a:gd name="connsiteY5" fmla="*/ 14243 h 114300"/>
                <a:gd name="connsiteX6" fmla="*/ 14235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5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5" y="121655"/>
                  </a:moveTo>
                  <a:cubicBezTo>
                    <a:pt x="22083" y="121655"/>
                    <a:pt x="28471" y="115271"/>
                    <a:pt x="28471" y="107418"/>
                  </a:cubicBezTo>
                  <a:lnTo>
                    <a:pt x="28471" y="42405"/>
                  </a:lnTo>
                  <a:cubicBezTo>
                    <a:pt x="28471" y="42382"/>
                    <a:pt x="28458" y="42363"/>
                    <a:pt x="28458" y="42340"/>
                  </a:cubicBezTo>
                  <a:cubicBezTo>
                    <a:pt x="28458" y="42316"/>
                    <a:pt x="28471" y="42297"/>
                    <a:pt x="28471" y="42274"/>
                  </a:cubicBezTo>
                  <a:lnTo>
                    <a:pt x="28471" y="14243"/>
                  </a:lnTo>
                  <a:cubicBezTo>
                    <a:pt x="28471" y="6390"/>
                    <a:pt x="22083" y="0"/>
                    <a:pt x="14235" y="0"/>
                  </a:cubicBezTo>
                  <a:cubicBezTo>
                    <a:pt x="6388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8" y="121655"/>
                    <a:pt x="14235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D9CA0F8-45DB-4452-8902-D59EF6987F2E}"/>
                </a:ext>
              </a:extLst>
            </p:cNvPr>
            <p:cNvSpPr/>
            <p:nvPr/>
          </p:nvSpPr>
          <p:spPr>
            <a:xfrm>
              <a:off x="8440408" y="4193647"/>
              <a:ext cx="19050" cy="114300"/>
            </a:xfrm>
            <a:custGeom>
              <a:avLst/>
              <a:gdLst>
                <a:gd name="connsiteX0" fmla="*/ 14237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21 h 114300"/>
                <a:gd name="connsiteX3" fmla="*/ 28460 w 19050"/>
                <a:gd name="connsiteY3" fmla="*/ 42340 h 114300"/>
                <a:gd name="connsiteX4" fmla="*/ 28477 w 19050"/>
                <a:gd name="connsiteY4" fmla="*/ 42258 h 114300"/>
                <a:gd name="connsiteX5" fmla="*/ 28477 w 19050"/>
                <a:gd name="connsiteY5" fmla="*/ 14243 h 114300"/>
                <a:gd name="connsiteX6" fmla="*/ 14237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7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7" y="121655"/>
                  </a:moveTo>
                  <a:cubicBezTo>
                    <a:pt x="22091" y="121655"/>
                    <a:pt x="28477" y="115271"/>
                    <a:pt x="28477" y="107418"/>
                  </a:cubicBezTo>
                  <a:lnTo>
                    <a:pt x="28477" y="42421"/>
                  </a:lnTo>
                  <a:cubicBezTo>
                    <a:pt x="28477" y="42392"/>
                    <a:pt x="28460" y="42369"/>
                    <a:pt x="28460" y="42340"/>
                  </a:cubicBezTo>
                  <a:cubicBezTo>
                    <a:pt x="28460" y="42311"/>
                    <a:pt x="28477" y="42287"/>
                    <a:pt x="28477" y="42258"/>
                  </a:cubicBezTo>
                  <a:lnTo>
                    <a:pt x="28477" y="14243"/>
                  </a:lnTo>
                  <a:cubicBezTo>
                    <a:pt x="28477" y="6390"/>
                    <a:pt x="22091" y="0"/>
                    <a:pt x="14237" y="0"/>
                  </a:cubicBezTo>
                  <a:cubicBezTo>
                    <a:pt x="6387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7" y="121655"/>
                    <a:pt x="14237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F59A492-AF15-447B-8B4C-3EF2C022C1CB}"/>
                </a:ext>
              </a:extLst>
            </p:cNvPr>
            <p:cNvSpPr/>
            <p:nvPr/>
          </p:nvSpPr>
          <p:spPr>
            <a:xfrm>
              <a:off x="8251701" y="4193647"/>
              <a:ext cx="19050" cy="114300"/>
            </a:xfrm>
            <a:custGeom>
              <a:avLst/>
              <a:gdLst>
                <a:gd name="connsiteX0" fmla="*/ 14240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05 h 114300"/>
                <a:gd name="connsiteX3" fmla="*/ 28463 w 19050"/>
                <a:gd name="connsiteY3" fmla="*/ 42340 h 114300"/>
                <a:gd name="connsiteX4" fmla="*/ 28477 w 19050"/>
                <a:gd name="connsiteY4" fmla="*/ 42274 h 114300"/>
                <a:gd name="connsiteX5" fmla="*/ 28477 w 19050"/>
                <a:gd name="connsiteY5" fmla="*/ 14243 h 114300"/>
                <a:gd name="connsiteX6" fmla="*/ 14240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40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40" y="121655"/>
                  </a:moveTo>
                  <a:cubicBezTo>
                    <a:pt x="22090" y="121655"/>
                    <a:pt x="28477" y="115271"/>
                    <a:pt x="28477" y="107418"/>
                  </a:cubicBezTo>
                  <a:lnTo>
                    <a:pt x="28477" y="42405"/>
                  </a:lnTo>
                  <a:cubicBezTo>
                    <a:pt x="28476" y="42382"/>
                    <a:pt x="28463" y="42363"/>
                    <a:pt x="28463" y="42340"/>
                  </a:cubicBezTo>
                  <a:cubicBezTo>
                    <a:pt x="28463" y="42316"/>
                    <a:pt x="28476" y="42297"/>
                    <a:pt x="28477" y="42274"/>
                  </a:cubicBezTo>
                  <a:lnTo>
                    <a:pt x="28477" y="14243"/>
                  </a:lnTo>
                  <a:cubicBezTo>
                    <a:pt x="28477" y="6390"/>
                    <a:pt x="22090" y="0"/>
                    <a:pt x="14240" y="0"/>
                  </a:cubicBezTo>
                  <a:cubicBezTo>
                    <a:pt x="6386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6" y="121655"/>
                    <a:pt x="14240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4DF95E9-EB5D-45DC-B6C5-FDB46D7810EC}"/>
                </a:ext>
              </a:extLst>
            </p:cNvPr>
            <p:cNvSpPr/>
            <p:nvPr/>
          </p:nvSpPr>
          <p:spPr>
            <a:xfrm>
              <a:off x="8629115" y="4193647"/>
              <a:ext cx="19050" cy="114300"/>
            </a:xfrm>
            <a:custGeom>
              <a:avLst/>
              <a:gdLst>
                <a:gd name="connsiteX0" fmla="*/ 14237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21 h 114300"/>
                <a:gd name="connsiteX3" fmla="*/ 28460 w 19050"/>
                <a:gd name="connsiteY3" fmla="*/ 42340 h 114300"/>
                <a:gd name="connsiteX4" fmla="*/ 28477 w 19050"/>
                <a:gd name="connsiteY4" fmla="*/ 42258 h 114300"/>
                <a:gd name="connsiteX5" fmla="*/ 28477 w 19050"/>
                <a:gd name="connsiteY5" fmla="*/ 14243 h 114300"/>
                <a:gd name="connsiteX6" fmla="*/ 14237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7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7" y="121655"/>
                  </a:moveTo>
                  <a:cubicBezTo>
                    <a:pt x="22091" y="121655"/>
                    <a:pt x="28477" y="115271"/>
                    <a:pt x="28477" y="107418"/>
                  </a:cubicBezTo>
                  <a:lnTo>
                    <a:pt x="28477" y="42421"/>
                  </a:lnTo>
                  <a:cubicBezTo>
                    <a:pt x="28477" y="42392"/>
                    <a:pt x="28460" y="42369"/>
                    <a:pt x="28460" y="42340"/>
                  </a:cubicBezTo>
                  <a:cubicBezTo>
                    <a:pt x="28460" y="42311"/>
                    <a:pt x="28477" y="42287"/>
                    <a:pt x="28477" y="42258"/>
                  </a:cubicBezTo>
                  <a:lnTo>
                    <a:pt x="28477" y="14243"/>
                  </a:lnTo>
                  <a:cubicBezTo>
                    <a:pt x="28477" y="6390"/>
                    <a:pt x="22091" y="0"/>
                    <a:pt x="14237" y="0"/>
                  </a:cubicBezTo>
                  <a:cubicBezTo>
                    <a:pt x="6387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7" y="121655"/>
                    <a:pt x="14237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DAF00A7-42CB-487A-A46E-4043059D2A8C}"/>
                </a:ext>
              </a:extLst>
            </p:cNvPr>
            <p:cNvSpPr/>
            <p:nvPr/>
          </p:nvSpPr>
          <p:spPr>
            <a:xfrm>
              <a:off x="8121835" y="4417098"/>
              <a:ext cx="847725" cy="628650"/>
            </a:xfrm>
            <a:custGeom>
              <a:avLst/>
              <a:gdLst>
                <a:gd name="connsiteX0" fmla="*/ 0 w 847725"/>
                <a:gd name="connsiteY0" fmla="*/ 602871 h 628650"/>
                <a:gd name="connsiteX1" fmla="*/ 28073 w 847725"/>
                <a:gd name="connsiteY1" fmla="*/ 630941 h 628650"/>
                <a:gd name="connsiteX2" fmla="*/ 826296 w 847725"/>
                <a:gd name="connsiteY2" fmla="*/ 630941 h 628650"/>
                <a:gd name="connsiteX3" fmla="*/ 854366 w 847725"/>
                <a:gd name="connsiteY3" fmla="*/ 602871 h 628650"/>
                <a:gd name="connsiteX4" fmla="*/ 854366 w 847725"/>
                <a:gd name="connsiteY4" fmla="*/ 0 h 628650"/>
                <a:gd name="connsiteX5" fmla="*/ 0 w 847725"/>
                <a:gd name="connsiteY5" fmla="*/ 0 h 628650"/>
                <a:gd name="connsiteX6" fmla="*/ 0 w 847725"/>
                <a:gd name="connsiteY6" fmla="*/ 602871 h 628650"/>
                <a:gd name="connsiteX7" fmla="*/ 569167 w 847725"/>
                <a:gd name="connsiteY7" fmla="*/ 191812 h 628650"/>
                <a:gd name="connsiteX8" fmla="*/ 574643 w 847725"/>
                <a:gd name="connsiteY8" fmla="*/ 187197 h 628650"/>
                <a:gd name="connsiteX9" fmla="*/ 612688 w 847725"/>
                <a:gd name="connsiteY9" fmla="*/ 181668 h 628650"/>
                <a:gd name="connsiteX10" fmla="*/ 629700 w 847725"/>
                <a:gd name="connsiteY10" fmla="*/ 147189 h 628650"/>
                <a:gd name="connsiteX11" fmla="*/ 641866 w 847725"/>
                <a:gd name="connsiteY11" fmla="*/ 147189 h 628650"/>
                <a:gd name="connsiteX12" fmla="*/ 658881 w 847725"/>
                <a:gd name="connsiteY12" fmla="*/ 181668 h 628650"/>
                <a:gd name="connsiteX13" fmla="*/ 696921 w 847725"/>
                <a:gd name="connsiteY13" fmla="*/ 187197 h 628650"/>
                <a:gd name="connsiteX14" fmla="*/ 702403 w 847725"/>
                <a:gd name="connsiteY14" fmla="*/ 191812 h 628650"/>
                <a:gd name="connsiteX15" fmla="*/ 700681 w 847725"/>
                <a:gd name="connsiteY15" fmla="*/ 198759 h 628650"/>
                <a:gd name="connsiteX16" fmla="*/ 673149 w 847725"/>
                <a:gd name="connsiteY16" fmla="*/ 225597 h 628650"/>
                <a:gd name="connsiteX17" fmla="*/ 679649 w 847725"/>
                <a:gd name="connsiteY17" fmla="*/ 263493 h 628650"/>
                <a:gd name="connsiteX18" fmla="*/ 676955 w 847725"/>
                <a:gd name="connsiteY18" fmla="*/ 270121 h 628650"/>
                <a:gd name="connsiteX19" fmla="*/ 672965 w 847725"/>
                <a:gd name="connsiteY19" fmla="*/ 271419 h 628650"/>
                <a:gd name="connsiteX20" fmla="*/ 669811 w 847725"/>
                <a:gd name="connsiteY20" fmla="*/ 270638 h 628650"/>
                <a:gd name="connsiteX21" fmla="*/ 635780 w 847725"/>
                <a:gd name="connsiteY21" fmla="*/ 252746 h 628650"/>
                <a:gd name="connsiteX22" fmla="*/ 601752 w 847725"/>
                <a:gd name="connsiteY22" fmla="*/ 270638 h 628650"/>
                <a:gd name="connsiteX23" fmla="*/ 594611 w 847725"/>
                <a:gd name="connsiteY23" fmla="*/ 270121 h 628650"/>
                <a:gd name="connsiteX24" fmla="*/ 591913 w 847725"/>
                <a:gd name="connsiteY24" fmla="*/ 263493 h 628650"/>
                <a:gd name="connsiteX25" fmla="*/ 598412 w 847725"/>
                <a:gd name="connsiteY25" fmla="*/ 225597 h 628650"/>
                <a:gd name="connsiteX26" fmla="*/ 570885 w 847725"/>
                <a:gd name="connsiteY26" fmla="*/ 198759 h 628650"/>
                <a:gd name="connsiteX27" fmla="*/ 569167 w 847725"/>
                <a:gd name="connsiteY27" fmla="*/ 191812 h 628650"/>
                <a:gd name="connsiteX28" fmla="*/ 324463 w 847725"/>
                <a:gd name="connsiteY28" fmla="*/ 108696 h 628650"/>
                <a:gd name="connsiteX29" fmla="*/ 329939 w 847725"/>
                <a:gd name="connsiteY29" fmla="*/ 104081 h 628650"/>
                <a:gd name="connsiteX30" fmla="*/ 392932 w 847725"/>
                <a:gd name="connsiteY30" fmla="*/ 94930 h 628650"/>
                <a:gd name="connsiteX31" fmla="*/ 421101 w 847725"/>
                <a:gd name="connsiteY31" fmla="*/ 37850 h 628650"/>
                <a:gd name="connsiteX32" fmla="*/ 433265 w 847725"/>
                <a:gd name="connsiteY32" fmla="*/ 37850 h 628650"/>
                <a:gd name="connsiteX33" fmla="*/ 461434 w 847725"/>
                <a:gd name="connsiteY33" fmla="*/ 94930 h 628650"/>
                <a:gd name="connsiteX34" fmla="*/ 524423 w 847725"/>
                <a:gd name="connsiteY34" fmla="*/ 104081 h 628650"/>
                <a:gd name="connsiteX35" fmla="*/ 529900 w 847725"/>
                <a:gd name="connsiteY35" fmla="*/ 108696 h 628650"/>
                <a:gd name="connsiteX36" fmla="*/ 528185 w 847725"/>
                <a:gd name="connsiteY36" fmla="*/ 115643 h 628650"/>
                <a:gd name="connsiteX37" fmla="*/ 482604 w 847725"/>
                <a:gd name="connsiteY37" fmla="*/ 160074 h 628650"/>
                <a:gd name="connsiteX38" fmla="*/ 493364 w 847725"/>
                <a:gd name="connsiteY38" fmla="*/ 222816 h 628650"/>
                <a:gd name="connsiteX39" fmla="*/ 490666 w 847725"/>
                <a:gd name="connsiteY39" fmla="*/ 229444 h 628650"/>
                <a:gd name="connsiteX40" fmla="*/ 486680 w 847725"/>
                <a:gd name="connsiteY40" fmla="*/ 230742 h 628650"/>
                <a:gd name="connsiteX41" fmla="*/ 483524 w 847725"/>
                <a:gd name="connsiteY41" fmla="*/ 229960 h 628650"/>
                <a:gd name="connsiteX42" fmla="*/ 427183 w 847725"/>
                <a:gd name="connsiteY42" fmla="*/ 200341 h 628650"/>
                <a:gd name="connsiteX43" fmla="*/ 370842 w 847725"/>
                <a:gd name="connsiteY43" fmla="*/ 229960 h 628650"/>
                <a:gd name="connsiteX44" fmla="*/ 363700 w 847725"/>
                <a:gd name="connsiteY44" fmla="*/ 229444 h 628650"/>
                <a:gd name="connsiteX45" fmla="*/ 361002 w 847725"/>
                <a:gd name="connsiteY45" fmla="*/ 222816 h 628650"/>
                <a:gd name="connsiteX46" fmla="*/ 371762 w 847725"/>
                <a:gd name="connsiteY46" fmla="*/ 160081 h 628650"/>
                <a:gd name="connsiteX47" fmla="*/ 326178 w 847725"/>
                <a:gd name="connsiteY47" fmla="*/ 115643 h 628650"/>
                <a:gd name="connsiteX48" fmla="*/ 324463 w 847725"/>
                <a:gd name="connsiteY48" fmla="*/ 108696 h 628650"/>
                <a:gd name="connsiteX49" fmla="*/ 151966 w 847725"/>
                <a:gd name="connsiteY49" fmla="*/ 191812 h 628650"/>
                <a:gd name="connsiteX50" fmla="*/ 157442 w 847725"/>
                <a:gd name="connsiteY50" fmla="*/ 187197 h 628650"/>
                <a:gd name="connsiteX51" fmla="*/ 195488 w 847725"/>
                <a:gd name="connsiteY51" fmla="*/ 181668 h 628650"/>
                <a:gd name="connsiteX52" fmla="*/ 212499 w 847725"/>
                <a:gd name="connsiteY52" fmla="*/ 147189 h 628650"/>
                <a:gd name="connsiteX53" fmla="*/ 224663 w 847725"/>
                <a:gd name="connsiteY53" fmla="*/ 147189 h 628650"/>
                <a:gd name="connsiteX54" fmla="*/ 241678 w 847725"/>
                <a:gd name="connsiteY54" fmla="*/ 181668 h 628650"/>
                <a:gd name="connsiteX55" fmla="*/ 279723 w 847725"/>
                <a:gd name="connsiteY55" fmla="*/ 187197 h 628650"/>
                <a:gd name="connsiteX56" fmla="*/ 285199 w 847725"/>
                <a:gd name="connsiteY56" fmla="*/ 191812 h 628650"/>
                <a:gd name="connsiteX57" fmla="*/ 283481 w 847725"/>
                <a:gd name="connsiteY57" fmla="*/ 198759 h 628650"/>
                <a:gd name="connsiteX58" fmla="*/ 255951 w 847725"/>
                <a:gd name="connsiteY58" fmla="*/ 225597 h 628650"/>
                <a:gd name="connsiteX59" fmla="*/ 262450 w 847725"/>
                <a:gd name="connsiteY59" fmla="*/ 263493 h 628650"/>
                <a:gd name="connsiteX60" fmla="*/ 259752 w 847725"/>
                <a:gd name="connsiteY60" fmla="*/ 270121 h 628650"/>
                <a:gd name="connsiteX61" fmla="*/ 255766 w 847725"/>
                <a:gd name="connsiteY61" fmla="*/ 271419 h 628650"/>
                <a:gd name="connsiteX62" fmla="*/ 252610 w 847725"/>
                <a:gd name="connsiteY62" fmla="*/ 270638 h 628650"/>
                <a:gd name="connsiteX63" fmla="*/ 218581 w 847725"/>
                <a:gd name="connsiteY63" fmla="*/ 252746 h 628650"/>
                <a:gd name="connsiteX64" fmla="*/ 184552 w 847725"/>
                <a:gd name="connsiteY64" fmla="*/ 270638 h 628650"/>
                <a:gd name="connsiteX65" fmla="*/ 177410 w 847725"/>
                <a:gd name="connsiteY65" fmla="*/ 270121 h 628650"/>
                <a:gd name="connsiteX66" fmla="*/ 174712 w 847725"/>
                <a:gd name="connsiteY66" fmla="*/ 263493 h 628650"/>
                <a:gd name="connsiteX67" fmla="*/ 181211 w 847725"/>
                <a:gd name="connsiteY67" fmla="*/ 225597 h 628650"/>
                <a:gd name="connsiteX68" fmla="*/ 153685 w 847725"/>
                <a:gd name="connsiteY68" fmla="*/ 198759 h 628650"/>
                <a:gd name="connsiteX69" fmla="*/ 151966 w 847725"/>
                <a:gd name="connsiteY69" fmla="*/ 191812 h 628650"/>
                <a:gd name="connsiteX70" fmla="*/ 58175 w 847725"/>
                <a:gd name="connsiteY70" fmla="*/ 315772 h 628650"/>
                <a:gd name="connsiteX71" fmla="*/ 796189 w 847725"/>
                <a:gd name="connsiteY71" fmla="*/ 315772 h 628650"/>
                <a:gd name="connsiteX72" fmla="*/ 802971 w 847725"/>
                <a:gd name="connsiteY72" fmla="*/ 322553 h 628650"/>
                <a:gd name="connsiteX73" fmla="*/ 796189 w 847725"/>
                <a:gd name="connsiteY73" fmla="*/ 329334 h 628650"/>
                <a:gd name="connsiteX74" fmla="*/ 58175 w 847725"/>
                <a:gd name="connsiteY74" fmla="*/ 329334 h 628650"/>
                <a:gd name="connsiteX75" fmla="*/ 51395 w 847725"/>
                <a:gd name="connsiteY75" fmla="*/ 322553 h 628650"/>
                <a:gd name="connsiteX76" fmla="*/ 58175 w 847725"/>
                <a:gd name="connsiteY76" fmla="*/ 315772 h 628650"/>
                <a:gd name="connsiteX77" fmla="*/ 58175 w 847725"/>
                <a:gd name="connsiteY77" fmla="*/ 395445 h 628650"/>
                <a:gd name="connsiteX78" fmla="*/ 796189 w 847725"/>
                <a:gd name="connsiteY78" fmla="*/ 395445 h 628650"/>
                <a:gd name="connsiteX79" fmla="*/ 802971 w 847725"/>
                <a:gd name="connsiteY79" fmla="*/ 402227 h 628650"/>
                <a:gd name="connsiteX80" fmla="*/ 796189 w 847725"/>
                <a:gd name="connsiteY80" fmla="*/ 409010 h 628650"/>
                <a:gd name="connsiteX81" fmla="*/ 58175 w 847725"/>
                <a:gd name="connsiteY81" fmla="*/ 409010 h 628650"/>
                <a:gd name="connsiteX82" fmla="*/ 51395 w 847725"/>
                <a:gd name="connsiteY82" fmla="*/ 402227 h 628650"/>
                <a:gd name="connsiteX83" fmla="*/ 58175 w 847725"/>
                <a:gd name="connsiteY83" fmla="*/ 395445 h 628650"/>
                <a:gd name="connsiteX84" fmla="*/ 58175 w 847725"/>
                <a:gd name="connsiteY84" fmla="*/ 475120 h 628650"/>
                <a:gd name="connsiteX85" fmla="*/ 796189 w 847725"/>
                <a:gd name="connsiteY85" fmla="*/ 475120 h 628650"/>
                <a:gd name="connsiteX86" fmla="*/ 802971 w 847725"/>
                <a:gd name="connsiteY86" fmla="*/ 481896 h 628650"/>
                <a:gd name="connsiteX87" fmla="*/ 796189 w 847725"/>
                <a:gd name="connsiteY87" fmla="*/ 488678 h 628650"/>
                <a:gd name="connsiteX88" fmla="*/ 58175 w 847725"/>
                <a:gd name="connsiteY88" fmla="*/ 488678 h 628650"/>
                <a:gd name="connsiteX89" fmla="*/ 51395 w 847725"/>
                <a:gd name="connsiteY89" fmla="*/ 481896 h 628650"/>
                <a:gd name="connsiteX90" fmla="*/ 58175 w 847725"/>
                <a:gd name="connsiteY90" fmla="*/ 475120 h 628650"/>
                <a:gd name="connsiteX91" fmla="*/ 58175 w 847725"/>
                <a:gd name="connsiteY91" fmla="*/ 554789 h 628650"/>
                <a:gd name="connsiteX92" fmla="*/ 796189 w 847725"/>
                <a:gd name="connsiteY92" fmla="*/ 554789 h 628650"/>
                <a:gd name="connsiteX93" fmla="*/ 802971 w 847725"/>
                <a:gd name="connsiteY93" fmla="*/ 561571 h 628650"/>
                <a:gd name="connsiteX94" fmla="*/ 796189 w 847725"/>
                <a:gd name="connsiteY94" fmla="*/ 568354 h 628650"/>
                <a:gd name="connsiteX95" fmla="*/ 58175 w 847725"/>
                <a:gd name="connsiteY95" fmla="*/ 568354 h 628650"/>
                <a:gd name="connsiteX96" fmla="*/ 51395 w 847725"/>
                <a:gd name="connsiteY96" fmla="*/ 561571 h 628650"/>
                <a:gd name="connsiteX97" fmla="*/ 58175 w 847725"/>
                <a:gd name="connsiteY97" fmla="*/ 55478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847725" h="628650">
                  <a:moveTo>
                    <a:pt x="0" y="602871"/>
                  </a:moveTo>
                  <a:cubicBezTo>
                    <a:pt x="0" y="618349"/>
                    <a:pt x="12595" y="630941"/>
                    <a:pt x="28073" y="630941"/>
                  </a:cubicBezTo>
                  <a:lnTo>
                    <a:pt x="826296" y="630941"/>
                  </a:lnTo>
                  <a:cubicBezTo>
                    <a:pt x="841774" y="630941"/>
                    <a:pt x="854366" y="618349"/>
                    <a:pt x="854366" y="602871"/>
                  </a:cubicBezTo>
                  <a:lnTo>
                    <a:pt x="854366" y="0"/>
                  </a:lnTo>
                  <a:lnTo>
                    <a:pt x="0" y="0"/>
                  </a:lnTo>
                  <a:lnTo>
                    <a:pt x="0" y="602871"/>
                  </a:lnTo>
                  <a:close/>
                  <a:moveTo>
                    <a:pt x="569167" y="191812"/>
                  </a:moveTo>
                  <a:cubicBezTo>
                    <a:pt x="569964" y="189356"/>
                    <a:pt x="572087" y="187568"/>
                    <a:pt x="574643" y="187197"/>
                  </a:cubicBezTo>
                  <a:lnTo>
                    <a:pt x="612688" y="181668"/>
                  </a:lnTo>
                  <a:lnTo>
                    <a:pt x="629700" y="147189"/>
                  </a:lnTo>
                  <a:cubicBezTo>
                    <a:pt x="631981" y="142553"/>
                    <a:pt x="639578" y="142553"/>
                    <a:pt x="641866" y="147189"/>
                  </a:cubicBezTo>
                  <a:lnTo>
                    <a:pt x="658881" y="181668"/>
                  </a:lnTo>
                  <a:lnTo>
                    <a:pt x="696921" y="187197"/>
                  </a:lnTo>
                  <a:cubicBezTo>
                    <a:pt x="699478" y="187568"/>
                    <a:pt x="701601" y="189356"/>
                    <a:pt x="702403" y="191812"/>
                  </a:cubicBezTo>
                  <a:cubicBezTo>
                    <a:pt x="703198" y="194263"/>
                    <a:pt x="702534" y="196958"/>
                    <a:pt x="700681" y="198759"/>
                  </a:cubicBezTo>
                  <a:lnTo>
                    <a:pt x="673149" y="225597"/>
                  </a:lnTo>
                  <a:lnTo>
                    <a:pt x="679649" y="263493"/>
                  </a:lnTo>
                  <a:cubicBezTo>
                    <a:pt x="680083" y="266036"/>
                    <a:pt x="679038" y="268605"/>
                    <a:pt x="676955" y="270121"/>
                  </a:cubicBezTo>
                  <a:cubicBezTo>
                    <a:pt x="675772" y="270982"/>
                    <a:pt x="674372" y="271419"/>
                    <a:pt x="672965" y="271419"/>
                  </a:cubicBezTo>
                  <a:cubicBezTo>
                    <a:pt x="671888" y="271419"/>
                    <a:pt x="670803" y="271161"/>
                    <a:pt x="669811" y="270638"/>
                  </a:cubicBezTo>
                  <a:lnTo>
                    <a:pt x="635780" y="252746"/>
                  </a:lnTo>
                  <a:lnTo>
                    <a:pt x="601752" y="270638"/>
                  </a:lnTo>
                  <a:cubicBezTo>
                    <a:pt x="599481" y="271843"/>
                    <a:pt x="596704" y="271644"/>
                    <a:pt x="594611" y="270121"/>
                  </a:cubicBezTo>
                  <a:cubicBezTo>
                    <a:pt x="592525" y="268605"/>
                    <a:pt x="591479" y="266036"/>
                    <a:pt x="591913" y="263493"/>
                  </a:cubicBezTo>
                  <a:lnTo>
                    <a:pt x="598412" y="225597"/>
                  </a:lnTo>
                  <a:lnTo>
                    <a:pt x="570885" y="198759"/>
                  </a:lnTo>
                  <a:cubicBezTo>
                    <a:pt x="569034" y="196958"/>
                    <a:pt x="568369" y="194263"/>
                    <a:pt x="569167" y="191812"/>
                  </a:cubicBezTo>
                  <a:close/>
                  <a:moveTo>
                    <a:pt x="324463" y="108696"/>
                  </a:moveTo>
                  <a:cubicBezTo>
                    <a:pt x="325261" y="106240"/>
                    <a:pt x="327383" y="104451"/>
                    <a:pt x="329939" y="104081"/>
                  </a:cubicBezTo>
                  <a:lnTo>
                    <a:pt x="392932" y="94930"/>
                  </a:lnTo>
                  <a:lnTo>
                    <a:pt x="421101" y="37850"/>
                  </a:lnTo>
                  <a:cubicBezTo>
                    <a:pt x="423386" y="33215"/>
                    <a:pt x="430980" y="33215"/>
                    <a:pt x="433265" y="37850"/>
                  </a:cubicBezTo>
                  <a:lnTo>
                    <a:pt x="461434" y="94930"/>
                  </a:lnTo>
                  <a:lnTo>
                    <a:pt x="524423" y="104081"/>
                  </a:lnTo>
                  <a:cubicBezTo>
                    <a:pt x="526979" y="104451"/>
                    <a:pt x="529102" y="106240"/>
                    <a:pt x="529900" y="108696"/>
                  </a:cubicBezTo>
                  <a:cubicBezTo>
                    <a:pt x="530698" y="111147"/>
                    <a:pt x="530032" y="113841"/>
                    <a:pt x="528185" y="115643"/>
                  </a:cubicBezTo>
                  <a:lnTo>
                    <a:pt x="482604" y="160074"/>
                  </a:lnTo>
                  <a:lnTo>
                    <a:pt x="493364" y="222816"/>
                  </a:lnTo>
                  <a:cubicBezTo>
                    <a:pt x="493798" y="225359"/>
                    <a:pt x="492752" y="227928"/>
                    <a:pt x="490666" y="229444"/>
                  </a:cubicBezTo>
                  <a:cubicBezTo>
                    <a:pt x="489484" y="230305"/>
                    <a:pt x="488083" y="230742"/>
                    <a:pt x="486680" y="230742"/>
                  </a:cubicBezTo>
                  <a:cubicBezTo>
                    <a:pt x="485600" y="230742"/>
                    <a:pt x="484517" y="230484"/>
                    <a:pt x="483524" y="229960"/>
                  </a:cubicBezTo>
                  <a:lnTo>
                    <a:pt x="427183" y="200341"/>
                  </a:lnTo>
                  <a:lnTo>
                    <a:pt x="370842" y="229960"/>
                  </a:lnTo>
                  <a:cubicBezTo>
                    <a:pt x="368564" y="231172"/>
                    <a:pt x="365793" y="230974"/>
                    <a:pt x="363700" y="229444"/>
                  </a:cubicBezTo>
                  <a:cubicBezTo>
                    <a:pt x="361614" y="227928"/>
                    <a:pt x="360568" y="225359"/>
                    <a:pt x="361002" y="222816"/>
                  </a:cubicBezTo>
                  <a:lnTo>
                    <a:pt x="371762" y="160081"/>
                  </a:lnTo>
                  <a:lnTo>
                    <a:pt x="326178" y="115643"/>
                  </a:lnTo>
                  <a:cubicBezTo>
                    <a:pt x="324331" y="113841"/>
                    <a:pt x="323665" y="111147"/>
                    <a:pt x="324463" y="108696"/>
                  </a:cubicBezTo>
                  <a:close/>
                  <a:moveTo>
                    <a:pt x="151966" y="191812"/>
                  </a:moveTo>
                  <a:cubicBezTo>
                    <a:pt x="152764" y="189356"/>
                    <a:pt x="154886" y="187568"/>
                    <a:pt x="157442" y="187197"/>
                  </a:cubicBezTo>
                  <a:lnTo>
                    <a:pt x="195488" y="181668"/>
                  </a:lnTo>
                  <a:lnTo>
                    <a:pt x="212499" y="147189"/>
                  </a:lnTo>
                  <a:cubicBezTo>
                    <a:pt x="214784" y="142553"/>
                    <a:pt x="222379" y="142553"/>
                    <a:pt x="224663" y="147189"/>
                  </a:cubicBezTo>
                  <a:lnTo>
                    <a:pt x="241678" y="181668"/>
                  </a:lnTo>
                  <a:lnTo>
                    <a:pt x="279723" y="187197"/>
                  </a:lnTo>
                  <a:cubicBezTo>
                    <a:pt x="282279" y="187568"/>
                    <a:pt x="284402" y="189356"/>
                    <a:pt x="285199" y="191812"/>
                  </a:cubicBezTo>
                  <a:cubicBezTo>
                    <a:pt x="285997" y="194263"/>
                    <a:pt x="285331" y="196958"/>
                    <a:pt x="283481" y="198759"/>
                  </a:cubicBezTo>
                  <a:lnTo>
                    <a:pt x="255951" y="225597"/>
                  </a:lnTo>
                  <a:lnTo>
                    <a:pt x="262450" y="263493"/>
                  </a:lnTo>
                  <a:cubicBezTo>
                    <a:pt x="262884" y="266036"/>
                    <a:pt x="261838" y="268605"/>
                    <a:pt x="259752" y="270121"/>
                  </a:cubicBezTo>
                  <a:cubicBezTo>
                    <a:pt x="258570" y="270982"/>
                    <a:pt x="257169" y="271419"/>
                    <a:pt x="255766" y="271419"/>
                  </a:cubicBezTo>
                  <a:cubicBezTo>
                    <a:pt x="254686" y="271419"/>
                    <a:pt x="253603" y="271161"/>
                    <a:pt x="252610" y="270638"/>
                  </a:cubicBezTo>
                  <a:lnTo>
                    <a:pt x="218581" y="252746"/>
                  </a:lnTo>
                  <a:lnTo>
                    <a:pt x="184552" y="270638"/>
                  </a:lnTo>
                  <a:cubicBezTo>
                    <a:pt x="182281" y="271843"/>
                    <a:pt x="179509" y="271644"/>
                    <a:pt x="177410" y="270121"/>
                  </a:cubicBezTo>
                  <a:cubicBezTo>
                    <a:pt x="175324" y="268605"/>
                    <a:pt x="174278" y="266036"/>
                    <a:pt x="174712" y="263493"/>
                  </a:cubicBezTo>
                  <a:lnTo>
                    <a:pt x="181211" y="225597"/>
                  </a:lnTo>
                  <a:lnTo>
                    <a:pt x="153685" y="198759"/>
                  </a:lnTo>
                  <a:cubicBezTo>
                    <a:pt x="151833" y="196958"/>
                    <a:pt x="151168" y="194263"/>
                    <a:pt x="151966" y="191812"/>
                  </a:cubicBezTo>
                  <a:close/>
                  <a:moveTo>
                    <a:pt x="58175" y="315772"/>
                  </a:moveTo>
                  <a:lnTo>
                    <a:pt x="796189" y="315772"/>
                  </a:lnTo>
                  <a:cubicBezTo>
                    <a:pt x="799935" y="315772"/>
                    <a:pt x="802971" y="318805"/>
                    <a:pt x="802971" y="322553"/>
                  </a:cubicBezTo>
                  <a:cubicBezTo>
                    <a:pt x="802971" y="326300"/>
                    <a:pt x="799935" y="329334"/>
                    <a:pt x="796189" y="329334"/>
                  </a:cubicBezTo>
                  <a:lnTo>
                    <a:pt x="58175" y="329334"/>
                  </a:lnTo>
                  <a:cubicBezTo>
                    <a:pt x="54431" y="329334"/>
                    <a:pt x="51395" y="326300"/>
                    <a:pt x="51395" y="322553"/>
                  </a:cubicBezTo>
                  <a:cubicBezTo>
                    <a:pt x="51395" y="318805"/>
                    <a:pt x="54431" y="315772"/>
                    <a:pt x="58175" y="315772"/>
                  </a:cubicBezTo>
                  <a:close/>
                  <a:moveTo>
                    <a:pt x="58175" y="395445"/>
                  </a:moveTo>
                  <a:lnTo>
                    <a:pt x="796189" y="395445"/>
                  </a:lnTo>
                  <a:cubicBezTo>
                    <a:pt x="799935" y="395445"/>
                    <a:pt x="802971" y="398478"/>
                    <a:pt x="802971" y="402227"/>
                  </a:cubicBezTo>
                  <a:cubicBezTo>
                    <a:pt x="802971" y="405973"/>
                    <a:pt x="799935" y="409010"/>
                    <a:pt x="796189" y="409010"/>
                  </a:cubicBezTo>
                  <a:lnTo>
                    <a:pt x="58175" y="409010"/>
                  </a:lnTo>
                  <a:cubicBezTo>
                    <a:pt x="54431" y="409010"/>
                    <a:pt x="51395" y="405973"/>
                    <a:pt x="51395" y="402227"/>
                  </a:cubicBezTo>
                  <a:cubicBezTo>
                    <a:pt x="51395" y="398478"/>
                    <a:pt x="54431" y="395445"/>
                    <a:pt x="58175" y="395445"/>
                  </a:cubicBezTo>
                  <a:close/>
                  <a:moveTo>
                    <a:pt x="58175" y="475120"/>
                  </a:moveTo>
                  <a:lnTo>
                    <a:pt x="796189" y="475120"/>
                  </a:lnTo>
                  <a:cubicBezTo>
                    <a:pt x="799935" y="475120"/>
                    <a:pt x="802971" y="478150"/>
                    <a:pt x="802971" y="481896"/>
                  </a:cubicBezTo>
                  <a:cubicBezTo>
                    <a:pt x="802971" y="485649"/>
                    <a:pt x="799935" y="488678"/>
                    <a:pt x="796189" y="488678"/>
                  </a:cubicBezTo>
                  <a:lnTo>
                    <a:pt x="58175" y="488678"/>
                  </a:lnTo>
                  <a:cubicBezTo>
                    <a:pt x="54431" y="488678"/>
                    <a:pt x="51395" y="485649"/>
                    <a:pt x="51395" y="481896"/>
                  </a:cubicBezTo>
                  <a:cubicBezTo>
                    <a:pt x="51395" y="478150"/>
                    <a:pt x="54431" y="475120"/>
                    <a:pt x="58175" y="475120"/>
                  </a:cubicBezTo>
                  <a:close/>
                  <a:moveTo>
                    <a:pt x="58175" y="554789"/>
                  </a:moveTo>
                  <a:lnTo>
                    <a:pt x="796189" y="554789"/>
                  </a:lnTo>
                  <a:cubicBezTo>
                    <a:pt x="799935" y="554789"/>
                    <a:pt x="802971" y="557825"/>
                    <a:pt x="802971" y="561571"/>
                  </a:cubicBezTo>
                  <a:cubicBezTo>
                    <a:pt x="802971" y="565317"/>
                    <a:pt x="799935" y="568354"/>
                    <a:pt x="796189" y="568354"/>
                  </a:cubicBezTo>
                  <a:lnTo>
                    <a:pt x="58175" y="568354"/>
                  </a:lnTo>
                  <a:cubicBezTo>
                    <a:pt x="54431" y="568354"/>
                    <a:pt x="51395" y="565317"/>
                    <a:pt x="51395" y="561571"/>
                  </a:cubicBezTo>
                  <a:cubicBezTo>
                    <a:pt x="51395" y="557825"/>
                    <a:pt x="54431" y="554789"/>
                    <a:pt x="58175" y="554789"/>
                  </a:cubicBezTo>
                  <a:close/>
                </a:path>
              </a:pathLst>
            </a:custGeom>
            <a:solidFill>
              <a:schemeClr val="accent4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3" name="Rectangle 6">
            <a:extLst>
              <a:ext uri="{FF2B5EF4-FFF2-40B4-BE49-F238E27FC236}">
                <a16:creationId xmlns:a16="http://schemas.microsoft.com/office/drawing/2014/main" id="{58D773B7-673F-419E-B0B9-B5B66FF34DCD}"/>
              </a:ext>
            </a:extLst>
          </p:cNvPr>
          <p:cNvSpPr/>
          <p:nvPr/>
        </p:nvSpPr>
        <p:spPr bwMode="auto">
          <a:xfrm>
            <a:off x="7365322" y="4839373"/>
            <a:ext cx="4369478" cy="1662154"/>
          </a:xfrm>
          <a:prstGeom prst="rect">
            <a:avLst/>
          </a:prstGeom>
          <a:noFill/>
          <a:ln w="100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78102"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latin typeface="+mj-lt"/>
                <a:ea typeface="Segoe UI" pitchFamily="34" charset="0"/>
                <a:cs typeface="Segoe UI" pitchFamily="34" charset="0"/>
              </a:rPr>
              <a:t>Format: </a:t>
            </a:r>
            <a:r>
              <a:rPr lang="en-US" sz="1600" kern="0" dirty="0">
                <a:highlight>
                  <a:srgbClr val="FFFF00"/>
                </a:highlight>
                <a:ea typeface="Segoe UI" pitchFamily="34" charset="0"/>
                <a:cs typeface="Segoe UI" pitchFamily="34" charset="0"/>
              </a:rPr>
              <a:t>2h</a:t>
            </a:r>
            <a:r>
              <a:rPr lang="en-US" sz="1600" kern="0" dirty="0">
                <a:ea typeface="Segoe UI" pitchFamily="34" charset="0"/>
                <a:cs typeface="Segoe UI" pitchFamily="34" charset="0"/>
              </a:rPr>
              <a:t> Microsoft Teams call</a:t>
            </a:r>
          </a:p>
          <a:p>
            <a:pPr defTabSz="878102"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latin typeface="+mj-lt"/>
                <a:ea typeface="Segoe UI" pitchFamily="34" charset="0"/>
                <a:cs typeface="Segoe UI" pitchFamily="34" charset="0"/>
              </a:rPr>
              <a:t>Attendees: </a:t>
            </a:r>
            <a:r>
              <a:rPr lang="en-US" sz="1600" kern="0" dirty="0">
                <a:highlight>
                  <a:srgbClr val="FFFF00"/>
                </a:highlight>
                <a:ea typeface="Segoe UI" pitchFamily="34" charset="0"/>
                <a:cs typeface="Segoe UI" pitchFamily="34" charset="0"/>
              </a:rPr>
              <a:t>Key stakeholders from the customer and partner teams. Solution architects &amp; Integration leads</a:t>
            </a:r>
            <a:br>
              <a:rPr lang="en-US" sz="1600" kern="0" dirty="0">
                <a:highlight>
                  <a:srgbClr val="FFFF00"/>
                </a:highlight>
                <a:ea typeface="Segoe UI" pitchFamily="34" charset="0"/>
                <a:cs typeface="Segoe UI" pitchFamily="34" charset="0"/>
              </a:rPr>
            </a:br>
            <a:r>
              <a:rPr lang="en-US" sz="1600" kern="0" dirty="0">
                <a:highlight>
                  <a:srgbClr val="FFFF00"/>
                </a:highlight>
                <a:ea typeface="Segoe UI" pitchFamily="34" charset="0"/>
                <a:cs typeface="Segoe UI" pitchFamily="34" charset="0"/>
              </a:rPr>
              <a:t>are mandatory</a:t>
            </a:r>
          </a:p>
        </p:txBody>
      </p:sp>
      <p:sp>
        <p:nvSpPr>
          <p:cNvPr id="104" name="Rectangle: Rounded Corners 12">
            <a:extLst>
              <a:ext uri="{FF2B5EF4-FFF2-40B4-BE49-F238E27FC236}">
                <a16:creationId xmlns:a16="http://schemas.microsoft.com/office/drawing/2014/main" id="{1F9281E3-1F1D-4B02-A80D-710A4BB90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8174" y="2658464"/>
            <a:ext cx="105306" cy="911078"/>
          </a:xfrm>
          <a:custGeom>
            <a:avLst/>
            <a:gdLst>
              <a:gd name="connsiteX0" fmla="*/ 0 w 301482"/>
              <a:gd name="connsiteY0" fmla="*/ 150741 h 1304170"/>
              <a:gd name="connsiteX1" fmla="*/ 150741 w 301482"/>
              <a:gd name="connsiteY1" fmla="*/ 0 h 1304170"/>
              <a:gd name="connsiteX2" fmla="*/ 150741 w 301482"/>
              <a:gd name="connsiteY2" fmla="*/ 0 h 1304170"/>
              <a:gd name="connsiteX3" fmla="*/ 301482 w 301482"/>
              <a:gd name="connsiteY3" fmla="*/ 150741 h 1304170"/>
              <a:gd name="connsiteX4" fmla="*/ 301482 w 301482"/>
              <a:gd name="connsiteY4" fmla="*/ 1153429 h 1304170"/>
              <a:gd name="connsiteX5" fmla="*/ 150741 w 301482"/>
              <a:gd name="connsiteY5" fmla="*/ 1304170 h 1304170"/>
              <a:gd name="connsiteX6" fmla="*/ 150741 w 301482"/>
              <a:gd name="connsiteY6" fmla="*/ 1304170 h 1304170"/>
              <a:gd name="connsiteX7" fmla="*/ 0 w 301482"/>
              <a:gd name="connsiteY7" fmla="*/ 1153429 h 1304170"/>
              <a:gd name="connsiteX8" fmla="*/ 0 w 301482"/>
              <a:gd name="connsiteY8" fmla="*/ 150741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7" fmla="*/ 150741 w 301482"/>
              <a:gd name="connsiteY7" fmla="*/ 0 h 1304170"/>
              <a:gd name="connsiteX8" fmla="*/ 242181 w 301482"/>
              <a:gd name="connsiteY8" fmla="*/ 91440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7" fmla="*/ 150741 w 301482"/>
              <a:gd name="connsiteY7" fmla="*/ 0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0" fmla="*/ 0 w 150741"/>
              <a:gd name="connsiteY0" fmla="*/ 0 h 1304170"/>
              <a:gd name="connsiteX1" fmla="*/ 150741 w 150741"/>
              <a:gd name="connsiteY1" fmla="*/ 150741 h 1304170"/>
              <a:gd name="connsiteX2" fmla="*/ 150741 w 150741"/>
              <a:gd name="connsiteY2" fmla="*/ 1153429 h 1304170"/>
              <a:gd name="connsiteX3" fmla="*/ 0 w 150741"/>
              <a:gd name="connsiteY3" fmla="*/ 1304170 h 1304170"/>
              <a:gd name="connsiteX4" fmla="*/ 0 w 150741"/>
              <a:gd name="connsiteY4" fmla="*/ 1304170 h 130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1" h="1304170">
                <a:moveTo>
                  <a:pt x="0" y="0"/>
                </a:moveTo>
                <a:cubicBezTo>
                  <a:pt x="83252" y="0"/>
                  <a:pt x="150741" y="67489"/>
                  <a:pt x="150741" y="150741"/>
                </a:cubicBezTo>
                <a:lnTo>
                  <a:pt x="150741" y="1153429"/>
                </a:lnTo>
                <a:cubicBezTo>
                  <a:pt x="150741" y="1236681"/>
                  <a:pt x="83252" y="1304170"/>
                  <a:pt x="0" y="1304170"/>
                </a:cubicBezTo>
                <a:lnTo>
                  <a:pt x="0" y="1304170"/>
                </a:lnTo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765" dirty="0">
              <a:latin typeface="Segoe UI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59FEA74-C3DC-4508-BE4F-3AF4CD4B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988297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968FCB1-4939-4B68-8DC9-516AB0B3F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6021868"/>
            <a:ext cx="5613527" cy="522386"/>
            <a:chOff x="506805" y="5407363"/>
            <a:chExt cx="5613527" cy="522386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E4DFA63-3F0D-487B-A03F-3BEC2E1DBE83}"/>
                </a:ext>
              </a:extLst>
            </p:cNvPr>
            <p:cNvSpPr/>
            <p:nvPr/>
          </p:nvSpPr>
          <p:spPr>
            <a:xfrm>
              <a:off x="506805" y="54073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Next Steps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7AF8044-6ECB-4939-9222-5609599E7C63}"/>
                </a:ext>
              </a:extLst>
            </p:cNvPr>
            <p:cNvGrpSpPr/>
            <p:nvPr/>
          </p:nvGrpSpPr>
          <p:grpSpPr>
            <a:xfrm>
              <a:off x="730757" y="55055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82885EBC-15AB-4C6C-B918-86D23BF5CC97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Graphic 77">
                <a:extLst>
                  <a:ext uri="{FF2B5EF4-FFF2-40B4-BE49-F238E27FC236}">
                    <a16:creationId xmlns:a16="http://schemas.microsoft.com/office/drawing/2014/main" id="{FF55BADD-5681-4A71-BB66-099FE1C51ACE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28241AC-95C0-4C2F-BE76-137615D469F5}"/>
              </a:ext>
            </a:extLst>
          </p:cNvPr>
          <p:cNvSpPr txBox="1"/>
          <p:nvPr/>
        </p:nvSpPr>
        <p:spPr>
          <a:xfrm>
            <a:off x="1138300" y="4363411"/>
            <a:ext cx="2989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Monitoring and alerting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E370E-85D2-45BF-823E-B1201B9A352E}"/>
              </a:ext>
            </a:extLst>
          </p:cNvPr>
          <p:cNvSpPr txBox="1"/>
          <p:nvPr/>
        </p:nvSpPr>
        <p:spPr>
          <a:xfrm>
            <a:off x="1147763" y="4952925"/>
            <a:ext cx="2989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Microsoft 365</a:t>
            </a:r>
          </a:p>
        </p:txBody>
      </p:sp>
    </p:spTree>
    <p:extLst>
      <p:ext uri="{BB962C8B-B14F-4D97-AF65-F5344CB8AC3E}">
        <p14:creationId xmlns:p14="http://schemas.microsoft.com/office/powerpoint/2010/main" val="109487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Strategy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Review of integration overview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538631" y="1711562"/>
            <a:ext cx="11277600" cy="4803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 i="1" dirty="0">
                <a:solidFill>
                  <a:schemeClr val="tx1"/>
                </a:solidFill>
                <a:highlight>
                  <a:srgbClr val="FFFF00"/>
                </a:highlight>
              </a:rPr>
              <a:t>Add info:</a:t>
            </a:r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  <a:highlight>
                  <a:srgbClr val="FFFF00"/>
                </a:highlight>
              </a:rPr>
              <a:t>Diagram showing integration architecture across solution components</a:t>
            </a:r>
          </a:p>
          <a:p>
            <a:pPr algn="ctr"/>
            <a:r>
              <a:rPr lang="en-US" sz="1600" b="0" i="0" u="none" strike="noStrike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Add more slides if needed.</a:t>
            </a:r>
            <a:r>
              <a:rPr lang="en-US" sz="16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​</a:t>
            </a:r>
            <a:endParaRPr lang="en-US" sz="1600" b="0" i="0" dirty="0"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algn="ctr"/>
            <a:endParaRPr lang="en-GB" sz="1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GB" sz="1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7C7D12-9DD9-4D09-BCD7-2E76DE1CE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74472" y="3244929"/>
            <a:ext cx="6748942" cy="36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6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strategy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Review of integration scope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57200" y="1711563"/>
            <a:ext cx="11277600" cy="4803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 i="1" dirty="0">
                <a:solidFill>
                  <a:schemeClr val="tx1"/>
                </a:solidFill>
                <a:highlight>
                  <a:srgbClr val="FFFF00"/>
                </a:highlight>
              </a:rPr>
              <a:t>Add info:</a:t>
            </a:r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Update “Interfaces" tab in SBR template with the latest information.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You can find the template below for reference</a:t>
            </a:r>
          </a:p>
          <a:p>
            <a:pPr algn="ctr"/>
            <a:endParaRPr lang="en-US" sz="1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US" sz="1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US" sz="1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US" sz="1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US" sz="1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84319CA-2A3B-4959-A409-1AFD74C82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916852"/>
              </p:ext>
            </p:extLst>
          </p:nvPr>
        </p:nvGraphicFramePr>
        <p:xfrm>
          <a:off x="5619750" y="2901950"/>
          <a:ext cx="952500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560520" imgH="1164600" progId="Excel.Sheet.12">
                  <p:embed/>
                </p:oleObj>
              </mc:Choice>
              <mc:Fallback>
                <p:oleObj name="Worksheet" showAsIcon="1" r:id="rId3" imgW="560520" imgH="116460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84319CA-2A3B-4959-A409-1AFD74C824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9750" y="2901950"/>
                        <a:ext cx="952500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06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Middleware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Review of middleware architecture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82002" y="1711562"/>
            <a:ext cx="11277600" cy="4803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 i="1" dirty="0">
                <a:solidFill>
                  <a:schemeClr val="tx1"/>
                </a:solidFill>
                <a:highlight>
                  <a:srgbClr val="FFFF00"/>
                </a:highlight>
              </a:rPr>
              <a:t>Add info:</a:t>
            </a:r>
            <a:endParaRPr lang="en-GB" sz="1600" dirty="0">
              <a:solidFill>
                <a:schemeClr val="tx1"/>
              </a:solidFill>
            </a:endParaRPr>
          </a:p>
          <a:p>
            <a:pPr algn="ctr" rtl="0" fontAlgn="base"/>
            <a:r>
              <a:rPr lang="en-GB" sz="1600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Diagram showing middleware architecture and usage</a:t>
            </a:r>
          </a:p>
          <a:p>
            <a:pPr algn="ctr" rtl="0" fontAlgn="base"/>
            <a:r>
              <a:rPr lang="en-GB" sz="1600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Add more slides if needed.​</a:t>
            </a:r>
          </a:p>
          <a:p>
            <a:pPr algn="ctr" rtl="0" fontAlgn="base"/>
            <a:endParaRPr lang="en-GB" sz="1600" dirty="0">
              <a:solidFill>
                <a:srgbClr val="505050"/>
              </a:solidFill>
              <a:highlight>
                <a:srgbClr val="FFFF00"/>
              </a:highlight>
              <a:latin typeface="Segoe UI" panose="020B0502040204020203" pitchFamily="34" charset="0"/>
            </a:endParaRPr>
          </a:p>
          <a:p>
            <a:pPr algn="ctr" rtl="0" fontAlgn="base"/>
            <a:endParaRPr lang="en-GB" sz="1600" b="0" i="0" u="none" strike="noStrike" dirty="0">
              <a:solidFill>
                <a:srgbClr val="505050"/>
              </a:solidFill>
              <a:effectLst/>
              <a:highlight>
                <a:srgbClr val="FFFF00"/>
              </a:highlight>
              <a:latin typeface="Segoe UI" panose="020B0502040204020203" pitchFamily="34" charset="0"/>
            </a:endParaRPr>
          </a:p>
          <a:p>
            <a:pPr algn="ctr" rtl="0" fontAlgn="base"/>
            <a:endParaRPr lang="en-GB" sz="1600" dirty="0">
              <a:solidFill>
                <a:srgbClr val="505050"/>
              </a:solidFill>
              <a:highlight>
                <a:srgbClr val="FFFF00"/>
              </a:highlight>
              <a:latin typeface="Segoe UI" panose="020B0502040204020203" pitchFamily="34" charset="0"/>
            </a:endParaRPr>
          </a:p>
          <a:p>
            <a:pPr algn="ctr" rtl="0" fontAlgn="base"/>
            <a:r>
              <a:rPr lang="en-US" sz="1600" b="0" i="0" dirty="0"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​</a:t>
            </a:r>
            <a:endParaRPr lang="en-US" sz="1600" b="0" i="0" dirty="0">
              <a:effectLst/>
              <a:highlight>
                <a:srgbClr val="FF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381132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patterns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23E2C28-CB8E-4744-9410-C2E970FCFB05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9A4FE8-7F9F-4FBA-B881-225F1AAAA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D021B71-652D-45F5-894E-5B3E0308FFA3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Review of inbound integration patterns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5333246-85AB-42C6-B585-C4A90F7059F4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1431D5A-E8F3-4AAD-B7A0-9E602B392E81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Graphic 77">
                <a:extLst>
                  <a:ext uri="{FF2B5EF4-FFF2-40B4-BE49-F238E27FC236}">
                    <a16:creationId xmlns:a16="http://schemas.microsoft.com/office/drawing/2014/main" id="{F195C4D9-1D4B-41F7-BB29-F05FF354985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F9AC588-604A-48F2-95E8-0070088FEDB9}"/>
              </a:ext>
            </a:extLst>
          </p:cNvPr>
          <p:cNvSpPr/>
          <p:nvPr/>
        </p:nvSpPr>
        <p:spPr>
          <a:xfrm>
            <a:off x="482002" y="1711562"/>
            <a:ext cx="11277600" cy="4803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 i="1" dirty="0">
                <a:solidFill>
                  <a:schemeClr val="tx1"/>
                </a:solidFill>
                <a:highlight>
                  <a:srgbClr val="FFFF00"/>
                </a:highlight>
              </a:rPr>
              <a:t>Add info:</a:t>
            </a:r>
            <a:endParaRPr lang="en-GB" sz="1600" dirty="0">
              <a:solidFill>
                <a:schemeClr val="tx1"/>
              </a:solidFill>
            </a:endParaRPr>
          </a:p>
          <a:p>
            <a:pPr algn="ctr" rtl="0" fontAlgn="base"/>
            <a:r>
              <a:rPr lang="en-GB" sz="1600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List or Diagram showing selected inbound integration pattern(s) </a:t>
            </a:r>
          </a:p>
          <a:p>
            <a:pPr algn="ctr" rtl="0" fontAlgn="base"/>
            <a:r>
              <a:rPr lang="en-GB" sz="1600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Add more slides if needed.​</a:t>
            </a:r>
          </a:p>
          <a:p>
            <a:pPr algn="ctr" rtl="0" fontAlgn="base"/>
            <a:endParaRPr lang="en-GB" sz="1600" dirty="0">
              <a:solidFill>
                <a:srgbClr val="505050"/>
              </a:solidFill>
              <a:highlight>
                <a:srgbClr val="FFFF00"/>
              </a:highlight>
              <a:latin typeface="Segoe UI" panose="020B0502040204020203" pitchFamily="34" charset="0"/>
            </a:endParaRPr>
          </a:p>
          <a:p>
            <a:pPr algn="ctr" rtl="0" fontAlgn="base"/>
            <a:endParaRPr lang="en-GB" sz="1600" b="0" i="0" u="none" strike="noStrike" dirty="0">
              <a:solidFill>
                <a:srgbClr val="505050"/>
              </a:solidFill>
              <a:effectLst/>
              <a:highlight>
                <a:srgbClr val="FFFF00"/>
              </a:highlight>
              <a:latin typeface="Segoe UI" panose="020B0502040204020203" pitchFamily="34" charset="0"/>
            </a:endParaRPr>
          </a:p>
          <a:p>
            <a:pPr algn="ctr" rtl="0" fontAlgn="base"/>
            <a:endParaRPr lang="en-GB" sz="1600" dirty="0">
              <a:solidFill>
                <a:srgbClr val="505050"/>
              </a:solidFill>
              <a:highlight>
                <a:srgbClr val="FFFF00"/>
              </a:highlight>
              <a:latin typeface="Segoe UI" panose="020B0502040204020203" pitchFamily="34" charset="0"/>
            </a:endParaRPr>
          </a:p>
          <a:p>
            <a:pPr algn="ctr" rtl="0" fontAlgn="base"/>
            <a:r>
              <a:rPr lang="en-US" sz="1600" b="0" i="0" dirty="0"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​</a:t>
            </a:r>
            <a:endParaRPr lang="en-US" sz="1600" b="0" i="0" dirty="0"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693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patterns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23E2C28-CB8E-4744-9410-C2E970FCFB05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9A4FE8-7F9F-4FBA-B881-225F1AAAA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D021B71-652D-45F5-894E-5B3E0308FFA3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Review of outbound integration patterns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5333246-85AB-42C6-B585-C4A90F7059F4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1431D5A-E8F3-4AAD-B7A0-9E602B392E81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Graphic 77">
                <a:extLst>
                  <a:ext uri="{FF2B5EF4-FFF2-40B4-BE49-F238E27FC236}">
                    <a16:creationId xmlns:a16="http://schemas.microsoft.com/office/drawing/2014/main" id="{F195C4D9-1D4B-41F7-BB29-F05FF354985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F9AC588-604A-48F2-95E8-0070088FEDB9}"/>
              </a:ext>
            </a:extLst>
          </p:cNvPr>
          <p:cNvSpPr/>
          <p:nvPr/>
        </p:nvSpPr>
        <p:spPr>
          <a:xfrm>
            <a:off x="482002" y="1711562"/>
            <a:ext cx="11277600" cy="4803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 i="1" dirty="0">
                <a:solidFill>
                  <a:schemeClr val="tx1"/>
                </a:solidFill>
                <a:highlight>
                  <a:srgbClr val="FFFF00"/>
                </a:highlight>
              </a:rPr>
              <a:t>Add info:</a:t>
            </a:r>
            <a:endParaRPr lang="en-GB" sz="1600" dirty="0">
              <a:solidFill>
                <a:schemeClr val="tx1"/>
              </a:solidFill>
            </a:endParaRPr>
          </a:p>
          <a:p>
            <a:pPr algn="ctr" rtl="0" fontAlgn="base"/>
            <a:r>
              <a:rPr lang="en-GB" sz="1600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List or Diagram showing selected outbound integration pattern(s) </a:t>
            </a:r>
          </a:p>
          <a:p>
            <a:pPr algn="ctr" rtl="0" fontAlgn="base"/>
            <a:r>
              <a:rPr lang="en-GB" sz="1600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Add more slides if needed.​</a:t>
            </a:r>
          </a:p>
          <a:p>
            <a:pPr algn="ctr" rtl="0" fontAlgn="base"/>
            <a:endParaRPr lang="en-GB" sz="1600" dirty="0">
              <a:solidFill>
                <a:srgbClr val="505050"/>
              </a:solidFill>
              <a:highlight>
                <a:srgbClr val="FFFF00"/>
              </a:highlight>
              <a:latin typeface="Segoe UI" panose="020B0502040204020203" pitchFamily="34" charset="0"/>
            </a:endParaRPr>
          </a:p>
          <a:p>
            <a:pPr algn="ctr" rtl="0" fontAlgn="base"/>
            <a:r>
              <a:rPr lang="en-US" sz="1600" b="0" i="0" dirty="0"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​</a:t>
            </a:r>
            <a:endParaRPr lang="en-US" sz="1600" b="0" i="0" dirty="0"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075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critical integration scenarios</a:t>
            </a:r>
            <a:endParaRPr lang="en-GB" sz="36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64900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Review of top 5 business critical integration scenarios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061F4C-739C-486C-A0FD-1A3DEDD631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7419464"/>
              </p:ext>
            </p:extLst>
          </p:nvPr>
        </p:nvGraphicFramePr>
        <p:xfrm>
          <a:off x="456617" y="1675224"/>
          <a:ext cx="10204488" cy="48479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7307">
                  <a:extLst>
                    <a:ext uri="{9D8B030D-6E8A-4147-A177-3AD203B41FA5}">
                      <a16:colId xmlns:a16="http://schemas.microsoft.com/office/drawing/2014/main" val="3402352686"/>
                    </a:ext>
                  </a:extLst>
                </a:gridCol>
                <a:gridCol w="2717646">
                  <a:extLst>
                    <a:ext uri="{9D8B030D-6E8A-4147-A177-3AD203B41FA5}">
                      <a16:colId xmlns:a16="http://schemas.microsoft.com/office/drawing/2014/main" val="4012067698"/>
                    </a:ext>
                  </a:extLst>
                </a:gridCol>
                <a:gridCol w="5659535">
                  <a:extLst>
                    <a:ext uri="{9D8B030D-6E8A-4147-A177-3AD203B41FA5}">
                      <a16:colId xmlns:a16="http://schemas.microsoft.com/office/drawing/2014/main" val="2052626831"/>
                    </a:ext>
                  </a:extLst>
                </a:gridCol>
              </a:tblGrid>
              <a:tr h="600018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Integration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effectLst/>
                          <a:latin typeface="+mn-lt"/>
                        </a:rPr>
                        <a:t>Purpose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Key aspects and considerations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3104287067"/>
                  </a:ext>
                </a:extLst>
              </a:tr>
              <a:tr h="849583">
                <a:tc>
                  <a:txBody>
                    <a:bodyPr/>
                    <a:lstStyle/>
                    <a:p>
                      <a:pPr marL="9144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191919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Add info:</a:t>
                      </a:r>
                      <a:endParaRPr lang="en-US" sz="1400" b="1" i="0" u="none" strike="noStrike" dirty="0">
                        <a:solidFill>
                          <a:srgbClr val="191919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191919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Scenario 1</a:t>
                      </a: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Purpose of the integration</a:t>
                      </a: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Key considerations for what makes this integration business critical. Is it volumes, frequency, error handling or business continuity impact</a:t>
                      </a:r>
                      <a:endParaRPr lang="en-US" sz="1200" b="0" i="0" u="none" strike="noStrike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3884698150"/>
                  </a:ext>
                </a:extLst>
              </a:tr>
              <a:tr h="849583">
                <a:tc>
                  <a:txBody>
                    <a:bodyPr/>
                    <a:lstStyle/>
                    <a:p>
                      <a:pPr marL="9144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191919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Add info:</a:t>
                      </a:r>
                      <a:endParaRPr lang="en-US" sz="1400" b="1" i="0" u="none" strike="noStrike" dirty="0">
                        <a:solidFill>
                          <a:srgbClr val="191919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191919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Scenario 2</a:t>
                      </a: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Purpose of the integration</a:t>
                      </a: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Key considerations for what makes this integration business critical. Is it volumes, frequency, error handling or business continuity impact</a:t>
                      </a:r>
                      <a:endParaRPr lang="en-US" sz="1200" b="0" i="0" u="none" strike="noStrike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3008658647"/>
                  </a:ext>
                </a:extLst>
              </a:tr>
              <a:tr h="849583">
                <a:tc>
                  <a:txBody>
                    <a:bodyPr/>
                    <a:lstStyle/>
                    <a:p>
                      <a:pPr marL="9144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191919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Add info:</a:t>
                      </a:r>
                      <a:endParaRPr lang="en-US" sz="1400" b="1" i="0" u="none" strike="noStrike" dirty="0">
                        <a:solidFill>
                          <a:srgbClr val="191919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191919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Scenario 3</a:t>
                      </a: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Purpose of the integration</a:t>
                      </a: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Key considerations for what makes this integration business critical. Is it volumes, frequency, error handling or business continuity impact</a:t>
                      </a:r>
                      <a:endParaRPr lang="en-US" sz="1200" b="0" i="0" u="none" strike="noStrike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1614057476"/>
                  </a:ext>
                </a:extLst>
              </a:tr>
              <a:tr h="849583">
                <a:tc>
                  <a:txBody>
                    <a:bodyPr/>
                    <a:lstStyle/>
                    <a:p>
                      <a:pPr marL="9144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191919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Add info:</a:t>
                      </a:r>
                      <a:endParaRPr lang="en-US" sz="1400" b="1" i="0" u="none" strike="noStrike" dirty="0">
                        <a:solidFill>
                          <a:srgbClr val="191919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  <a:p>
                      <a:pPr marL="9144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191919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Scenario 4</a:t>
                      </a: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effectLst/>
                        <a:latin typeface="Segoe UI (Body)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Purpose of the integration</a:t>
                      </a: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Key considerations for what makes this integration business critical. Is it volumes, frequency, error handling or business continuity impact</a:t>
                      </a:r>
                      <a:endParaRPr lang="en-US" sz="1200" b="0" i="0" u="none" strike="noStrike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2692565430"/>
                  </a:ext>
                </a:extLst>
              </a:tr>
              <a:tr h="849583">
                <a:tc>
                  <a:txBody>
                    <a:bodyPr/>
                    <a:lstStyle/>
                    <a:p>
                      <a:pPr marL="9144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191919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Add info:</a:t>
                      </a:r>
                      <a:endParaRPr lang="en-US" sz="1400" b="1" i="0" u="none" strike="noStrike" dirty="0">
                        <a:solidFill>
                          <a:srgbClr val="191919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191919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Scenario 5</a:t>
                      </a: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Purpose of the integration</a:t>
                      </a:r>
                    </a:p>
                    <a:p>
                      <a:pPr marL="9144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effectLst/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tc>
                  <a:txBody>
                    <a:bodyPr/>
                    <a:lstStyle/>
                    <a:p>
                      <a:pPr marL="9144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Key considerations for what makes this integration business critical. Is it volumes, frequency, error handling or business continuity impact</a:t>
                      </a:r>
                      <a:endParaRPr lang="en-US" sz="1200" b="0" i="0" u="none" strike="noStrike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4192" marR="4192" marT="4192" marB="4192" anchor="ctr"/>
                </a:tc>
                <a:extLst>
                  <a:ext uri="{0D108BD9-81ED-4DB2-BD59-A6C34878D82A}">
                    <a16:rowId xmlns:a16="http://schemas.microsoft.com/office/drawing/2014/main" val="39847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43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 and alerting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0EBBCF-0C7C-4CEF-B825-B08E20F5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89176"/>
            <a:ext cx="11277600" cy="522386"/>
            <a:chOff x="457200" y="1895261"/>
            <a:chExt cx="11277600" cy="5223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583F2C-13BC-4FA8-A9DE-F1F764C38F10}"/>
                </a:ext>
              </a:extLst>
            </p:cNvPr>
            <p:cNvSpPr/>
            <p:nvPr/>
          </p:nvSpPr>
          <p:spPr>
            <a:xfrm>
              <a:off x="506804" y="1895261"/>
              <a:ext cx="11227996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Review of monitoring and alerting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24E342-E48E-4907-9072-289559104C52}"/>
                </a:ext>
              </a:extLst>
            </p:cNvPr>
            <p:cNvGrpSpPr/>
            <p:nvPr/>
          </p:nvGrpSpPr>
          <p:grpSpPr>
            <a:xfrm>
              <a:off x="457200" y="199339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69B4C5-09E2-40E1-809B-F38D97F29A2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Graphic 77">
                <a:extLst>
                  <a:ext uri="{FF2B5EF4-FFF2-40B4-BE49-F238E27FC236}">
                    <a16:creationId xmlns:a16="http://schemas.microsoft.com/office/drawing/2014/main" id="{286F9C08-402C-4326-B8B7-33CDA61176F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64BFD-7ED9-4476-ABC3-6BBAC4A275B2}"/>
              </a:ext>
            </a:extLst>
          </p:cNvPr>
          <p:cNvSpPr/>
          <p:nvPr/>
        </p:nvSpPr>
        <p:spPr>
          <a:xfrm>
            <a:off x="482002" y="1711562"/>
            <a:ext cx="11277600" cy="4803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 i="1" dirty="0">
                <a:solidFill>
                  <a:schemeClr val="tx1"/>
                </a:solidFill>
                <a:highlight>
                  <a:srgbClr val="FFFF00"/>
                </a:highlight>
              </a:rPr>
              <a:t>Add info:</a:t>
            </a:r>
            <a:endParaRPr lang="en-GB" sz="1600" dirty="0">
              <a:solidFill>
                <a:schemeClr val="tx1"/>
              </a:solidFill>
            </a:endParaRPr>
          </a:p>
          <a:p>
            <a:pPr algn="ctr" rtl="0" fontAlgn="base"/>
            <a:r>
              <a:rPr lang="en-GB" sz="1600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Describe your monitoring and alerting approach for your integrations</a:t>
            </a:r>
            <a:endParaRPr lang="en-GB" sz="1600" dirty="0">
              <a:solidFill>
                <a:srgbClr val="505050"/>
              </a:solidFill>
              <a:highlight>
                <a:srgbClr val="FFFF00"/>
              </a:highlight>
              <a:latin typeface="Segoe UI" panose="020B0502040204020203" pitchFamily="34" charset="0"/>
            </a:endParaRPr>
          </a:p>
          <a:p>
            <a:pPr algn="ctr" rtl="0" fontAlgn="base"/>
            <a:r>
              <a:rPr lang="en-US" sz="1600" b="0" i="0" dirty="0"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​</a:t>
            </a:r>
            <a:endParaRPr lang="en-US" sz="1600" b="0" i="0" dirty="0">
              <a:effectLst/>
              <a:highlight>
                <a:srgbClr val="FF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B7DA-EBAD-49D8-8636-A3336D68F659}"/>
              </a:ext>
            </a:extLst>
          </p:cNvPr>
          <p:cNvSpPr/>
          <p:nvPr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228924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Dynamics_NEW_20_Ocean on White">
      <a:dk1>
        <a:srgbClr val="000000"/>
      </a:dk1>
      <a:lt1>
        <a:srgbClr val="FFFFFF"/>
      </a:lt1>
      <a:dk2>
        <a:srgbClr val="0B5569"/>
      </a:dk2>
      <a:lt2>
        <a:srgbClr val="E6E6E6"/>
      </a:lt2>
      <a:accent1>
        <a:srgbClr val="1392B3"/>
      </a:accent1>
      <a:accent2>
        <a:srgbClr val="0B5569"/>
      </a:accent2>
      <a:accent3>
        <a:srgbClr val="4CCBED"/>
      </a:accent3>
      <a:accent4>
        <a:srgbClr val="0078D4"/>
      </a:accent4>
      <a:accent5>
        <a:srgbClr val="243A5E"/>
      </a:accent5>
      <a:accent6>
        <a:srgbClr val="737373"/>
      </a:accent6>
      <a:hlink>
        <a:srgbClr val="1392B3"/>
      </a:hlink>
      <a:folHlink>
        <a:srgbClr val="1392B3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ynamics 365 template ocean accent.potx" id="{BD6D9AFC-A2AA-415A-9CAE-22491A52C56B}" vid="{928B97AA-EDDF-4A70-ACAA-2396BE69F0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3B1A370DB454895F1017B66A82434" ma:contentTypeVersion="15" ma:contentTypeDescription="Create a new document." ma:contentTypeScope="" ma:versionID="eef06004c515176c12416b0fb511e7c4">
  <xsd:schema xmlns:xsd="http://www.w3.org/2001/XMLSchema" xmlns:xs="http://www.w3.org/2001/XMLSchema" xmlns:p="http://schemas.microsoft.com/office/2006/metadata/properties" xmlns:ns1="http://schemas.microsoft.com/sharepoint/v3" xmlns:ns2="8e793c00-403c-4e2e-9f3f-1f9fce3bba0e" xmlns:ns3="21801293-8b26-4deb-98c0-71fc7c1e1877" targetNamespace="http://schemas.microsoft.com/office/2006/metadata/properties" ma:root="true" ma:fieldsID="60551183d560ece34b54a706bc0b5231" ns1:_="" ns2:_="" ns3:_="">
    <xsd:import namespace="http://schemas.microsoft.com/sharepoint/v3"/>
    <xsd:import namespace="8e793c00-403c-4e2e-9f3f-1f9fce3bba0e"/>
    <xsd:import namespace="21801293-8b26-4deb-98c0-71fc7c1e18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793c00-403c-4e2e-9f3f-1f9fce3bba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01293-8b26-4deb-98c0-71fc7c1e18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DF81E7-9B48-40A0-873A-C03A252D9D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e793c00-403c-4e2e-9f3f-1f9fce3bba0e"/>
    <ds:schemaRef ds:uri="21801293-8b26-4deb-98c0-71fc7c1e18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sharepoint/v3"/>
    <ds:schemaRef ds:uri="8e793c00-403c-4e2e-9f3f-1f9fce3bba0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21801293-8b26-4deb-98c0-71fc7c1e1877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Dynamics 365 template ocean accent</Template>
  <TotalTime>7</TotalTime>
  <Words>625</Words>
  <Application>Microsoft Office PowerPoint</Application>
  <PresentationFormat>Widescreen</PresentationFormat>
  <Paragraphs>128</Paragraphs>
  <Slides>13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Segoe UI</vt:lpstr>
      <vt:lpstr>Segoe UI (Body)</vt:lpstr>
      <vt:lpstr>Segoe UI Semibold</vt:lpstr>
      <vt:lpstr>Times New Roman</vt:lpstr>
      <vt:lpstr>Wingdings</vt:lpstr>
      <vt:lpstr>White Template</vt:lpstr>
      <vt:lpstr>Worksheet</vt:lpstr>
      <vt:lpstr>Dynamics 365 Integration Design Workshop</vt:lpstr>
      <vt:lpstr>Integration Design Workshop Agenda</vt:lpstr>
      <vt:lpstr>Integration Strategy</vt:lpstr>
      <vt:lpstr>Integration strategy</vt:lpstr>
      <vt:lpstr>Middleware</vt:lpstr>
      <vt:lpstr>Integration patterns</vt:lpstr>
      <vt:lpstr>Integration patterns</vt:lpstr>
      <vt:lpstr>Business critical integration scenarios</vt:lpstr>
      <vt:lpstr>Monitoring and alerting</vt:lpstr>
      <vt:lpstr>Microsoft 365</vt:lpstr>
      <vt:lpstr>Q&amp;A</vt:lpstr>
      <vt:lpstr>Next Steps</vt:lpstr>
      <vt:lpstr>Thank you.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cp:keywords/>
  <dc:description/>
  <cp:revision>8</cp:revision>
  <dcterms:created xsi:type="dcterms:W3CDTF">2020-09-02T05:19:15Z</dcterms:created>
  <dcterms:modified xsi:type="dcterms:W3CDTF">2021-08-24T19:22:42Z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0x0101003C23B1A370DB454895F1017B66A82434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Date">
    <vt:lpwstr>2017-08-29T14:27:20.8568347-07:00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Sensitivity">
    <vt:lpwstr>General</vt:lpwstr>
  </property>
</Properties>
</file>