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7"/>
  </p:notesMasterIdLst>
  <p:handoutMasterIdLst>
    <p:handoutMasterId r:id="rId28"/>
  </p:handoutMasterIdLst>
  <p:sldIdLst>
    <p:sldId id="3118" r:id="rId5"/>
    <p:sldId id="1735" r:id="rId6"/>
    <p:sldId id="10220" r:id="rId7"/>
    <p:sldId id="3134" r:id="rId8"/>
    <p:sldId id="10232" r:id="rId9"/>
    <p:sldId id="10225" r:id="rId10"/>
    <p:sldId id="10246" r:id="rId11"/>
    <p:sldId id="10233" r:id="rId12"/>
    <p:sldId id="1792" r:id="rId13"/>
    <p:sldId id="10237" r:id="rId14"/>
    <p:sldId id="10243" r:id="rId15"/>
    <p:sldId id="10235" r:id="rId16"/>
    <p:sldId id="10231" r:id="rId17"/>
    <p:sldId id="10226" r:id="rId18"/>
    <p:sldId id="10228" r:id="rId19"/>
    <p:sldId id="10227" r:id="rId20"/>
    <p:sldId id="10229" r:id="rId21"/>
    <p:sldId id="10236" r:id="rId22"/>
    <p:sldId id="10223" r:id="rId23"/>
    <p:sldId id="1796" r:id="rId24"/>
    <p:sldId id="1798" r:id="rId25"/>
    <p:sldId id="3129" r:id="rId2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" id="{38B656EC-D568-4EF7-8842-9FA1AE1192C9}">
          <p14:sldIdLst>
            <p14:sldId id="3118"/>
            <p14:sldId id="1735"/>
            <p14:sldId id="10220"/>
            <p14:sldId id="3134"/>
            <p14:sldId id="10232"/>
            <p14:sldId id="10225"/>
            <p14:sldId id="10246"/>
            <p14:sldId id="10233"/>
            <p14:sldId id="1792"/>
            <p14:sldId id="10237"/>
            <p14:sldId id="10243"/>
            <p14:sldId id="10235"/>
            <p14:sldId id="10231"/>
            <p14:sldId id="10226"/>
            <p14:sldId id="10228"/>
            <p14:sldId id="10227"/>
            <p14:sldId id="10229"/>
            <p14:sldId id="10236"/>
            <p14:sldId id="10223"/>
            <p14:sldId id="1796"/>
            <p14:sldId id="1798"/>
            <p14:sldId id="3129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67E287-BB1D-1FAC-FE85-993499F9177A}" name="Davy Vliegen" initials="DV" userId="S::dvliegen@microsoft.com::a7d1bcb0-671d-49fb-b068-6bbdad418a9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2B4"/>
    <a:srgbClr val="4CCBED"/>
    <a:srgbClr val="191919"/>
    <a:srgbClr val="0B556A"/>
    <a:srgbClr val="30E5D0"/>
    <a:srgbClr val="008575"/>
    <a:srgbClr val="107C10"/>
    <a:srgbClr val="000000"/>
    <a:srgbClr val="E6E6E6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16BC1-A0A7-45E0-9141-9EE6EC55AB71}" v="16" dt="2021-03-01T13:06:19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96623" autoAdjust="0"/>
  </p:normalViewPr>
  <p:slideViewPr>
    <p:cSldViewPr snapToGrid="0">
      <p:cViewPr varScale="1">
        <p:scale>
          <a:sx n="100" d="100"/>
          <a:sy n="100" d="100"/>
        </p:scale>
        <p:origin x="7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y Vliegen" userId="a7d1bcb0-671d-49fb-b068-6bbdad418a9c" providerId="ADAL" clId="{6CA0F1F9-6FFC-4B7A-8222-0235A906A5A5}"/>
    <pc:docChg chg="undo custSel addSld delSld modSld sldOrd modSection">
      <pc:chgData name="Davy Vliegen" userId="a7d1bcb0-671d-49fb-b068-6bbdad418a9c" providerId="ADAL" clId="{6CA0F1F9-6FFC-4B7A-8222-0235A906A5A5}" dt="2021-02-09T15:01:18.284" v="1242" actId="6549"/>
      <pc:docMkLst>
        <pc:docMk/>
      </pc:docMkLst>
      <pc:sldChg chg="addSp">
        <pc:chgData name="Davy Vliegen" userId="a7d1bcb0-671d-49fb-b068-6bbdad418a9c" providerId="ADAL" clId="{6CA0F1F9-6FFC-4B7A-8222-0235A906A5A5}" dt="2021-02-05T16:29:47.915" v="362"/>
        <pc:sldMkLst>
          <pc:docMk/>
          <pc:sldMk cId="860864648" sldId="1735"/>
        </pc:sldMkLst>
        <pc:picChg chg="add">
          <ac:chgData name="Davy Vliegen" userId="a7d1bcb0-671d-49fb-b068-6bbdad418a9c" providerId="ADAL" clId="{6CA0F1F9-6FFC-4B7A-8222-0235A906A5A5}" dt="2021-02-05T16:29:47.915" v="362"/>
          <ac:picMkLst>
            <pc:docMk/>
            <pc:sldMk cId="860864648" sldId="1735"/>
            <ac:picMk id="5122" creationId="{93284402-970E-4193-9ABA-72A0C619C8CB}"/>
          </ac:picMkLst>
        </pc:picChg>
      </pc:sldChg>
      <pc:sldChg chg="addSp modSp add del mod">
        <pc:chgData name="Davy Vliegen" userId="a7d1bcb0-671d-49fb-b068-6bbdad418a9c" providerId="ADAL" clId="{6CA0F1F9-6FFC-4B7A-8222-0235A906A5A5}" dt="2021-02-08T14:13:32.418" v="736" actId="6549"/>
        <pc:sldMkLst>
          <pc:docMk/>
          <pc:sldMk cId="1094870920" sldId="1735"/>
        </pc:sldMkLst>
        <pc:spChg chg="mod">
          <ac:chgData name="Davy Vliegen" userId="a7d1bcb0-671d-49fb-b068-6bbdad418a9c" providerId="ADAL" clId="{6CA0F1F9-6FFC-4B7A-8222-0235A906A5A5}" dt="2021-02-05T15:22:06.472" v="63" actId="13926"/>
          <ac:spMkLst>
            <pc:docMk/>
            <pc:sldMk cId="1094870920" sldId="1735"/>
            <ac:spMk id="2" creationId="{45010FE8-BF09-4146-B084-66CB05B66FD9}"/>
          </ac:spMkLst>
        </pc:spChg>
        <pc:spChg chg="add mod">
          <ac:chgData name="Davy Vliegen" userId="a7d1bcb0-671d-49fb-b068-6bbdad418a9c" providerId="ADAL" clId="{6CA0F1F9-6FFC-4B7A-8222-0235A906A5A5}" dt="2021-02-08T14:06:03.523" v="560" actId="20577"/>
          <ac:spMkLst>
            <pc:docMk/>
            <pc:sldMk cId="1094870920" sldId="1735"/>
            <ac:spMk id="4" creationId="{DDAA8BEE-17EC-4857-9968-42D326BBD10D}"/>
          </ac:spMkLst>
        </pc:spChg>
        <pc:spChg chg="add mod">
          <ac:chgData name="Davy Vliegen" userId="a7d1bcb0-671d-49fb-b068-6bbdad418a9c" providerId="ADAL" clId="{6CA0F1F9-6FFC-4B7A-8222-0235A906A5A5}" dt="2021-02-08T14:06:20.170" v="591" actId="20577"/>
          <ac:spMkLst>
            <pc:docMk/>
            <pc:sldMk cId="1094870920" sldId="1735"/>
            <ac:spMk id="5" creationId="{75637A43-2C3B-4602-AFA4-EFC7105DF45F}"/>
          </ac:spMkLst>
        </pc:spChg>
        <pc:spChg chg="mod">
          <ac:chgData name="Davy Vliegen" userId="a7d1bcb0-671d-49fb-b068-6bbdad418a9c" providerId="ADAL" clId="{6CA0F1F9-6FFC-4B7A-8222-0235A906A5A5}" dt="2021-02-05T15:27:02.128" v="340" actId="13926"/>
          <ac:spMkLst>
            <pc:docMk/>
            <pc:sldMk cId="1094870920" sldId="1735"/>
            <ac:spMk id="41" creationId="{177907F9-2172-46A3-AEA0-8DD4122F217B}"/>
          </ac:spMkLst>
        </pc:spChg>
        <pc:spChg chg="mod">
          <ac:chgData name="Davy Vliegen" userId="a7d1bcb0-671d-49fb-b068-6bbdad418a9c" providerId="ADAL" clId="{6CA0F1F9-6FFC-4B7A-8222-0235A906A5A5}" dt="2021-02-05T15:26:29.894" v="338" actId="13926"/>
          <ac:spMkLst>
            <pc:docMk/>
            <pc:sldMk cId="1094870920" sldId="1735"/>
            <ac:spMk id="55" creationId="{D909AFD3-772D-428E-8735-D3CC0F3F9928}"/>
          </ac:spMkLst>
        </pc:spChg>
        <pc:spChg chg="mod">
          <ac:chgData name="Davy Vliegen" userId="a7d1bcb0-671d-49fb-b068-6bbdad418a9c" providerId="ADAL" clId="{6CA0F1F9-6FFC-4B7A-8222-0235A906A5A5}" dt="2021-02-08T14:05:27.228" v="514" actId="20577"/>
          <ac:spMkLst>
            <pc:docMk/>
            <pc:sldMk cId="1094870920" sldId="1735"/>
            <ac:spMk id="60" creationId="{1F0B6B51-41D8-4F93-878F-BACE5D1A7680}"/>
          </ac:spMkLst>
        </pc:spChg>
        <pc:spChg chg="mod">
          <ac:chgData name="Davy Vliegen" userId="a7d1bcb0-671d-49fb-b068-6bbdad418a9c" providerId="ADAL" clId="{6CA0F1F9-6FFC-4B7A-8222-0235A906A5A5}" dt="2021-02-08T14:05:23.964" v="512" actId="20577"/>
          <ac:spMkLst>
            <pc:docMk/>
            <pc:sldMk cId="1094870920" sldId="1735"/>
            <ac:spMk id="65" creationId="{54341627-CD8C-4D9B-8381-28743BCFFBF1}"/>
          </ac:spMkLst>
        </pc:spChg>
        <pc:spChg chg="mod">
          <ac:chgData name="Davy Vliegen" userId="a7d1bcb0-671d-49fb-b068-6bbdad418a9c" providerId="ADAL" clId="{6CA0F1F9-6FFC-4B7A-8222-0235A906A5A5}" dt="2021-02-08T14:13:32.418" v="736" actId="6549"/>
          <ac:spMkLst>
            <pc:docMk/>
            <pc:sldMk cId="1094870920" sldId="1735"/>
            <ac:spMk id="70" creationId="{1CE81B94-64B5-49BC-8A00-1B321C123F69}"/>
          </ac:spMkLst>
        </pc:spChg>
        <pc:spChg chg="mod">
          <ac:chgData name="Davy Vliegen" userId="a7d1bcb0-671d-49fb-b068-6bbdad418a9c" providerId="ADAL" clId="{6CA0F1F9-6FFC-4B7A-8222-0235A906A5A5}" dt="2021-02-08T14:06:31.356" v="600" actId="20577"/>
          <ac:spMkLst>
            <pc:docMk/>
            <pc:sldMk cId="1094870920" sldId="1735"/>
            <ac:spMk id="85" creationId="{8DE2201B-869B-46E1-9DBD-5685B60F9033}"/>
          </ac:spMkLst>
        </pc:spChg>
        <pc:spChg chg="add">
          <ac:chgData name="Davy Vliegen" userId="a7d1bcb0-671d-49fb-b068-6bbdad418a9c" providerId="ADAL" clId="{6CA0F1F9-6FFC-4B7A-8222-0235A906A5A5}" dt="2021-02-05T15:20:33.957" v="12" actId="22"/>
          <ac:spMkLst>
            <pc:docMk/>
            <pc:sldMk cId="1094870920" sldId="1735"/>
            <ac:spMk id="97" creationId="{8B14F278-F973-469B-A294-395893522B10}"/>
          </ac:spMkLst>
        </pc:spChg>
        <pc:spChg chg="mod">
          <ac:chgData name="Davy Vliegen" userId="a7d1bcb0-671d-49fb-b068-6bbdad418a9c" providerId="ADAL" clId="{6CA0F1F9-6FFC-4B7A-8222-0235A906A5A5}" dt="2021-02-05T15:51:57.063" v="345"/>
          <ac:spMkLst>
            <pc:docMk/>
            <pc:sldMk cId="1094870920" sldId="1735"/>
            <ac:spMk id="103" creationId="{58D773B7-673F-419E-B0B9-B5B66FF34DCD}"/>
          </ac:spMkLst>
        </pc:spChg>
        <pc:grpChg chg="mod">
          <ac:chgData name="Davy Vliegen" userId="a7d1bcb0-671d-49fb-b068-6bbdad418a9c" providerId="ADAL" clId="{6CA0F1F9-6FFC-4B7A-8222-0235A906A5A5}" dt="2021-02-05T15:25:58.604" v="331" actId="1036"/>
          <ac:grpSpMkLst>
            <pc:docMk/>
            <pc:sldMk cId="1094870920" sldId="1735"/>
            <ac:grpSpMk id="90" creationId="{AB4443CD-27CA-4DBD-A805-FB445344CC74}"/>
          </ac:grpSpMkLst>
        </pc:grpChg>
      </pc:sldChg>
      <pc:sldChg chg="modSp add mod ord addCm">
        <pc:chgData name="Davy Vliegen" userId="a7d1bcb0-671d-49fb-b068-6bbdad418a9c" providerId="ADAL" clId="{6CA0F1F9-6FFC-4B7A-8222-0235A906A5A5}" dt="2021-02-09T14:47:25.998" v="1026"/>
        <pc:sldMkLst>
          <pc:docMk/>
          <pc:sldMk cId="4193158485" sldId="1742"/>
        </pc:sldMkLst>
        <pc:spChg chg="mod">
          <ac:chgData name="Davy Vliegen" userId="a7d1bcb0-671d-49fb-b068-6bbdad418a9c" providerId="ADAL" clId="{6CA0F1F9-6FFC-4B7A-8222-0235A906A5A5}" dt="2021-02-08T14:18:23.160" v="811" actId="20577"/>
          <ac:spMkLst>
            <pc:docMk/>
            <pc:sldMk cId="4193158485" sldId="1742"/>
            <ac:spMk id="2" creationId="{45010FE8-BF09-4146-B084-66CB05B66FD9}"/>
          </ac:spMkLst>
        </pc:spChg>
      </pc:sldChg>
      <pc:sldChg chg="ord">
        <pc:chgData name="Davy Vliegen" userId="a7d1bcb0-671d-49fb-b068-6bbdad418a9c" providerId="ADAL" clId="{6CA0F1F9-6FFC-4B7A-8222-0235A906A5A5}" dt="2021-02-08T14:20:15.545" v="836"/>
        <pc:sldMkLst>
          <pc:docMk/>
          <pc:sldMk cId="2345068032" sldId="1786"/>
        </pc:sldMkLst>
      </pc:sldChg>
      <pc:sldChg chg="add modNotesTx">
        <pc:chgData name="Davy Vliegen" userId="a7d1bcb0-671d-49fb-b068-6bbdad418a9c" providerId="ADAL" clId="{6CA0F1F9-6FFC-4B7A-8222-0235A906A5A5}" dt="2021-02-09T15:01:18.284" v="1242" actId="6549"/>
        <pc:sldMkLst>
          <pc:docMk/>
          <pc:sldMk cId="711638363" sldId="1792"/>
        </pc:sldMkLst>
      </pc:sldChg>
      <pc:sldChg chg="ord">
        <pc:chgData name="Davy Vliegen" userId="a7d1bcb0-671d-49fb-b068-6bbdad418a9c" providerId="ADAL" clId="{6CA0F1F9-6FFC-4B7A-8222-0235A906A5A5}" dt="2021-02-08T14:20:15.545" v="836"/>
        <pc:sldMkLst>
          <pc:docMk/>
          <pc:sldMk cId="3071064459" sldId="1795"/>
        </pc:sldMkLst>
      </pc:sldChg>
      <pc:sldChg chg="add">
        <pc:chgData name="Davy Vliegen" userId="a7d1bcb0-671d-49fb-b068-6bbdad418a9c" providerId="ADAL" clId="{6CA0F1F9-6FFC-4B7A-8222-0235A906A5A5}" dt="2021-02-05T16:28:10.940" v="358"/>
        <pc:sldMkLst>
          <pc:docMk/>
          <pc:sldMk cId="3181231242" sldId="1797"/>
        </pc:sldMkLst>
      </pc:sldChg>
      <pc:sldChg chg="modSp add mod addCm">
        <pc:chgData name="Davy Vliegen" userId="a7d1bcb0-671d-49fb-b068-6bbdad418a9c" providerId="ADAL" clId="{6CA0F1F9-6FFC-4B7A-8222-0235A906A5A5}" dt="2021-02-09T14:47:50.278" v="1027"/>
        <pc:sldMkLst>
          <pc:docMk/>
          <pc:sldMk cId="685506903" sldId="1799"/>
        </pc:sldMkLst>
        <pc:spChg chg="mod">
          <ac:chgData name="Davy Vliegen" userId="a7d1bcb0-671d-49fb-b068-6bbdad418a9c" providerId="ADAL" clId="{6CA0F1F9-6FFC-4B7A-8222-0235A906A5A5}" dt="2021-02-08T14:18:03.326" v="803" actId="20577"/>
          <ac:spMkLst>
            <pc:docMk/>
            <pc:sldMk cId="685506903" sldId="1799"/>
            <ac:spMk id="2" creationId="{45010FE8-BF09-4146-B084-66CB05B66FD9}"/>
          </ac:spMkLst>
        </pc:spChg>
      </pc:sldChg>
      <pc:sldChg chg="del">
        <pc:chgData name="Davy Vliegen" userId="a7d1bcb0-671d-49fb-b068-6bbdad418a9c" providerId="ADAL" clId="{6CA0F1F9-6FFC-4B7A-8222-0235A906A5A5}" dt="2021-02-05T15:52:24.846" v="351" actId="47"/>
        <pc:sldMkLst>
          <pc:docMk/>
          <pc:sldMk cId="737538867" sldId="1804"/>
        </pc:sldMkLst>
      </pc:sldChg>
      <pc:sldChg chg="del">
        <pc:chgData name="Davy Vliegen" userId="a7d1bcb0-671d-49fb-b068-6bbdad418a9c" providerId="ADAL" clId="{6CA0F1F9-6FFC-4B7A-8222-0235A906A5A5}" dt="2021-02-05T15:52:23.669" v="350" actId="47"/>
        <pc:sldMkLst>
          <pc:docMk/>
          <pc:sldMk cId="4107298689" sldId="1941"/>
        </pc:sldMkLst>
      </pc:sldChg>
      <pc:sldChg chg="del">
        <pc:chgData name="Davy Vliegen" userId="a7d1bcb0-671d-49fb-b068-6bbdad418a9c" providerId="ADAL" clId="{6CA0F1F9-6FFC-4B7A-8222-0235A906A5A5}" dt="2021-02-05T15:52:21.458" v="347" actId="47"/>
        <pc:sldMkLst>
          <pc:docMk/>
          <pc:sldMk cId="673758937" sldId="1994"/>
        </pc:sldMkLst>
      </pc:sldChg>
      <pc:sldChg chg="del">
        <pc:chgData name="Davy Vliegen" userId="a7d1bcb0-671d-49fb-b068-6bbdad418a9c" providerId="ADAL" clId="{6CA0F1F9-6FFC-4B7A-8222-0235A906A5A5}" dt="2021-02-05T15:52:20.479" v="346" actId="47"/>
        <pc:sldMkLst>
          <pc:docMk/>
          <pc:sldMk cId="458529531" sldId="1995"/>
        </pc:sldMkLst>
      </pc:sldChg>
      <pc:sldChg chg="del">
        <pc:chgData name="Davy Vliegen" userId="a7d1bcb0-671d-49fb-b068-6bbdad418a9c" providerId="ADAL" clId="{6CA0F1F9-6FFC-4B7A-8222-0235A906A5A5}" dt="2021-02-05T15:52:22.075" v="348" actId="47"/>
        <pc:sldMkLst>
          <pc:docMk/>
          <pc:sldMk cId="1442887744" sldId="2070"/>
        </pc:sldMkLst>
      </pc:sldChg>
      <pc:sldChg chg="del">
        <pc:chgData name="Davy Vliegen" userId="a7d1bcb0-671d-49fb-b068-6bbdad418a9c" providerId="ADAL" clId="{6CA0F1F9-6FFC-4B7A-8222-0235A906A5A5}" dt="2021-02-05T15:52:22.715" v="349" actId="47"/>
        <pc:sldMkLst>
          <pc:docMk/>
          <pc:sldMk cId="2126083460" sldId="2071"/>
        </pc:sldMkLst>
      </pc:sldChg>
      <pc:sldChg chg="addSp">
        <pc:chgData name="Davy Vliegen" userId="a7d1bcb0-671d-49fb-b068-6bbdad418a9c" providerId="ADAL" clId="{6CA0F1F9-6FFC-4B7A-8222-0235A906A5A5}" dt="2021-02-05T15:19:59.290" v="0"/>
        <pc:sldMkLst>
          <pc:docMk/>
          <pc:sldMk cId="1345711598" sldId="2112"/>
        </pc:sldMkLst>
        <pc:picChg chg="add">
          <ac:chgData name="Davy Vliegen" userId="a7d1bcb0-671d-49fb-b068-6bbdad418a9c" providerId="ADAL" clId="{6CA0F1F9-6FFC-4B7A-8222-0235A906A5A5}" dt="2021-02-05T15:19:59.290" v="0"/>
          <ac:picMkLst>
            <pc:docMk/>
            <pc:sldMk cId="1345711598" sldId="2112"/>
            <ac:picMk id="1026" creationId="{B5C98015-A145-482C-8315-5EAF58E5C375}"/>
          </ac:picMkLst>
        </pc:picChg>
      </pc:sldChg>
      <pc:sldChg chg="addSp">
        <pc:chgData name="Davy Vliegen" userId="a7d1bcb0-671d-49fb-b068-6bbdad418a9c" providerId="ADAL" clId="{6CA0F1F9-6FFC-4B7A-8222-0235A906A5A5}" dt="2021-02-05T15:20:02.880" v="3"/>
        <pc:sldMkLst>
          <pc:docMk/>
          <pc:sldMk cId="2105244621" sldId="2112"/>
        </pc:sldMkLst>
        <pc:picChg chg="add">
          <ac:chgData name="Davy Vliegen" userId="a7d1bcb0-671d-49fb-b068-6bbdad418a9c" providerId="ADAL" clId="{6CA0F1F9-6FFC-4B7A-8222-0235A906A5A5}" dt="2021-02-05T15:20:02.880" v="3"/>
          <ac:picMkLst>
            <pc:docMk/>
            <pc:sldMk cId="2105244621" sldId="2112"/>
            <ac:picMk id="2050" creationId="{1CF4E842-E419-46FA-8785-F9C7F0A523F8}"/>
          </ac:picMkLst>
        </pc:picChg>
      </pc:sldChg>
      <pc:sldChg chg="addSp">
        <pc:chgData name="Davy Vliegen" userId="a7d1bcb0-671d-49fb-b068-6bbdad418a9c" providerId="ADAL" clId="{6CA0F1F9-6FFC-4B7A-8222-0235A906A5A5}" dt="2021-02-05T15:20:13.683" v="6"/>
        <pc:sldMkLst>
          <pc:docMk/>
          <pc:sldMk cId="2865762570" sldId="2112"/>
        </pc:sldMkLst>
        <pc:picChg chg="add">
          <ac:chgData name="Davy Vliegen" userId="a7d1bcb0-671d-49fb-b068-6bbdad418a9c" providerId="ADAL" clId="{6CA0F1F9-6FFC-4B7A-8222-0235A906A5A5}" dt="2021-02-05T15:20:13.683" v="6"/>
          <ac:picMkLst>
            <pc:docMk/>
            <pc:sldMk cId="2865762570" sldId="2112"/>
            <ac:picMk id="3074" creationId="{1EC14862-5F3E-4CC0-B139-3F4A006A075A}"/>
          </ac:picMkLst>
        </pc:picChg>
      </pc:sldChg>
      <pc:sldChg chg="add del mod modShow">
        <pc:chgData name="Davy Vliegen" userId="a7d1bcb0-671d-49fb-b068-6bbdad418a9c" providerId="ADAL" clId="{6CA0F1F9-6FFC-4B7A-8222-0235A906A5A5}" dt="2021-02-05T15:21:44.370" v="38" actId="47"/>
        <pc:sldMkLst>
          <pc:docMk/>
          <pc:sldMk cId="3003001123" sldId="2112"/>
        </pc:sldMkLst>
      </pc:sldChg>
      <pc:sldChg chg="addSp">
        <pc:chgData name="Davy Vliegen" userId="a7d1bcb0-671d-49fb-b068-6bbdad418a9c" providerId="ADAL" clId="{6CA0F1F9-6FFC-4B7A-8222-0235A906A5A5}" dt="2021-02-05T15:20:19.732" v="9"/>
        <pc:sldMkLst>
          <pc:docMk/>
          <pc:sldMk cId="3640145627" sldId="2112"/>
        </pc:sldMkLst>
        <pc:picChg chg="add">
          <ac:chgData name="Davy Vliegen" userId="a7d1bcb0-671d-49fb-b068-6bbdad418a9c" providerId="ADAL" clId="{6CA0F1F9-6FFC-4B7A-8222-0235A906A5A5}" dt="2021-02-05T15:20:19.732" v="9"/>
          <ac:picMkLst>
            <pc:docMk/>
            <pc:sldMk cId="3640145627" sldId="2112"/>
            <ac:picMk id="4098" creationId="{E8E742E8-80FB-4549-BA9B-932BF105CB9C}"/>
          </ac:picMkLst>
        </pc:picChg>
      </pc:sldChg>
      <pc:sldChg chg="modSp add mod">
        <pc:chgData name="Davy Vliegen" userId="a7d1bcb0-671d-49fb-b068-6bbdad418a9c" providerId="ADAL" clId="{6CA0F1F9-6FFC-4B7A-8222-0235A906A5A5}" dt="2021-02-05T15:21:53.765" v="39" actId="13926"/>
        <pc:sldMkLst>
          <pc:docMk/>
          <pc:sldMk cId="519640294" sldId="3118"/>
        </pc:sldMkLst>
        <pc:spChg chg="mod">
          <ac:chgData name="Davy Vliegen" userId="a7d1bcb0-671d-49fb-b068-6bbdad418a9c" providerId="ADAL" clId="{6CA0F1F9-6FFC-4B7A-8222-0235A906A5A5}" dt="2021-02-05T15:21:30.728" v="36" actId="20577"/>
          <ac:spMkLst>
            <pc:docMk/>
            <pc:sldMk cId="519640294" sldId="3118"/>
            <ac:spMk id="5" creationId="{CAC2112A-2A78-4D4F-BEEA-82BF7EF8695E}"/>
          </ac:spMkLst>
        </pc:spChg>
        <pc:spChg chg="mod">
          <ac:chgData name="Davy Vliegen" userId="a7d1bcb0-671d-49fb-b068-6bbdad418a9c" providerId="ADAL" clId="{6CA0F1F9-6FFC-4B7A-8222-0235A906A5A5}" dt="2021-02-05T15:21:53.765" v="39" actId="13926"/>
          <ac:spMkLst>
            <pc:docMk/>
            <pc:sldMk cId="519640294" sldId="3118"/>
            <ac:spMk id="6" creationId="{A2290B24-4D84-4F01-8125-D2F3E5C765EB}"/>
          </ac:spMkLst>
        </pc:spChg>
      </pc:sldChg>
      <pc:sldChg chg="modSp mod">
        <pc:chgData name="Davy Vliegen" userId="a7d1bcb0-671d-49fb-b068-6bbdad418a9c" providerId="ADAL" clId="{6CA0F1F9-6FFC-4B7A-8222-0235A906A5A5}" dt="2021-02-05T15:52:29.140" v="353" actId="20577"/>
        <pc:sldMkLst>
          <pc:docMk/>
          <pc:sldMk cId="1129933908" sldId="3129"/>
        </pc:sldMkLst>
        <pc:spChg chg="mod">
          <ac:chgData name="Davy Vliegen" userId="a7d1bcb0-671d-49fb-b068-6bbdad418a9c" providerId="ADAL" clId="{6CA0F1F9-6FFC-4B7A-8222-0235A906A5A5}" dt="2021-02-05T15:52:29.140" v="353" actId="20577"/>
          <ac:spMkLst>
            <pc:docMk/>
            <pc:sldMk cId="1129933908" sldId="3129"/>
            <ac:spMk id="4" creationId="{00000000-0000-0000-0000-000000000000}"/>
          </ac:spMkLst>
        </pc:spChg>
      </pc:sldChg>
      <pc:sldChg chg="ord">
        <pc:chgData name="Davy Vliegen" userId="a7d1bcb0-671d-49fb-b068-6bbdad418a9c" providerId="ADAL" clId="{6CA0F1F9-6FFC-4B7A-8222-0235A906A5A5}" dt="2021-02-08T14:20:15.545" v="836"/>
        <pc:sldMkLst>
          <pc:docMk/>
          <pc:sldMk cId="2356428871" sldId="3131"/>
        </pc:sldMkLst>
      </pc:sldChg>
      <pc:sldChg chg="ord">
        <pc:chgData name="Davy Vliegen" userId="a7d1bcb0-671d-49fb-b068-6bbdad418a9c" providerId="ADAL" clId="{6CA0F1F9-6FFC-4B7A-8222-0235A906A5A5}" dt="2021-02-08T14:20:15.545" v="836"/>
        <pc:sldMkLst>
          <pc:docMk/>
          <pc:sldMk cId="998631707" sldId="3133"/>
        </pc:sldMkLst>
      </pc:sldChg>
      <pc:sldChg chg="add">
        <pc:chgData name="Davy Vliegen" userId="a7d1bcb0-671d-49fb-b068-6bbdad418a9c" providerId="ADAL" clId="{6CA0F1F9-6FFC-4B7A-8222-0235A906A5A5}" dt="2021-02-05T15:52:43.518" v="354"/>
        <pc:sldMkLst>
          <pc:docMk/>
          <pc:sldMk cId="2957648308" sldId="3134"/>
        </pc:sldMkLst>
      </pc:sldChg>
      <pc:sldChg chg="modSp add mod addCm">
        <pc:chgData name="Davy Vliegen" userId="a7d1bcb0-671d-49fb-b068-6bbdad418a9c" providerId="ADAL" clId="{6CA0F1F9-6FFC-4B7A-8222-0235A906A5A5}" dt="2021-02-09T14:48:11.523" v="1028"/>
        <pc:sldMkLst>
          <pc:docMk/>
          <pc:sldMk cId="405965737" sldId="3143"/>
        </pc:sldMkLst>
        <pc:spChg chg="mod">
          <ac:chgData name="Davy Vliegen" userId="a7d1bcb0-671d-49fb-b068-6bbdad418a9c" providerId="ADAL" clId="{6CA0F1F9-6FFC-4B7A-8222-0235A906A5A5}" dt="2021-02-08T14:18:14.013" v="806" actId="20577"/>
          <ac:spMkLst>
            <pc:docMk/>
            <pc:sldMk cId="405965737" sldId="3143"/>
            <ac:spMk id="2" creationId="{45010FE8-BF09-4146-B084-66CB05B66FD9}"/>
          </ac:spMkLst>
        </pc:spChg>
      </pc:sldChg>
      <pc:sldChg chg="modSp add mod">
        <pc:chgData name="Davy Vliegen" userId="a7d1bcb0-671d-49fb-b068-6bbdad418a9c" providerId="ADAL" clId="{6CA0F1F9-6FFC-4B7A-8222-0235A906A5A5}" dt="2021-02-05T16:30:26.479" v="380" actId="20577"/>
        <pc:sldMkLst>
          <pc:docMk/>
          <pc:sldMk cId="1857253849" sldId="10220"/>
        </pc:sldMkLst>
        <pc:spChg chg="mod">
          <ac:chgData name="Davy Vliegen" userId="a7d1bcb0-671d-49fb-b068-6bbdad418a9c" providerId="ADAL" clId="{6CA0F1F9-6FFC-4B7A-8222-0235A906A5A5}" dt="2021-02-05T16:30:26.479" v="380" actId="20577"/>
          <ac:spMkLst>
            <pc:docMk/>
            <pc:sldMk cId="1857253849" sldId="10220"/>
            <ac:spMk id="2" creationId="{9B2FCF57-F2A1-42EE-9165-46846F68AA78}"/>
          </ac:spMkLst>
        </pc:spChg>
      </pc:sldChg>
      <pc:sldChg chg="add">
        <pc:chgData name="Davy Vliegen" userId="a7d1bcb0-671d-49fb-b068-6bbdad418a9c" providerId="ADAL" clId="{6CA0F1F9-6FFC-4B7A-8222-0235A906A5A5}" dt="2021-02-05T15:53:42.820" v="356"/>
        <pc:sldMkLst>
          <pc:docMk/>
          <pc:sldMk cId="2036613044" sldId="10223"/>
        </pc:sldMkLst>
      </pc:sldChg>
      <pc:sldChg chg="modSp add mod ord">
        <pc:chgData name="Davy Vliegen" userId="a7d1bcb0-671d-49fb-b068-6bbdad418a9c" providerId="ADAL" clId="{6CA0F1F9-6FFC-4B7A-8222-0235A906A5A5}" dt="2021-02-08T14:15:53.689" v="760"/>
        <pc:sldMkLst>
          <pc:docMk/>
          <pc:sldMk cId="1984641307" sldId="10224"/>
        </pc:sldMkLst>
        <pc:spChg chg="mod">
          <ac:chgData name="Davy Vliegen" userId="a7d1bcb0-671d-49fb-b068-6bbdad418a9c" providerId="ADAL" clId="{6CA0F1F9-6FFC-4B7A-8222-0235A906A5A5}" dt="2021-02-08T14:15:31.971" v="756" actId="20577"/>
          <ac:spMkLst>
            <pc:docMk/>
            <pc:sldMk cId="1984641307" sldId="10224"/>
            <ac:spMk id="2" creationId="{45010FE8-BF09-4146-B084-66CB05B66FD9}"/>
          </ac:spMkLst>
        </pc:spChg>
      </pc:sldChg>
      <pc:sldChg chg="modSp add mod">
        <pc:chgData name="Davy Vliegen" userId="a7d1bcb0-671d-49fb-b068-6bbdad418a9c" providerId="ADAL" clId="{6CA0F1F9-6FFC-4B7A-8222-0235A906A5A5}" dt="2021-02-08T14:15:27.843" v="752" actId="20577"/>
        <pc:sldMkLst>
          <pc:docMk/>
          <pc:sldMk cId="810109948" sldId="10225"/>
        </pc:sldMkLst>
        <pc:spChg chg="mod">
          <ac:chgData name="Davy Vliegen" userId="a7d1bcb0-671d-49fb-b068-6bbdad418a9c" providerId="ADAL" clId="{6CA0F1F9-6FFC-4B7A-8222-0235A906A5A5}" dt="2021-02-08T14:15:27.843" v="752" actId="20577"/>
          <ac:spMkLst>
            <pc:docMk/>
            <pc:sldMk cId="810109948" sldId="10225"/>
            <ac:spMk id="2" creationId="{45010FE8-BF09-4146-B084-66CB05B66FD9}"/>
          </ac:spMkLst>
        </pc:spChg>
      </pc:sldChg>
      <pc:sldChg chg="add">
        <pc:chgData name="Davy Vliegen" userId="a7d1bcb0-671d-49fb-b068-6bbdad418a9c" providerId="ADAL" clId="{6CA0F1F9-6FFC-4B7A-8222-0235A906A5A5}" dt="2021-02-05T15:53:42.820" v="356"/>
        <pc:sldMkLst>
          <pc:docMk/>
          <pc:sldMk cId="2690051335" sldId="10226"/>
        </pc:sldMkLst>
      </pc:sldChg>
      <pc:sldChg chg="add">
        <pc:chgData name="Davy Vliegen" userId="a7d1bcb0-671d-49fb-b068-6bbdad418a9c" providerId="ADAL" clId="{6CA0F1F9-6FFC-4B7A-8222-0235A906A5A5}" dt="2021-02-05T15:53:42.820" v="356"/>
        <pc:sldMkLst>
          <pc:docMk/>
          <pc:sldMk cId="500105357" sldId="10227"/>
        </pc:sldMkLst>
      </pc:sldChg>
      <pc:sldChg chg="add">
        <pc:chgData name="Davy Vliegen" userId="a7d1bcb0-671d-49fb-b068-6bbdad418a9c" providerId="ADAL" clId="{6CA0F1F9-6FFC-4B7A-8222-0235A906A5A5}" dt="2021-02-05T15:53:42.820" v="356"/>
        <pc:sldMkLst>
          <pc:docMk/>
          <pc:sldMk cId="1948992600" sldId="10228"/>
        </pc:sldMkLst>
      </pc:sldChg>
      <pc:sldChg chg="add">
        <pc:chgData name="Davy Vliegen" userId="a7d1bcb0-671d-49fb-b068-6bbdad418a9c" providerId="ADAL" clId="{6CA0F1F9-6FFC-4B7A-8222-0235A906A5A5}" dt="2021-02-05T15:53:42.820" v="356"/>
        <pc:sldMkLst>
          <pc:docMk/>
          <pc:sldMk cId="3640457226" sldId="10229"/>
        </pc:sldMkLst>
      </pc:sldChg>
      <pc:sldChg chg="modSp add del mod ord">
        <pc:chgData name="Davy Vliegen" userId="a7d1bcb0-671d-49fb-b068-6bbdad418a9c" providerId="ADAL" clId="{6CA0F1F9-6FFC-4B7A-8222-0235A906A5A5}" dt="2021-02-09T14:53:26.711" v="1139" actId="47"/>
        <pc:sldMkLst>
          <pc:docMk/>
          <pc:sldMk cId="2918295312" sldId="10230"/>
        </pc:sldMkLst>
        <pc:spChg chg="mod">
          <ac:chgData name="Davy Vliegen" userId="a7d1bcb0-671d-49fb-b068-6bbdad418a9c" providerId="ADAL" clId="{6CA0F1F9-6FFC-4B7A-8222-0235A906A5A5}" dt="2021-02-09T14:42:30.141" v="842" actId="20577"/>
          <ac:spMkLst>
            <pc:docMk/>
            <pc:sldMk cId="2918295312" sldId="10230"/>
            <ac:spMk id="2" creationId="{45010FE8-BF09-4146-B084-66CB05B66FD9}"/>
          </ac:spMkLst>
        </pc:spChg>
        <pc:spChg chg="mod">
          <ac:chgData name="Davy Vliegen" userId="a7d1bcb0-671d-49fb-b068-6bbdad418a9c" providerId="ADAL" clId="{6CA0F1F9-6FFC-4B7A-8222-0235A906A5A5}" dt="2021-02-09T14:46:03.538" v="1025" actId="113"/>
          <ac:spMkLst>
            <pc:docMk/>
            <pc:sldMk cId="2918295312" sldId="10230"/>
            <ac:spMk id="20" creationId="{9C4A0BF9-E23F-4CFA-BFB9-1923DF03340F}"/>
          </ac:spMkLst>
        </pc:spChg>
      </pc:sldChg>
      <pc:sldChg chg="add">
        <pc:chgData name="Davy Vliegen" userId="a7d1bcb0-671d-49fb-b068-6bbdad418a9c" providerId="ADAL" clId="{6CA0F1F9-6FFC-4B7A-8222-0235A906A5A5}" dt="2021-02-05T15:53:42.820" v="356"/>
        <pc:sldMkLst>
          <pc:docMk/>
          <pc:sldMk cId="3577088750" sldId="10231"/>
        </pc:sldMkLst>
      </pc:sldChg>
      <pc:sldChg chg="modSp add mod">
        <pc:chgData name="Davy Vliegen" userId="a7d1bcb0-671d-49fb-b068-6bbdad418a9c" providerId="ADAL" clId="{6CA0F1F9-6FFC-4B7A-8222-0235A906A5A5}" dt="2021-02-08T14:10:59.443" v="713" actId="5793"/>
        <pc:sldMkLst>
          <pc:docMk/>
          <pc:sldMk cId="1509446239" sldId="10232"/>
        </pc:sldMkLst>
        <pc:spChg chg="mod">
          <ac:chgData name="Davy Vliegen" userId="a7d1bcb0-671d-49fb-b068-6bbdad418a9c" providerId="ADAL" clId="{6CA0F1F9-6FFC-4B7A-8222-0235A906A5A5}" dt="2021-02-08T14:10:59.443" v="713" actId="5793"/>
          <ac:spMkLst>
            <pc:docMk/>
            <pc:sldMk cId="1509446239" sldId="10232"/>
            <ac:spMk id="2" creationId="{9B2FCF57-F2A1-42EE-9165-46846F68AA78}"/>
          </ac:spMkLst>
        </pc:spChg>
      </pc:sldChg>
      <pc:sldChg chg="modSp add mod">
        <pc:chgData name="Davy Vliegen" userId="a7d1bcb0-671d-49fb-b068-6bbdad418a9c" providerId="ADAL" clId="{6CA0F1F9-6FFC-4B7A-8222-0235A906A5A5}" dt="2021-02-08T14:10:56.249" v="711" actId="5793"/>
        <pc:sldMkLst>
          <pc:docMk/>
          <pc:sldMk cId="1698991267" sldId="10233"/>
        </pc:sldMkLst>
        <pc:spChg chg="mod">
          <ac:chgData name="Davy Vliegen" userId="a7d1bcb0-671d-49fb-b068-6bbdad418a9c" providerId="ADAL" clId="{6CA0F1F9-6FFC-4B7A-8222-0235A906A5A5}" dt="2021-02-08T14:10:56.249" v="711" actId="5793"/>
          <ac:spMkLst>
            <pc:docMk/>
            <pc:sldMk cId="1698991267" sldId="10233"/>
            <ac:spMk id="2" creationId="{9B2FCF57-F2A1-42EE-9165-46846F68AA78}"/>
          </ac:spMkLst>
        </pc:spChg>
      </pc:sldChg>
      <pc:sldChg chg="modSp add mod">
        <pc:chgData name="Davy Vliegen" userId="a7d1bcb0-671d-49fb-b068-6bbdad418a9c" providerId="ADAL" clId="{6CA0F1F9-6FFC-4B7A-8222-0235A906A5A5}" dt="2021-02-08T14:11:33.837" v="722" actId="6549"/>
        <pc:sldMkLst>
          <pc:docMk/>
          <pc:sldMk cId="3940961610" sldId="10234"/>
        </pc:sldMkLst>
        <pc:spChg chg="mod">
          <ac:chgData name="Davy Vliegen" userId="a7d1bcb0-671d-49fb-b068-6bbdad418a9c" providerId="ADAL" clId="{6CA0F1F9-6FFC-4B7A-8222-0235A906A5A5}" dt="2021-02-08T14:11:33.837" v="722" actId="6549"/>
          <ac:spMkLst>
            <pc:docMk/>
            <pc:sldMk cId="3940961610" sldId="10234"/>
            <ac:spMk id="2" creationId="{9B2FCF57-F2A1-42EE-9165-46846F68AA78}"/>
          </ac:spMkLst>
        </pc:spChg>
      </pc:sldChg>
      <pc:sldChg chg="modSp add mod">
        <pc:chgData name="Davy Vliegen" userId="a7d1bcb0-671d-49fb-b068-6bbdad418a9c" providerId="ADAL" clId="{6CA0F1F9-6FFC-4B7A-8222-0235A906A5A5}" dt="2021-02-05T16:31:53.060" v="450" actId="20577"/>
        <pc:sldMkLst>
          <pc:docMk/>
          <pc:sldMk cId="2726621604" sldId="10235"/>
        </pc:sldMkLst>
        <pc:spChg chg="mod">
          <ac:chgData name="Davy Vliegen" userId="a7d1bcb0-671d-49fb-b068-6bbdad418a9c" providerId="ADAL" clId="{6CA0F1F9-6FFC-4B7A-8222-0235A906A5A5}" dt="2021-02-05T16:31:53.060" v="450" actId="20577"/>
          <ac:spMkLst>
            <pc:docMk/>
            <pc:sldMk cId="2726621604" sldId="10235"/>
            <ac:spMk id="2" creationId="{9B2FCF57-F2A1-42EE-9165-46846F68AA78}"/>
          </ac:spMkLst>
        </pc:spChg>
      </pc:sldChg>
      <pc:sldChg chg="modSp add mod">
        <pc:chgData name="Davy Vliegen" userId="a7d1bcb0-671d-49fb-b068-6bbdad418a9c" providerId="ADAL" clId="{6CA0F1F9-6FFC-4B7A-8222-0235A906A5A5}" dt="2021-02-05T16:33:02.922" v="489" actId="20577"/>
        <pc:sldMkLst>
          <pc:docMk/>
          <pc:sldMk cId="2720211673" sldId="10236"/>
        </pc:sldMkLst>
        <pc:spChg chg="mod">
          <ac:chgData name="Davy Vliegen" userId="a7d1bcb0-671d-49fb-b068-6bbdad418a9c" providerId="ADAL" clId="{6CA0F1F9-6FFC-4B7A-8222-0235A906A5A5}" dt="2021-02-05T16:33:02.922" v="489" actId="20577"/>
          <ac:spMkLst>
            <pc:docMk/>
            <pc:sldMk cId="2720211673" sldId="10236"/>
            <ac:spMk id="2" creationId="{9B2FCF57-F2A1-42EE-9165-46846F68AA78}"/>
          </ac:spMkLst>
        </pc:spChg>
      </pc:sldChg>
      <pc:sldChg chg="modSp add mod">
        <pc:chgData name="Davy Vliegen" userId="a7d1bcb0-671d-49fb-b068-6bbdad418a9c" providerId="ADAL" clId="{6CA0F1F9-6FFC-4B7A-8222-0235A906A5A5}" dt="2021-02-08T14:14:05.754" v="747" actId="20577"/>
        <pc:sldMkLst>
          <pc:docMk/>
          <pc:sldMk cId="342450673" sldId="10237"/>
        </pc:sldMkLst>
        <pc:spChg chg="mod">
          <ac:chgData name="Davy Vliegen" userId="a7d1bcb0-671d-49fb-b068-6bbdad418a9c" providerId="ADAL" clId="{6CA0F1F9-6FFC-4B7A-8222-0235A906A5A5}" dt="2021-02-08T14:14:05.754" v="747" actId="20577"/>
          <ac:spMkLst>
            <pc:docMk/>
            <pc:sldMk cId="342450673" sldId="10237"/>
            <ac:spMk id="2" creationId="{9B2FCF57-F2A1-42EE-9165-46846F68AA78}"/>
          </ac:spMkLst>
        </pc:spChg>
      </pc:sldChg>
      <pc:sldChg chg="modSp add del mod">
        <pc:chgData name="Davy Vliegen" userId="a7d1bcb0-671d-49fb-b068-6bbdad418a9c" providerId="ADAL" clId="{6CA0F1F9-6FFC-4B7A-8222-0235A906A5A5}" dt="2021-02-09T14:52:21.259" v="1100" actId="47"/>
        <pc:sldMkLst>
          <pc:docMk/>
          <pc:sldMk cId="3468793397" sldId="10238"/>
        </pc:sldMkLst>
        <pc:spChg chg="mod">
          <ac:chgData name="Davy Vliegen" userId="a7d1bcb0-671d-49fb-b068-6bbdad418a9c" providerId="ADAL" clId="{6CA0F1F9-6FFC-4B7A-8222-0235A906A5A5}" dt="2021-02-09T14:49:23.585" v="1065" actId="6549"/>
          <ac:spMkLst>
            <pc:docMk/>
            <pc:sldMk cId="3468793397" sldId="10238"/>
            <ac:spMk id="2" creationId="{45010FE8-BF09-4146-B084-66CB05B66FD9}"/>
          </ac:spMkLst>
        </pc:spChg>
        <pc:spChg chg="mod">
          <ac:chgData name="Davy Vliegen" userId="a7d1bcb0-671d-49fb-b068-6bbdad418a9c" providerId="ADAL" clId="{6CA0F1F9-6FFC-4B7A-8222-0235A906A5A5}" dt="2021-02-09T14:44:38.869" v="962" actId="20577"/>
          <ac:spMkLst>
            <pc:docMk/>
            <pc:sldMk cId="3468793397" sldId="10238"/>
            <ac:spMk id="11" creationId="{76583F2C-13BC-4FA8-A9DE-F1F764C38F10}"/>
          </ac:spMkLst>
        </pc:spChg>
      </pc:sldChg>
      <pc:sldChg chg="modSp add mod">
        <pc:chgData name="Davy Vliegen" userId="a7d1bcb0-671d-49fb-b068-6bbdad418a9c" providerId="ADAL" clId="{6CA0F1F9-6FFC-4B7A-8222-0235A906A5A5}" dt="2021-02-08T14:16:09.439" v="768" actId="20577"/>
        <pc:sldMkLst>
          <pc:docMk/>
          <pc:sldMk cId="2038525404" sldId="10239"/>
        </pc:sldMkLst>
        <pc:spChg chg="mod">
          <ac:chgData name="Davy Vliegen" userId="a7d1bcb0-671d-49fb-b068-6bbdad418a9c" providerId="ADAL" clId="{6CA0F1F9-6FFC-4B7A-8222-0235A906A5A5}" dt="2021-02-08T14:16:09.439" v="768" actId="20577"/>
          <ac:spMkLst>
            <pc:docMk/>
            <pc:sldMk cId="2038525404" sldId="10239"/>
            <ac:spMk id="2" creationId="{45010FE8-BF09-4146-B084-66CB05B66FD9}"/>
          </ac:spMkLst>
        </pc:spChg>
      </pc:sldChg>
      <pc:sldChg chg="modSp add del mod">
        <pc:chgData name="Davy Vliegen" userId="a7d1bcb0-671d-49fb-b068-6bbdad418a9c" providerId="ADAL" clId="{6CA0F1F9-6FFC-4B7A-8222-0235A906A5A5}" dt="2021-02-09T14:56:10.378" v="1174" actId="47"/>
        <pc:sldMkLst>
          <pc:docMk/>
          <pc:sldMk cId="2041960746" sldId="10240"/>
        </pc:sldMkLst>
        <pc:spChg chg="mod">
          <ac:chgData name="Davy Vliegen" userId="a7d1bcb0-671d-49fb-b068-6bbdad418a9c" providerId="ADAL" clId="{6CA0F1F9-6FFC-4B7A-8222-0235A906A5A5}" dt="2021-02-08T14:17:43.834" v="800" actId="20577"/>
          <ac:spMkLst>
            <pc:docMk/>
            <pc:sldMk cId="2041960746" sldId="10240"/>
            <ac:spMk id="2" creationId="{45010FE8-BF09-4146-B084-66CB05B66FD9}"/>
          </ac:spMkLst>
        </pc:spChg>
        <pc:spChg chg="mod">
          <ac:chgData name="Davy Vliegen" userId="a7d1bcb0-671d-49fb-b068-6bbdad418a9c" providerId="ADAL" clId="{6CA0F1F9-6FFC-4B7A-8222-0235A906A5A5}" dt="2021-02-09T14:44:50.193" v="971" actId="20577"/>
          <ac:spMkLst>
            <pc:docMk/>
            <pc:sldMk cId="2041960746" sldId="10240"/>
            <ac:spMk id="11" creationId="{76583F2C-13BC-4FA8-A9DE-F1F764C38F10}"/>
          </ac:spMkLst>
        </pc:spChg>
      </pc:sldChg>
      <pc:sldChg chg="modSp add del mod">
        <pc:chgData name="Davy Vliegen" userId="a7d1bcb0-671d-49fb-b068-6bbdad418a9c" providerId="ADAL" clId="{6CA0F1F9-6FFC-4B7A-8222-0235A906A5A5}" dt="2021-02-09T14:57:13.010" v="1232" actId="47"/>
        <pc:sldMkLst>
          <pc:docMk/>
          <pc:sldMk cId="1324053612" sldId="10241"/>
        </pc:sldMkLst>
        <pc:spChg chg="mod">
          <ac:chgData name="Davy Vliegen" userId="a7d1bcb0-671d-49fb-b068-6bbdad418a9c" providerId="ADAL" clId="{6CA0F1F9-6FFC-4B7A-8222-0235A906A5A5}" dt="2021-02-08T14:19:14.747" v="834" actId="20577"/>
          <ac:spMkLst>
            <pc:docMk/>
            <pc:sldMk cId="1324053612" sldId="10241"/>
            <ac:spMk id="2" creationId="{45010FE8-BF09-4146-B084-66CB05B66FD9}"/>
          </ac:spMkLst>
        </pc:spChg>
      </pc:sldChg>
      <pc:sldChg chg="addSp modSp add mod addCm">
        <pc:chgData name="Davy Vliegen" userId="a7d1bcb0-671d-49fb-b068-6bbdad418a9c" providerId="ADAL" clId="{6CA0F1F9-6FFC-4B7A-8222-0235A906A5A5}" dt="2021-02-09T14:55:56.785" v="1173" actId="13926"/>
        <pc:sldMkLst>
          <pc:docMk/>
          <pc:sldMk cId="1756793128" sldId="10242"/>
        </pc:sldMkLst>
        <pc:spChg chg="mod">
          <ac:chgData name="Davy Vliegen" userId="a7d1bcb0-671d-49fb-b068-6bbdad418a9c" providerId="ADAL" clId="{6CA0F1F9-6FFC-4B7A-8222-0235A906A5A5}" dt="2021-02-09T14:55:56.785" v="1173" actId="13926"/>
          <ac:spMkLst>
            <pc:docMk/>
            <pc:sldMk cId="1756793128" sldId="10242"/>
            <ac:spMk id="2" creationId="{45010FE8-BF09-4146-B084-66CB05B66FD9}"/>
          </ac:spMkLst>
        </pc:spChg>
        <pc:spChg chg="add mod">
          <ac:chgData name="Davy Vliegen" userId="a7d1bcb0-671d-49fb-b068-6bbdad418a9c" providerId="ADAL" clId="{6CA0F1F9-6FFC-4B7A-8222-0235A906A5A5}" dt="2021-02-09T14:53:55.765" v="1140" actId="6549"/>
          <ac:spMkLst>
            <pc:docMk/>
            <pc:sldMk cId="1756793128" sldId="10242"/>
            <ac:spMk id="3" creationId="{C9B14668-8525-4535-AB83-D176A9D68000}"/>
          </ac:spMkLst>
        </pc:spChg>
        <pc:spChg chg="mod">
          <ac:chgData name="Davy Vliegen" userId="a7d1bcb0-671d-49fb-b068-6bbdad418a9c" providerId="ADAL" clId="{6CA0F1F9-6FFC-4B7A-8222-0235A906A5A5}" dt="2021-02-09T14:51:34.220" v="1087" actId="20577"/>
          <ac:spMkLst>
            <pc:docMk/>
            <pc:sldMk cId="1756793128" sldId="10242"/>
            <ac:spMk id="37" creationId="{CE42D0AB-7452-4392-BC3A-2FBF53935176}"/>
          </ac:spMkLst>
        </pc:spChg>
        <pc:spChg chg="mod">
          <ac:chgData name="Davy Vliegen" userId="a7d1bcb0-671d-49fb-b068-6bbdad418a9c" providerId="ADAL" clId="{6CA0F1F9-6FFC-4B7A-8222-0235A906A5A5}" dt="2021-02-09T14:51:53.255" v="1093" actId="20577"/>
          <ac:spMkLst>
            <pc:docMk/>
            <pc:sldMk cId="1756793128" sldId="10242"/>
            <ac:spMk id="42" creationId="{221C6D26-819F-4A58-A25B-6B980AF63BC6}"/>
          </ac:spMkLst>
        </pc:spChg>
        <pc:spChg chg="mod">
          <ac:chgData name="Davy Vliegen" userId="a7d1bcb0-671d-49fb-b068-6bbdad418a9c" providerId="ADAL" clId="{6CA0F1F9-6FFC-4B7A-8222-0235A906A5A5}" dt="2021-02-09T14:51:59.173" v="1097" actId="20577"/>
          <ac:spMkLst>
            <pc:docMk/>
            <pc:sldMk cId="1756793128" sldId="10242"/>
            <ac:spMk id="48" creationId="{7E5CB00B-19B5-4FEC-80FF-940E8DAF0250}"/>
          </ac:spMkLst>
        </pc:spChg>
        <pc:spChg chg="mod">
          <ac:chgData name="Davy Vliegen" userId="a7d1bcb0-671d-49fb-b068-6bbdad418a9c" providerId="ADAL" clId="{6CA0F1F9-6FFC-4B7A-8222-0235A906A5A5}" dt="2021-02-09T14:52:01.392" v="1099" actId="20577"/>
          <ac:spMkLst>
            <pc:docMk/>
            <pc:sldMk cId="1756793128" sldId="10242"/>
            <ac:spMk id="54" creationId="{CE106E87-5845-4974-9575-AFD9EF2A8ACA}"/>
          </ac:spMkLst>
        </pc:spChg>
        <pc:spChg chg="mod">
          <ac:chgData name="Davy Vliegen" userId="a7d1bcb0-671d-49fb-b068-6bbdad418a9c" providerId="ADAL" clId="{6CA0F1F9-6FFC-4B7A-8222-0235A906A5A5}" dt="2021-02-09T14:51:56.135" v="1095" actId="20577"/>
          <ac:spMkLst>
            <pc:docMk/>
            <pc:sldMk cId="1756793128" sldId="10242"/>
            <ac:spMk id="62" creationId="{114E2F3B-923E-4452-862E-0112691AF3B4}"/>
          </ac:spMkLst>
        </pc:spChg>
      </pc:sldChg>
      <pc:sldChg chg="modSp add mod modNotesTx">
        <pc:chgData name="Davy Vliegen" userId="a7d1bcb0-671d-49fb-b068-6bbdad418a9c" providerId="ADAL" clId="{6CA0F1F9-6FFC-4B7A-8222-0235A906A5A5}" dt="2021-02-09T14:53:20.368" v="1138"/>
        <pc:sldMkLst>
          <pc:docMk/>
          <pc:sldMk cId="150839823" sldId="10243"/>
        </pc:sldMkLst>
        <pc:spChg chg="mod">
          <ac:chgData name="Davy Vliegen" userId="a7d1bcb0-671d-49fb-b068-6bbdad418a9c" providerId="ADAL" clId="{6CA0F1F9-6FFC-4B7A-8222-0235A906A5A5}" dt="2021-02-09T14:52:48.885" v="1134" actId="13926"/>
          <ac:spMkLst>
            <pc:docMk/>
            <pc:sldMk cId="150839823" sldId="10243"/>
            <ac:spMk id="2" creationId="{45010FE8-BF09-4146-B084-66CB05B66FD9}"/>
          </ac:spMkLst>
        </pc:spChg>
        <pc:spChg chg="mod">
          <ac:chgData name="Davy Vliegen" userId="a7d1bcb0-671d-49fb-b068-6bbdad418a9c" providerId="ADAL" clId="{6CA0F1F9-6FFC-4B7A-8222-0235A906A5A5}" dt="2021-02-09T14:53:08.223" v="1137" actId="20577"/>
          <ac:spMkLst>
            <pc:docMk/>
            <pc:sldMk cId="150839823" sldId="10243"/>
            <ac:spMk id="3" creationId="{C9B14668-8525-4535-AB83-D176A9D68000}"/>
          </ac:spMkLst>
        </pc:spChg>
      </pc:sldChg>
      <pc:sldChg chg="modSp add mod">
        <pc:chgData name="Davy Vliegen" userId="a7d1bcb0-671d-49fb-b068-6bbdad418a9c" providerId="ADAL" clId="{6CA0F1F9-6FFC-4B7A-8222-0235A906A5A5}" dt="2021-02-09T14:55:42.406" v="1172" actId="13926"/>
        <pc:sldMkLst>
          <pc:docMk/>
          <pc:sldMk cId="442721032" sldId="10244"/>
        </pc:sldMkLst>
        <pc:spChg chg="mod">
          <ac:chgData name="Davy Vliegen" userId="a7d1bcb0-671d-49fb-b068-6bbdad418a9c" providerId="ADAL" clId="{6CA0F1F9-6FFC-4B7A-8222-0235A906A5A5}" dt="2021-02-09T14:55:34.240" v="1170" actId="13926"/>
          <ac:spMkLst>
            <pc:docMk/>
            <pc:sldMk cId="442721032" sldId="10244"/>
            <ac:spMk id="2" creationId="{45010FE8-BF09-4146-B084-66CB05B66FD9}"/>
          </ac:spMkLst>
        </pc:spChg>
        <pc:spChg chg="mod">
          <ac:chgData name="Davy Vliegen" userId="a7d1bcb0-671d-49fb-b068-6bbdad418a9c" providerId="ADAL" clId="{6CA0F1F9-6FFC-4B7A-8222-0235A906A5A5}" dt="2021-02-09T14:55:42.406" v="1172" actId="13926"/>
          <ac:spMkLst>
            <pc:docMk/>
            <pc:sldMk cId="442721032" sldId="10244"/>
            <ac:spMk id="3" creationId="{C9B14668-8525-4535-AB83-D176A9D68000}"/>
          </ac:spMkLst>
        </pc:spChg>
      </pc:sldChg>
      <pc:sldChg chg="modSp add mod">
        <pc:chgData name="Davy Vliegen" userId="a7d1bcb0-671d-49fb-b068-6bbdad418a9c" providerId="ADAL" clId="{6CA0F1F9-6FFC-4B7A-8222-0235A906A5A5}" dt="2021-02-09T14:57:08.710" v="1231" actId="6549"/>
        <pc:sldMkLst>
          <pc:docMk/>
          <pc:sldMk cId="1005306826" sldId="10245"/>
        </pc:sldMkLst>
        <pc:spChg chg="mod">
          <ac:chgData name="Davy Vliegen" userId="a7d1bcb0-671d-49fb-b068-6bbdad418a9c" providerId="ADAL" clId="{6CA0F1F9-6FFC-4B7A-8222-0235A906A5A5}" dt="2021-02-09T14:56:42.804" v="1189" actId="20577"/>
          <ac:spMkLst>
            <pc:docMk/>
            <pc:sldMk cId="1005306826" sldId="10245"/>
            <ac:spMk id="2" creationId="{45010FE8-BF09-4146-B084-66CB05B66FD9}"/>
          </ac:spMkLst>
        </pc:spChg>
        <pc:spChg chg="mod">
          <ac:chgData name="Davy Vliegen" userId="a7d1bcb0-671d-49fb-b068-6bbdad418a9c" providerId="ADAL" clId="{6CA0F1F9-6FFC-4B7A-8222-0235A906A5A5}" dt="2021-02-09T14:57:08.710" v="1231" actId="6549"/>
          <ac:spMkLst>
            <pc:docMk/>
            <pc:sldMk cId="1005306826" sldId="10245"/>
            <ac:spMk id="3" creationId="{C9B14668-8525-4535-AB83-D176A9D68000}"/>
          </ac:spMkLst>
        </pc:spChg>
      </pc:sldChg>
      <pc:sldMasterChg chg="addSldLayout modSldLayout">
        <pc:chgData name="Davy Vliegen" userId="a7d1bcb0-671d-49fb-b068-6bbdad418a9c" providerId="ADAL" clId="{6CA0F1F9-6FFC-4B7A-8222-0235A906A5A5}" dt="2021-02-05T16:30:17.212" v="365" actId="22"/>
        <pc:sldMasterMkLst>
          <pc:docMk/>
          <pc:sldMasterMk cId="3588427678" sldId="2147484229"/>
        </pc:sldMasterMkLst>
        <pc:sldLayoutChg chg="add mod">
          <pc:chgData name="Davy Vliegen" userId="a7d1bcb0-671d-49fb-b068-6bbdad418a9c" providerId="ADAL" clId="{6CA0F1F9-6FFC-4B7A-8222-0235A906A5A5}" dt="2021-02-05T15:21:00.614" v="13" actId="22"/>
          <pc:sldLayoutMkLst>
            <pc:docMk/>
            <pc:sldMasterMk cId="3588427678" sldId="2147484229"/>
            <pc:sldLayoutMk cId="3182463999" sldId="2147484977"/>
          </pc:sldLayoutMkLst>
        </pc:sldLayoutChg>
        <pc:sldLayoutChg chg="add mod">
          <pc:chgData name="Davy Vliegen" userId="a7d1bcb0-671d-49fb-b068-6bbdad418a9c" providerId="ADAL" clId="{6CA0F1F9-6FFC-4B7A-8222-0235A906A5A5}" dt="2021-02-05T16:30:17.212" v="365" actId="22"/>
          <pc:sldLayoutMkLst>
            <pc:docMk/>
            <pc:sldMasterMk cId="3588427678" sldId="2147484229"/>
            <pc:sldLayoutMk cId="3979842725" sldId="2147484978"/>
          </pc:sldLayoutMkLst>
        </pc:sldLayoutChg>
      </pc:sldMasterChg>
    </pc:docChg>
  </pc:docChgLst>
  <pc:docChgLst>
    <pc:chgData name="Rachel Profitt" userId="33e63d03-b0ce-4cee-8a7f-3417702ed3c2" providerId="ADAL" clId="{509C912A-1794-4FF4-AFCA-78B7A7015AB1}"/>
    <pc:docChg chg="undo custSel delSld modSld delSection modSection">
      <pc:chgData name="Rachel Profitt" userId="33e63d03-b0ce-4cee-8a7f-3417702ed3c2" providerId="ADAL" clId="{509C912A-1794-4FF4-AFCA-78B7A7015AB1}" dt="2020-10-22T17:52:08.400" v="75" actId="14100"/>
      <pc:docMkLst>
        <pc:docMk/>
      </pc:docMkLst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1995050349" sldId="1523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1811665972" sldId="1524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203203085" sldId="1527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3249496989" sldId="1529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1041029672" sldId="1530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1789865309" sldId="1531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2402828649" sldId="1532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895908902" sldId="1548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3188989622" sldId="1635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3957722359" sldId="1660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1795078537" sldId="1661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1793706927" sldId="1670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3635852913" sldId="1719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2639379867" sldId="1720"/>
        </pc:sldMkLst>
      </pc:sldChg>
      <pc:sldChg chg="modSp mod">
        <pc:chgData name="Rachel Profitt" userId="33e63d03-b0ce-4cee-8a7f-3417702ed3c2" providerId="ADAL" clId="{509C912A-1794-4FF4-AFCA-78B7A7015AB1}" dt="2020-10-22T17:49:45.849" v="66" actId="207"/>
        <pc:sldMkLst>
          <pc:docMk/>
          <pc:sldMk cId="1094870920" sldId="1735"/>
        </pc:sldMkLst>
        <pc:spChg chg="mod">
          <ac:chgData name="Rachel Profitt" userId="33e63d03-b0ce-4cee-8a7f-3417702ed3c2" providerId="ADAL" clId="{509C912A-1794-4FF4-AFCA-78B7A7015AB1}" dt="2020-10-22T17:49:45.849" v="66" actId="207"/>
          <ac:spMkLst>
            <pc:docMk/>
            <pc:sldMk cId="1094870920" sldId="1735"/>
            <ac:spMk id="40" creationId="{8550DF09-0D7B-4F8E-8ACF-13567A221AF3}"/>
          </ac:spMkLst>
        </pc:spChg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696467548" sldId="1906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2504275049" sldId="1946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3964713026" sldId="1947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3349316556" sldId="1997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573217507" sldId="2023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2066068184" sldId="2024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4009953625" sldId="2025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1963507276" sldId="2026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1264959024" sldId="2027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817982161" sldId="2028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2819265930" sldId="2029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81036527" sldId="2030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3776777781" sldId="2031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4139330499" sldId="2032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124627926" sldId="2033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828867804" sldId="2034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2549803971" sldId="2035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229588123" sldId="2036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2653947152" sldId="2037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4047794574" sldId="2038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3467114971" sldId="2039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1319771591" sldId="2040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4185804024" sldId="2041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544100002" sldId="2045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1122963436" sldId="2046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4161152058" sldId="2049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2598465396" sldId="2050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4178565498" sldId="2051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433564642" sldId="2053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3664864853" sldId="2073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570949150" sldId="2074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2274121145" sldId="2075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1924441372" sldId="2076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3470395829" sldId="2077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3074164141" sldId="2078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378498236" sldId="2079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1713461640" sldId="2082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2506472808" sldId="2083"/>
        </pc:sldMkLst>
      </pc:sldChg>
      <pc:sldChg chg="addSp modSp mod chgLayout">
        <pc:chgData name="Rachel Profitt" userId="33e63d03-b0ce-4cee-8a7f-3417702ed3c2" providerId="ADAL" clId="{509C912A-1794-4FF4-AFCA-78B7A7015AB1}" dt="2020-10-22T17:52:08.400" v="75" actId="14100"/>
        <pc:sldMkLst>
          <pc:docMk/>
          <pc:sldMk cId="3003001123" sldId="2112"/>
        </pc:sldMkLst>
        <pc:spChg chg="mod ord">
          <ac:chgData name="Rachel Profitt" userId="33e63d03-b0ce-4cee-8a7f-3417702ed3c2" providerId="ADAL" clId="{509C912A-1794-4FF4-AFCA-78B7A7015AB1}" dt="2020-10-22T17:52:08.400" v="75" actId="14100"/>
          <ac:spMkLst>
            <pc:docMk/>
            <pc:sldMk cId="3003001123" sldId="2112"/>
            <ac:spMk id="4" creationId="{91E1388E-A56A-4206-914E-EF0361A049FD}"/>
          </ac:spMkLst>
        </pc:spChg>
        <pc:spChg chg="mod ord">
          <ac:chgData name="Rachel Profitt" userId="33e63d03-b0ce-4cee-8a7f-3417702ed3c2" providerId="ADAL" clId="{509C912A-1794-4FF4-AFCA-78B7A7015AB1}" dt="2020-10-22T17:52:05.068" v="74" actId="1076"/>
          <ac:spMkLst>
            <pc:docMk/>
            <pc:sldMk cId="3003001123" sldId="2112"/>
            <ac:spMk id="5" creationId="{9D8EA170-F704-4ACA-9DBE-BD3AD12AC8E0}"/>
          </ac:spMkLst>
        </pc:spChg>
        <pc:spChg chg="add mod">
          <ac:chgData name="Rachel Profitt" userId="33e63d03-b0ce-4cee-8a7f-3417702ed3c2" providerId="ADAL" clId="{509C912A-1794-4FF4-AFCA-78B7A7015AB1}" dt="2020-10-22T17:52:00.938" v="73" actId="1076"/>
          <ac:spMkLst>
            <pc:docMk/>
            <pc:sldMk cId="3003001123" sldId="2112"/>
            <ac:spMk id="6" creationId="{726D6336-8A35-4EC7-A7C7-9236CD068886}"/>
          </ac:spMkLst>
        </pc:spChg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242355289" sldId="2113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3917128341" sldId="2115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248200697" sldId="2116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1843160321" sldId="2117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2030118587" sldId="2119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611744291" sldId="2121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3794431042" sldId="2122"/>
        </pc:sldMkLst>
      </pc:sldChg>
      <pc:sldChg chg="del">
        <pc:chgData name="Rachel Profitt" userId="33e63d03-b0ce-4cee-8a7f-3417702ed3c2" providerId="ADAL" clId="{509C912A-1794-4FF4-AFCA-78B7A7015AB1}" dt="2020-10-22T17:50:56.833" v="67" actId="47"/>
        <pc:sldMkLst>
          <pc:docMk/>
          <pc:sldMk cId="317282383" sldId="2123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1252474321" sldId="2124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3620559428" sldId="2125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4061504061" sldId="2126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2336657879" sldId="2127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3271990136" sldId="2128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3042095201" sldId="2129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4244188732" sldId="2130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1005555247" sldId="2131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2231584360" sldId="2132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299719225" sldId="2133"/>
        </pc:sldMkLst>
      </pc:sldChg>
      <pc:sldChg chg="del">
        <pc:chgData name="Rachel Profitt" userId="33e63d03-b0ce-4cee-8a7f-3417702ed3c2" providerId="ADAL" clId="{509C912A-1794-4FF4-AFCA-78B7A7015AB1}" dt="2020-10-22T17:51:18.525" v="68" actId="47"/>
        <pc:sldMkLst>
          <pc:docMk/>
          <pc:sldMk cId="1892097127" sldId="2134"/>
        </pc:sldMkLst>
      </pc:sldChg>
    </pc:docChg>
  </pc:docChgLst>
  <pc:docChgLst>
    <pc:chgData name="Davy Vliegen" userId="S::dvliegen@microsoft.com::a7d1bcb0-671d-49fb-b068-6bbdad418a9c" providerId="AD" clId="Web-{081E4407-0A76-9343-9EEF-E560385EC07B}"/>
    <pc:docChg chg="delSld modSld modSection">
      <pc:chgData name="Davy Vliegen" userId="S::dvliegen@microsoft.com::a7d1bcb0-671d-49fb-b068-6bbdad418a9c" providerId="AD" clId="Web-{081E4407-0A76-9343-9EEF-E560385EC07B}" dt="2021-02-09T14:40:06.491" v="134"/>
      <pc:docMkLst>
        <pc:docMk/>
      </pc:docMkLst>
      <pc:sldChg chg="modSp">
        <pc:chgData name="Davy Vliegen" userId="S::dvliegen@microsoft.com::a7d1bcb0-671d-49fb-b068-6bbdad418a9c" providerId="AD" clId="Web-{081E4407-0A76-9343-9EEF-E560385EC07B}" dt="2021-02-09T14:37:45.598" v="40" actId="20577"/>
        <pc:sldMkLst>
          <pc:docMk/>
          <pc:sldMk cId="1094870920" sldId="1735"/>
        </pc:sldMkLst>
        <pc:spChg chg="mod">
          <ac:chgData name="Davy Vliegen" userId="S::dvliegen@microsoft.com::a7d1bcb0-671d-49fb-b068-6bbdad418a9c" providerId="AD" clId="Web-{081E4407-0A76-9343-9EEF-E560385EC07B}" dt="2021-02-09T14:37:32.722" v="17" actId="20577"/>
          <ac:spMkLst>
            <pc:docMk/>
            <pc:sldMk cId="1094870920" sldId="1735"/>
            <ac:spMk id="4" creationId="{DDAA8BEE-17EC-4857-9968-42D326BBD10D}"/>
          </ac:spMkLst>
        </pc:spChg>
        <pc:spChg chg="mod">
          <ac:chgData name="Davy Vliegen" userId="S::dvliegen@microsoft.com::a7d1bcb0-671d-49fb-b068-6bbdad418a9c" providerId="AD" clId="Web-{081E4407-0A76-9343-9EEF-E560385EC07B}" dt="2021-02-09T14:37:24.144" v="16" actId="20577"/>
          <ac:spMkLst>
            <pc:docMk/>
            <pc:sldMk cId="1094870920" sldId="1735"/>
            <ac:spMk id="5" creationId="{75637A43-2C3B-4602-AFA4-EFC7105DF45F}"/>
          </ac:spMkLst>
        </pc:spChg>
        <pc:spChg chg="mod">
          <ac:chgData name="Davy Vliegen" userId="S::dvliegen@microsoft.com::a7d1bcb0-671d-49fb-b068-6bbdad418a9c" providerId="AD" clId="Web-{081E4407-0A76-9343-9EEF-E560385EC07B}" dt="2021-02-09T14:37:45.598" v="40" actId="20577"/>
          <ac:spMkLst>
            <pc:docMk/>
            <pc:sldMk cId="1094870920" sldId="1735"/>
            <ac:spMk id="70" creationId="{1CE81B94-64B5-49BC-8A00-1B321C123F69}"/>
          </ac:spMkLst>
        </pc:spChg>
        <pc:spChg chg="mod">
          <ac:chgData name="Davy Vliegen" userId="S::dvliegen@microsoft.com::a7d1bcb0-671d-49fb-b068-6bbdad418a9c" providerId="AD" clId="Web-{081E4407-0A76-9343-9EEF-E560385EC07B}" dt="2021-02-09T14:37:09.128" v="15" actId="20577"/>
          <ac:spMkLst>
            <pc:docMk/>
            <pc:sldMk cId="1094870920" sldId="1735"/>
            <ac:spMk id="85" creationId="{8DE2201B-869B-46E1-9DBD-5685B60F9033}"/>
          </ac:spMkLst>
        </pc:spChg>
        <pc:spChg chg="mod">
          <ac:chgData name="Davy Vliegen" userId="S::dvliegen@microsoft.com::a7d1bcb0-671d-49fb-b068-6bbdad418a9c" providerId="AD" clId="Web-{081E4407-0A76-9343-9EEF-E560385EC07B}" dt="2021-02-09T14:36:57.722" v="14" actId="20577"/>
          <ac:spMkLst>
            <pc:docMk/>
            <pc:sldMk cId="1094870920" sldId="1735"/>
            <ac:spMk id="109" creationId="{3E4DFA63-3F0D-487B-A03F-3BEC2E1DBE83}"/>
          </ac:spMkLst>
        </pc:spChg>
      </pc:sldChg>
      <pc:sldChg chg="modSp">
        <pc:chgData name="Davy Vliegen" userId="S::dvliegen@microsoft.com::a7d1bcb0-671d-49fb-b068-6bbdad418a9c" providerId="AD" clId="Web-{081E4407-0A76-9343-9EEF-E560385EC07B}" dt="2021-02-09T14:39:18.100" v="114" actId="20577"/>
        <pc:sldMkLst>
          <pc:docMk/>
          <pc:sldMk cId="3181231242" sldId="1797"/>
        </pc:sldMkLst>
        <pc:spChg chg="mod">
          <ac:chgData name="Davy Vliegen" userId="S::dvliegen@microsoft.com::a7d1bcb0-671d-49fb-b068-6bbdad418a9c" providerId="AD" clId="Web-{081E4407-0A76-9343-9EEF-E560385EC07B}" dt="2021-02-09T14:39:18.100" v="114" actId="20577"/>
          <ac:spMkLst>
            <pc:docMk/>
            <pc:sldMk cId="3181231242" sldId="1797"/>
            <ac:spMk id="2" creationId="{45010FE8-BF09-4146-B084-66CB05B66FD9}"/>
          </ac:spMkLst>
        </pc:spChg>
      </pc:sldChg>
      <pc:sldChg chg="modSp">
        <pc:chgData name="Davy Vliegen" userId="S::dvliegen@microsoft.com::a7d1bcb0-671d-49fb-b068-6bbdad418a9c" providerId="AD" clId="Web-{081E4407-0A76-9343-9EEF-E560385EC07B}" dt="2021-02-09T14:38:18.364" v="88" actId="20577"/>
        <pc:sldMkLst>
          <pc:docMk/>
          <pc:sldMk cId="2957648308" sldId="3134"/>
        </pc:sldMkLst>
        <pc:spChg chg="mod">
          <ac:chgData name="Davy Vliegen" userId="S::dvliegen@microsoft.com::a7d1bcb0-671d-49fb-b068-6bbdad418a9c" providerId="AD" clId="Web-{081E4407-0A76-9343-9EEF-E560385EC07B}" dt="2021-02-09T14:38:18.364" v="88" actId="20577"/>
          <ac:spMkLst>
            <pc:docMk/>
            <pc:sldMk cId="2957648308" sldId="3134"/>
            <ac:spMk id="11" creationId="{76583F2C-13BC-4FA8-A9DE-F1F764C38F10}"/>
          </ac:spMkLst>
        </pc:spChg>
      </pc:sldChg>
      <pc:sldChg chg="del">
        <pc:chgData name="Davy Vliegen" userId="S::dvliegen@microsoft.com::a7d1bcb0-671d-49fb-b068-6bbdad418a9c" providerId="AD" clId="Web-{081E4407-0A76-9343-9EEF-E560385EC07B}" dt="2021-02-09T14:38:42.818" v="89"/>
        <pc:sldMkLst>
          <pc:docMk/>
          <pc:sldMk cId="1984641307" sldId="10224"/>
        </pc:sldMkLst>
      </pc:sldChg>
      <pc:sldChg chg="modSp">
        <pc:chgData name="Davy Vliegen" userId="S::dvliegen@microsoft.com::a7d1bcb0-671d-49fb-b068-6bbdad418a9c" providerId="AD" clId="Web-{081E4407-0A76-9343-9EEF-E560385EC07B}" dt="2021-02-09T14:39:02.490" v="104" actId="20577"/>
        <pc:sldMkLst>
          <pc:docMk/>
          <pc:sldMk cId="810109948" sldId="10225"/>
        </pc:sldMkLst>
        <pc:spChg chg="mod">
          <ac:chgData name="Davy Vliegen" userId="S::dvliegen@microsoft.com::a7d1bcb0-671d-49fb-b068-6bbdad418a9c" providerId="AD" clId="Web-{081E4407-0A76-9343-9EEF-E560385EC07B}" dt="2021-02-09T14:39:02.490" v="104" actId="20577"/>
          <ac:spMkLst>
            <pc:docMk/>
            <pc:sldMk cId="810109948" sldId="10225"/>
            <ac:spMk id="2" creationId="{45010FE8-BF09-4146-B084-66CB05B66FD9}"/>
          </ac:spMkLst>
        </pc:spChg>
      </pc:sldChg>
      <pc:sldChg chg="del">
        <pc:chgData name="Davy Vliegen" userId="S::dvliegen@microsoft.com::a7d1bcb0-671d-49fb-b068-6bbdad418a9c" providerId="AD" clId="Web-{081E4407-0A76-9343-9EEF-E560385EC07B}" dt="2021-02-09T14:40:06.491" v="134"/>
        <pc:sldMkLst>
          <pc:docMk/>
          <pc:sldMk cId="3940961610" sldId="10234"/>
        </pc:sldMkLst>
      </pc:sldChg>
      <pc:sldChg chg="modSp">
        <pc:chgData name="Davy Vliegen" userId="S::dvliegen@microsoft.com::a7d1bcb0-671d-49fb-b068-6bbdad418a9c" providerId="AD" clId="Web-{081E4407-0A76-9343-9EEF-E560385EC07B}" dt="2021-02-09T14:40:00.929" v="133" actId="20577"/>
        <pc:sldMkLst>
          <pc:docMk/>
          <pc:sldMk cId="342450673" sldId="10237"/>
        </pc:sldMkLst>
        <pc:spChg chg="mod">
          <ac:chgData name="Davy Vliegen" userId="S::dvliegen@microsoft.com::a7d1bcb0-671d-49fb-b068-6bbdad418a9c" providerId="AD" clId="Web-{081E4407-0A76-9343-9EEF-E560385EC07B}" dt="2021-02-09T14:40:00.929" v="133" actId="20577"/>
          <ac:spMkLst>
            <pc:docMk/>
            <pc:sldMk cId="342450673" sldId="10237"/>
            <ac:spMk id="2" creationId="{9B2FCF57-F2A1-42EE-9165-46846F68AA78}"/>
          </ac:spMkLst>
        </pc:spChg>
      </pc:sldChg>
      <pc:sldChg chg="del">
        <pc:chgData name="Davy Vliegen" userId="S::dvliegen@microsoft.com::a7d1bcb0-671d-49fb-b068-6bbdad418a9c" providerId="AD" clId="Web-{081E4407-0A76-9343-9EEF-E560385EC07B}" dt="2021-02-09T14:39:10.834" v="105"/>
        <pc:sldMkLst>
          <pc:docMk/>
          <pc:sldMk cId="2038525404" sldId="10239"/>
        </pc:sldMkLst>
      </pc:sldChg>
    </pc:docChg>
  </pc:docChgLst>
  <pc:docChgLst>
    <pc:chgData name="Davy Vliegen" userId="a7d1bcb0-671d-49fb-b068-6bbdad418a9c" providerId="ADAL" clId="{58216BC1-A0A7-45E0-9141-9EE6EC55AB71}"/>
    <pc:docChg chg="undo custSel addSld delSld modSld modSection">
      <pc:chgData name="Davy Vliegen" userId="a7d1bcb0-671d-49fb-b068-6bbdad418a9c" providerId="ADAL" clId="{58216BC1-A0A7-45E0-9141-9EE6EC55AB71}" dt="2021-03-01T13:06:19.886" v="425" actId="6549"/>
      <pc:docMkLst>
        <pc:docMk/>
      </pc:docMkLst>
      <pc:sldChg chg="modSp mod">
        <pc:chgData name="Davy Vliegen" userId="a7d1bcb0-671d-49fb-b068-6bbdad418a9c" providerId="ADAL" clId="{58216BC1-A0A7-45E0-9141-9EE6EC55AB71}" dt="2021-03-01T13:06:19.886" v="425" actId="6549"/>
        <pc:sldMkLst>
          <pc:docMk/>
          <pc:sldMk cId="1094870920" sldId="1735"/>
        </pc:sldMkLst>
        <pc:spChg chg="mod">
          <ac:chgData name="Davy Vliegen" userId="a7d1bcb0-671d-49fb-b068-6bbdad418a9c" providerId="ADAL" clId="{58216BC1-A0A7-45E0-9141-9EE6EC55AB71}" dt="2021-03-01T13:05:57.298" v="414"/>
          <ac:spMkLst>
            <pc:docMk/>
            <pc:sldMk cId="1094870920" sldId="1735"/>
            <ac:spMk id="4" creationId="{DDAA8BEE-17EC-4857-9968-42D326BBD10D}"/>
          </ac:spMkLst>
        </pc:spChg>
        <pc:spChg chg="mod">
          <ac:chgData name="Davy Vliegen" userId="a7d1bcb0-671d-49fb-b068-6bbdad418a9c" providerId="ADAL" clId="{58216BC1-A0A7-45E0-9141-9EE6EC55AB71}" dt="2021-03-01T13:06:02.698" v="419" actId="20577"/>
          <ac:spMkLst>
            <pc:docMk/>
            <pc:sldMk cId="1094870920" sldId="1735"/>
            <ac:spMk id="5" creationId="{75637A43-2C3B-4602-AFA4-EFC7105DF45F}"/>
          </ac:spMkLst>
        </pc:spChg>
        <pc:spChg chg="mod">
          <ac:chgData name="Davy Vliegen" userId="a7d1bcb0-671d-49fb-b068-6bbdad418a9c" providerId="ADAL" clId="{58216BC1-A0A7-45E0-9141-9EE6EC55AB71}" dt="2021-03-01T13:06:15.833" v="424" actId="20577"/>
          <ac:spMkLst>
            <pc:docMk/>
            <pc:sldMk cId="1094870920" sldId="1735"/>
            <ac:spMk id="85" creationId="{8DE2201B-869B-46E1-9DBD-5685B60F9033}"/>
          </ac:spMkLst>
        </pc:spChg>
        <pc:spChg chg="mod">
          <ac:chgData name="Davy Vliegen" userId="a7d1bcb0-671d-49fb-b068-6bbdad418a9c" providerId="ADAL" clId="{58216BC1-A0A7-45E0-9141-9EE6EC55AB71}" dt="2021-03-01T13:06:19.886" v="425" actId="6549"/>
          <ac:spMkLst>
            <pc:docMk/>
            <pc:sldMk cId="1094870920" sldId="1735"/>
            <ac:spMk id="109" creationId="{3E4DFA63-3F0D-487B-A03F-3BEC2E1DBE83}"/>
          </ac:spMkLst>
        </pc:spChg>
      </pc:sldChg>
      <pc:sldChg chg="del">
        <pc:chgData name="Davy Vliegen" userId="a7d1bcb0-671d-49fb-b068-6bbdad418a9c" providerId="ADAL" clId="{58216BC1-A0A7-45E0-9141-9EE6EC55AB71}" dt="2021-02-25T15:54:03.660" v="409" actId="47"/>
        <pc:sldMkLst>
          <pc:docMk/>
          <pc:sldMk cId="3181231242" sldId="1797"/>
        </pc:sldMkLst>
      </pc:sldChg>
      <pc:sldChg chg="addSp delSp modSp mod">
        <pc:chgData name="Davy Vliegen" userId="a7d1bcb0-671d-49fb-b068-6bbdad418a9c" providerId="ADAL" clId="{58216BC1-A0A7-45E0-9141-9EE6EC55AB71}" dt="2021-02-25T15:53:33.528" v="408" actId="1076"/>
        <pc:sldMkLst>
          <pc:docMk/>
          <pc:sldMk cId="150839823" sldId="10243"/>
        </pc:sldMkLst>
        <pc:spChg chg="mod">
          <ac:chgData name="Davy Vliegen" userId="a7d1bcb0-671d-49fb-b068-6bbdad418a9c" providerId="ADAL" clId="{58216BC1-A0A7-45E0-9141-9EE6EC55AB71}" dt="2021-02-25T15:49:42.214" v="275" actId="20577"/>
          <ac:spMkLst>
            <pc:docMk/>
            <pc:sldMk cId="150839823" sldId="10243"/>
            <ac:spMk id="3" creationId="{C9B14668-8525-4535-AB83-D176A9D68000}"/>
          </ac:spMkLst>
        </pc:spChg>
        <pc:spChg chg="add del mod">
          <ac:chgData name="Davy Vliegen" userId="a7d1bcb0-671d-49fb-b068-6bbdad418a9c" providerId="ADAL" clId="{58216BC1-A0A7-45E0-9141-9EE6EC55AB71}" dt="2021-02-25T15:38:09.254" v="88" actId="22"/>
          <ac:spMkLst>
            <pc:docMk/>
            <pc:sldMk cId="150839823" sldId="10243"/>
            <ac:spMk id="4" creationId="{6B55DE69-60EA-483B-8798-F091FDAE6DB8}"/>
          </ac:spMkLst>
        </pc:spChg>
        <pc:spChg chg="add mod">
          <ac:chgData name="Davy Vliegen" userId="a7d1bcb0-671d-49fb-b068-6bbdad418a9c" providerId="ADAL" clId="{58216BC1-A0A7-45E0-9141-9EE6EC55AB71}" dt="2021-02-25T15:51:29.478" v="372" actId="1076"/>
          <ac:spMkLst>
            <pc:docMk/>
            <pc:sldMk cId="150839823" sldId="10243"/>
            <ac:spMk id="5" creationId="{3AC6A450-EB03-4F1B-B334-C46CA82F2B1D}"/>
          </ac:spMkLst>
        </pc:spChg>
        <pc:spChg chg="add mod">
          <ac:chgData name="Davy Vliegen" userId="a7d1bcb0-671d-49fb-b068-6bbdad418a9c" providerId="ADAL" clId="{58216BC1-A0A7-45E0-9141-9EE6EC55AB71}" dt="2021-02-25T15:51:36.497" v="374" actId="14100"/>
          <ac:spMkLst>
            <pc:docMk/>
            <pc:sldMk cId="150839823" sldId="10243"/>
            <ac:spMk id="7" creationId="{4606B345-B572-4AC8-984E-CDD8DFEFDD44}"/>
          </ac:spMkLst>
        </pc:spChg>
        <pc:spChg chg="add del mod">
          <ac:chgData name="Davy Vliegen" userId="a7d1bcb0-671d-49fb-b068-6bbdad418a9c" providerId="ADAL" clId="{58216BC1-A0A7-45E0-9141-9EE6EC55AB71}" dt="2021-02-25T15:51:49.880" v="377" actId="478"/>
          <ac:spMkLst>
            <pc:docMk/>
            <pc:sldMk cId="150839823" sldId="10243"/>
            <ac:spMk id="8" creationId="{8E70AB0A-78EA-4A0A-AF81-6223AE971048}"/>
          </ac:spMkLst>
        </pc:spChg>
        <pc:spChg chg="add del mod">
          <ac:chgData name="Davy Vliegen" userId="a7d1bcb0-671d-49fb-b068-6bbdad418a9c" providerId="ADAL" clId="{58216BC1-A0A7-45E0-9141-9EE6EC55AB71}" dt="2021-02-25T15:52:25.272" v="388" actId="478"/>
          <ac:spMkLst>
            <pc:docMk/>
            <pc:sldMk cId="150839823" sldId="10243"/>
            <ac:spMk id="9" creationId="{493CF15F-C0A7-4BF4-A3E5-FA2A6EF1B57B}"/>
          </ac:spMkLst>
        </pc:spChg>
        <pc:spChg chg="add del mod">
          <ac:chgData name="Davy Vliegen" userId="a7d1bcb0-671d-49fb-b068-6bbdad418a9c" providerId="ADAL" clId="{58216BC1-A0A7-45E0-9141-9EE6EC55AB71}" dt="2021-02-25T15:52:55.360" v="395" actId="478"/>
          <ac:spMkLst>
            <pc:docMk/>
            <pc:sldMk cId="150839823" sldId="10243"/>
            <ac:spMk id="10" creationId="{5F0A2264-5622-48FF-9DA2-3B4CF711BB55}"/>
          </ac:spMkLst>
        </pc:spChg>
        <pc:spChg chg="add del mod">
          <ac:chgData name="Davy Vliegen" userId="a7d1bcb0-671d-49fb-b068-6bbdad418a9c" providerId="ADAL" clId="{58216BC1-A0A7-45E0-9141-9EE6EC55AB71}" dt="2021-02-25T15:53:21.164" v="404" actId="478"/>
          <ac:spMkLst>
            <pc:docMk/>
            <pc:sldMk cId="150839823" sldId="10243"/>
            <ac:spMk id="11" creationId="{BB5CCE21-4549-4946-A97C-F25370107231}"/>
          </ac:spMkLst>
        </pc:spChg>
        <pc:spChg chg="add mod">
          <ac:chgData name="Davy Vliegen" userId="a7d1bcb0-671d-49fb-b068-6bbdad418a9c" providerId="ADAL" clId="{58216BC1-A0A7-45E0-9141-9EE6EC55AB71}" dt="2021-02-25T15:52:23.852" v="387" actId="1076"/>
          <ac:spMkLst>
            <pc:docMk/>
            <pc:sldMk cId="150839823" sldId="10243"/>
            <ac:spMk id="12" creationId="{93B9BC99-FFDF-4340-896B-4A427478761A}"/>
          </ac:spMkLst>
        </pc:spChg>
        <pc:spChg chg="add mod">
          <ac:chgData name="Davy Vliegen" userId="a7d1bcb0-671d-49fb-b068-6bbdad418a9c" providerId="ADAL" clId="{58216BC1-A0A7-45E0-9141-9EE6EC55AB71}" dt="2021-02-25T15:52:22.934" v="386" actId="1076"/>
          <ac:spMkLst>
            <pc:docMk/>
            <pc:sldMk cId="150839823" sldId="10243"/>
            <ac:spMk id="13" creationId="{0AD13F1B-B2C5-4DBD-BC14-E3CE7FC930F0}"/>
          </ac:spMkLst>
        </pc:spChg>
        <pc:spChg chg="add mod">
          <ac:chgData name="Davy Vliegen" userId="a7d1bcb0-671d-49fb-b068-6bbdad418a9c" providerId="ADAL" clId="{58216BC1-A0A7-45E0-9141-9EE6EC55AB71}" dt="2021-02-25T15:53:02.813" v="398" actId="1076"/>
          <ac:spMkLst>
            <pc:docMk/>
            <pc:sldMk cId="150839823" sldId="10243"/>
            <ac:spMk id="14" creationId="{C3BBA6FC-00CE-4F35-B249-FB1DF61D71D2}"/>
          </ac:spMkLst>
        </pc:spChg>
        <pc:spChg chg="add mod">
          <ac:chgData name="Davy Vliegen" userId="a7d1bcb0-671d-49fb-b068-6bbdad418a9c" providerId="ADAL" clId="{58216BC1-A0A7-45E0-9141-9EE6EC55AB71}" dt="2021-02-25T15:52:49.833" v="393" actId="1076"/>
          <ac:spMkLst>
            <pc:docMk/>
            <pc:sldMk cId="150839823" sldId="10243"/>
            <ac:spMk id="15" creationId="{208F862C-D109-4498-9082-5690472ACFA4}"/>
          </ac:spMkLst>
        </pc:spChg>
        <pc:spChg chg="add mod">
          <ac:chgData name="Davy Vliegen" userId="a7d1bcb0-671d-49fb-b068-6bbdad418a9c" providerId="ADAL" clId="{58216BC1-A0A7-45E0-9141-9EE6EC55AB71}" dt="2021-02-25T15:53:10.614" v="400" actId="1076"/>
          <ac:spMkLst>
            <pc:docMk/>
            <pc:sldMk cId="150839823" sldId="10243"/>
            <ac:spMk id="16" creationId="{76366981-407D-44A0-8552-F961857EE02E}"/>
          </ac:spMkLst>
        </pc:spChg>
        <pc:spChg chg="add mod">
          <ac:chgData name="Davy Vliegen" userId="a7d1bcb0-671d-49fb-b068-6bbdad418a9c" providerId="ADAL" clId="{58216BC1-A0A7-45E0-9141-9EE6EC55AB71}" dt="2021-02-25T15:53:18.890" v="402" actId="1076"/>
          <ac:spMkLst>
            <pc:docMk/>
            <pc:sldMk cId="150839823" sldId="10243"/>
            <ac:spMk id="17" creationId="{1D08E096-A90D-4F85-BE25-B2AA33733240}"/>
          </ac:spMkLst>
        </pc:spChg>
        <pc:spChg chg="add mod">
          <ac:chgData name="Davy Vliegen" userId="a7d1bcb0-671d-49fb-b068-6bbdad418a9c" providerId="ADAL" clId="{58216BC1-A0A7-45E0-9141-9EE6EC55AB71}" dt="2021-02-25T15:53:28.003" v="406" actId="1076"/>
          <ac:spMkLst>
            <pc:docMk/>
            <pc:sldMk cId="150839823" sldId="10243"/>
            <ac:spMk id="18" creationId="{09C4AA88-0BB1-44A7-AF4A-9CFAFEB93103}"/>
          </ac:spMkLst>
        </pc:spChg>
        <pc:spChg chg="add mod">
          <ac:chgData name="Davy Vliegen" userId="a7d1bcb0-671d-49fb-b068-6bbdad418a9c" providerId="ADAL" clId="{58216BC1-A0A7-45E0-9141-9EE6EC55AB71}" dt="2021-02-25T15:53:33.528" v="408" actId="1076"/>
          <ac:spMkLst>
            <pc:docMk/>
            <pc:sldMk cId="150839823" sldId="10243"/>
            <ac:spMk id="19" creationId="{EF9884AE-E238-4980-8117-DD2A03F655DC}"/>
          </ac:spMkLst>
        </pc:spChg>
        <pc:spChg chg="del mod">
          <ac:chgData name="Davy Vliegen" userId="a7d1bcb0-671d-49fb-b068-6bbdad418a9c" providerId="ADAL" clId="{58216BC1-A0A7-45E0-9141-9EE6EC55AB71}" dt="2021-02-25T15:52:56.201" v="396" actId="478"/>
          <ac:spMkLst>
            <pc:docMk/>
            <pc:sldMk cId="150839823" sldId="10243"/>
            <ac:spMk id="52" creationId="{56436D73-829E-438E-AE79-D88C49494BCA}"/>
          </ac:spMkLst>
        </pc:spChg>
        <pc:spChg chg="del mod">
          <ac:chgData name="Davy Vliegen" userId="a7d1bcb0-671d-49fb-b068-6bbdad418a9c" providerId="ADAL" clId="{58216BC1-A0A7-45E0-9141-9EE6EC55AB71}" dt="2021-02-25T15:53:20.432" v="403" actId="478"/>
          <ac:spMkLst>
            <pc:docMk/>
            <pc:sldMk cId="150839823" sldId="10243"/>
            <ac:spMk id="58" creationId="{328DBF5F-9DBF-4AD4-AC18-9352FAC129AD}"/>
          </ac:spMkLst>
        </pc:spChg>
        <pc:spChg chg="mod">
          <ac:chgData name="Davy Vliegen" userId="a7d1bcb0-671d-49fb-b068-6bbdad418a9c" providerId="ADAL" clId="{58216BC1-A0A7-45E0-9141-9EE6EC55AB71}" dt="2021-02-25T15:52:00.393" v="382" actId="20577"/>
          <ac:spMkLst>
            <pc:docMk/>
            <pc:sldMk cId="150839823" sldId="10243"/>
            <ac:spMk id="59" creationId="{40EBEB94-9834-4BBF-97B1-656CDC7ADAE5}"/>
          </ac:spMkLst>
        </pc:spChg>
        <pc:spChg chg="del mod">
          <ac:chgData name="Davy Vliegen" userId="a7d1bcb0-671d-49fb-b068-6bbdad418a9c" providerId="ADAL" clId="{58216BC1-A0A7-45E0-9141-9EE6EC55AB71}" dt="2021-02-25T15:51:50.668" v="378" actId="478"/>
          <ac:spMkLst>
            <pc:docMk/>
            <pc:sldMk cId="150839823" sldId="10243"/>
            <ac:spMk id="60" creationId="{FBE556BD-C124-4A6A-99F0-2BE2C03CCAC8}"/>
          </ac:spMkLst>
        </pc:spChg>
        <pc:spChg chg="del mod">
          <ac:chgData name="Davy Vliegen" userId="a7d1bcb0-671d-49fb-b068-6bbdad418a9c" providerId="ADAL" clId="{58216BC1-A0A7-45E0-9141-9EE6EC55AB71}" dt="2021-02-25T15:52:25.971" v="389" actId="478"/>
          <ac:spMkLst>
            <pc:docMk/>
            <pc:sldMk cId="150839823" sldId="10243"/>
            <ac:spMk id="66" creationId="{96ADE966-EDDA-4AB8-95B8-7C5BF42B1741}"/>
          </ac:spMkLst>
        </pc:spChg>
        <pc:spChg chg="add mod">
          <ac:chgData name="Davy Vliegen" userId="a7d1bcb0-671d-49fb-b068-6bbdad418a9c" providerId="ADAL" clId="{58216BC1-A0A7-45E0-9141-9EE6EC55AB71}" dt="2021-02-25T15:51:43.748" v="376" actId="14100"/>
          <ac:spMkLst>
            <pc:docMk/>
            <pc:sldMk cId="150839823" sldId="10243"/>
            <ac:spMk id="69" creationId="{C0BC6B4B-331B-451B-809A-78C75CC09131}"/>
          </ac:spMkLst>
        </pc:spChg>
        <pc:grpChg chg="mod">
          <ac:chgData name="Davy Vliegen" userId="a7d1bcb0-671d-49fb-b068-6bbdad418a9c" providerId="ADAL" clId="{58216BC1-A0A7-45E0-9141-9EE6EC55AB71}" dt="2021-02-25T15:48:31.022" v="218" actId="1076"/>
          <ac:grpSpMkLst>
            <pc:docMk/>
            <pc:sldMk cId="150839823" sldId="10243"/>
            <ac:grpSpMk id="41" creationId="{53E51435-1702-4A8C-B241-7759D9397E40}"/>
          </ac:grpSpMkLst>
        </pc:grpChg>
      </pc:sldChg>
      <pc:sldChg chg="del">
        <pc:chgData name="Davy Vliegen" userId="a7d1bcb0-671d-49fb-b068-6bbdad418a9c" providerId="ADAL" clId="{58216BC1-A0A7-45E0-9141-9EE6EC55AB71}" dt="2021-02-25T15:48:12.437" v="216" actId="47"/>
        <pc:sldMkLst>
          <pc:docMk/>
          <pc:sldMk cId="442721032" sldId="10244"/>
        </pc:sldMkLst>
      </pc:sldChg>
      <pc:sldChg chg="del">
        <pc:chgData name="Davy Vliegen" userId="a7d1bcb0-671d-49fb-b068-6bbdad418a9c" providerId="ADAL" clId="{58216BC1-A0A7-45E0-9141-9EE6EC55AB71}" dt="2021-02-25T15:48:14.375" v="217" actId="47"/>
        <pc:sldMkLst>
          <pc:docMk/>
          <pc:sldMk cId="1005306826" sldId="10245"/>
        </pc:sldMkLst>
      </pc:sldChg>
      <pc:sldChg chg="modSp add mod">
        <pc:chgData name="Davy Vliegen" userId="a7d1bcb0-671d-49fb-b068-6bbdad418a9c" providerId="ADAL" clId="{58216BC1-A0A7-45E0-9141-9EE6EC55AB71}" dt="2021-02-25T15:36:18.117" v="84" actId="20577"/>
        <pc:sldMkLst>
          <pc:docMk/>
          <pc:sldMk cId="1924515102" sldId="10246"/>
        </pc:sldMkLst>
        <pc:spChg chg="mod">
          <ac:chgData name="Davy Vliegen" userId="a7d1bcb0-671d-49fb-b068-6bbdad418a9c" providerId="ADAL" clId="{58216BC1-A0A7-45E0-9141-9EE6EC55AB71}" dt="2021-02-25T15:32:33.060" v="13" actId="20577"/>
          <ac:spMkLst>
            <pc:docMk/>
            <pc:sldMk cId="1924515102" sldId="10246"/>
            <ac:spMk id="2" creationId="{45010FE8-BF09-4146-B084-66CB05B66FD9}"/>
          </ac:spMkLst>
        </pc:spChg>
        <pc:spChg chg="mod">
          <ac:chgData name="Davy Vliegen" userId="a7d1bcb0-671d-49fb-b068-6bbdad418a9c" providerId="ADAL" clId="{58216BC1-A0A7-45E0-9141-9EE6EC55AB71}" dt="2021-02-25T15:36:18.117" v="84" actId="20577"/>
          <ac:spMkLst>
            <pc:docMk/>
            <pc:sldMk cId="1924515102" sldId="10246"/>
            <ac:spMk id="11" creationId="{76583F2C-13BC-4FA8-A9DE-F1F764C38F10}"/>
          </ac:spMkLst>
        </pc:spChg>
      </pc:sldChg>
    </pc:docChg>
  </pc:docChgLst>
  <pc:docChgLst>
    <pc:chgData name="Tak Sato" userId="f0c6482a-adb1-42ba-b40e-92f7a21f3f20" providerId="ADAL" clId="{A5BFB78A-5C49-4C07-AA92-2B60C0D782F0}"/>
    <pc:docChg chg="undo custSel addSld delSld modSld modSection">
      <pc:chgData name="Tak Sato" userId="f0c6482a-adb1-42ba-b40e-92f7a21f3f20" providerId="ADAL" clId="{A5BFB78A-5C49-4C07-AA92-2B60C0D782F0}" dt="2021-02-11T12:53:18.251" v="53" actId="47"/>
      <pc:docMkLst>
        <pc:docMk/>
      </pc:docMkLst>
      <pc:sldChg chg="add del mod modShow">
        <pc:chgData name="Tak Sato" userId="f0c6482a-adb1-42ba-b40e-92f7a21f3f20" providerId="ADAL" clId="{A5BFB78A-5C49-4C07-AA92-2B60C0D782F0}" dt="2021-02-11T12:53:14.738" v="51" actId="47"/>
        <pc:sldMkLst>
          <pc:docMk/>
          <pc:sldMk cId="4193158485" sldId="1742"/>
        </pc:sldMkLst>
      </pc:sldChg>
      <pc:sldChg chg="del">
        <pc:chgData name="Tak Sato" userId="f0c6482a-adb1-42ba-b40e-92f7a21f3f20" providerId="ADAL" clId="{A5BFB78A-5C49-4C07-AA92-2B60C0D782F0}" dt="2021-02-11T12:40:45.337" v="34" actId="47"/>
        <pc:sldMkLst>
          <pc:docMk/>
          <pc:sldMk cId="2345068032" sldId="1786"/>
        </pc:sldMkLst>
      </pc:sldChg>
      <pc:sldChg chg="del">
        <pc:chgData name="Tak Sato" userId="f0c6482a-adb1-42ba-b40e-92f7a21f3f20" providerId="ADAL" clId="{A5BFB78A-5C49-4C07-AA92-2B60C0D782F0}" dt="2021-02-11T12:40:45.337" v="34" actId="47"/>
        <pc:sldMkLst>
          <pc:docMk/>
          <pc:sldMk cId="3071064459" sldId="1795"/>
        </pc:sldMkLst>
      </pc:sldChg>
      <pc:sldChg chg="modSp mod">
        <pc:chgData name="Tak Sato" userId="f0c6482a-adb1-42ba-b40e-92f7a21f3f20" providerId="ADAL" clId="{A5BFB78A-5C49-4C07-AA92-2B60C0D782F0}" dt="2021-02-11T12:50:15.054" v="47" actId="20577"/>
        <pc:sldMkLst>
          <pc:docMk/>
          <pc:sldMk cId="3181231242" sldId="1797"/>
        </pc:sldMkLst>
        <pc:spChg chg="mod">
          <ac:chgData name="Tak Sato" userId="f0c6482a-adb1-42ba-b40e-92f7a21f3f20" providerId="ADAL" clId="{A5BFB78A-5C49-4C07-AA92-2B60C0D782F0}" dt="2021-02-11T12:50:15.054" v="47" actId="20577"/>
          <ac:spMkLst>
            <pc:docMk/>
            <pc:sldMk cId="3181231242" sldId="1797"/>
            <ac:spMk id="60" creationId="{B10E3C57-D047-4060-96FB-F75DEBA6D073}"/>
          </ac:spMkLst>
        </pc:spChg>
      </pc:sldChg>
      <pc:sldChg chg="add del mod modShow">
        <pc:chgData name="Tak Sato" userId="f0c6482a-adb1-42ba-b40e-92f7a21f3f20" providerId="ADAL" clId="{A5BFB78A-5C49-4C07-AA92-2B60C0D782F0}" dt="2021-02-11T12:53:16.397" v="52" actId="47"/>
        <pc:sldMkLst>
          <pc:docMk/>
          <pc:sldMk cId="685506903" sldId="1799"/>
        </pc:sldMkLst>
      </pc:sldChg>
      <pc:sldChg chg="del">
        <pc:chgData name="Tak Sato" userId="f0c6482a-adb1-42ba-b40e-92f7a21f3f20" providerId="ADAL" clId="{A5BFB78A-5C49-4C07-AA92-2B60C0D782F0}" dt="2021-02-11T12:40:45.337" v="34" actId="47"/>
        <pc:sldMkLst>
          <pc:docMk/>
          <pc:sldMk cId="2356428871" sldId="3131"/>
        </pc:sldMkLst>
      </pc:sldChg>
      <pc:sldChg chg="del">
        <pc:chgData name="Tak Sato" userId="f0c6482a-adb1-42ba-b40e-92f7a21f3f20" providerId="ADAL" clId="{A5BFB78A-5C49-4C07-AA92-2B60C0D782F0}" dt="2021-02-11T12:40:45.337" v="34" actId="47"/>
        <pc:sldMkLst>
          <pc:docMk/>
          <pc:sldMk cId="998631707" sldId="3133"/>
        </pc:sldMkLst>
      </pc:sldChg>
      <pc:sldChg chg="add del mod modShow">
        <pc:chgData name="Tak Sato" userId="f0c6482a-adb1-42ba-b40e-92f7a21f3f20" providerId="ADAL" clId="{A5BFB78A-5C49-4C07-AA92-2B60C0D782F0}" dt="2021-02-11T12:53:18.251" v="53" actId="47"/>
        <pc:sldMkLst>
          <pc:docMk/>
          <pc:sldMk cId="405965737" sldId="3143"/>
        </pc:sldMkLst>
      </pc:sldChg>
      <pc:sldChg chg="del mod modShow">
        <pc:chgData name="Tak Sato" userId="f0c6482a-adb1-42ba-b40e-92f7a21f3f20" providerId="ADAL" clId="{A5BFB78A-5C49-4C07-AA92-2B60C0D782F0}" dt="2021-02-11T12:53:11.299" v="50" actId="47"/>
        <pc:sldMkLst>
          <pc:docMk/>
          <pc:sldMk cId="1756793128" sldId="10242"/>
        </pc:sldMkLst>
      </pc:sldChg>
      <pc:sldChg chg="modSp mod">
        <pc:chgData name="Tak Sato" userId="f0c6482a-adb1-42ba-b40e-92f7a21f3f20" providerId="ADAL" clId="{A5BFB78A-5C49-4C07-AA92-2B60C0D782F0}" dt="2021-02-11T12:40:13.206" v="33" actId="20577"/>
        <pc:sldMkLst>
          <pc:docMk/>
          <pc:sldMk cId="442721032" sldId="10244"/>
        </pc:sldMkLst>
        <pc:spChg chg="mod">
          <ac:chgData name="Tak Sato" userId="f0c6482a-adb1-42ba-b40e-92f7a21f3f20" providerId="ADAL" clId="{A5BFB78A-5C49-4C07-AA92-2B60C0D782F0}" dt="2021-02-11T12:40:13.206" v="33" actId="20577"/>
          <ac:spMkLst>
            <pc:docMk/>
            <pc:sldMk cId="442721032" sldId="10244"/>
            <ac:spMk id="2" creationId="{45010FE8-BF09-4146-B084-66CB05B66FD9}"/>
          </ac:spMkLst>
        </pc:spChg>
        <pc:spChg chg="mod">
          <ac:chgData name="Tak Sato" userId="f0c6482a-adb1-42ba-b40e-92f7a21f3f20" providerId="ADAL" clId="{A5BFB78A-5C49-4C07-AA92-2B60C0D782F0}" dt="2021-02-11T12:38:38.935" v="8" actId="20577"/>
          <ac:spMkLst>
            <pc:docMk/>
            <pc:sldMk cId="442721032" sldId="10244"/>
            <ac:spMk id="3" creationId="{C9B14668-8525-4535-AB83-D176A9D68000}"/>
          </ac:spMkLst>
        </pc:spChg>
      </pc:sldChg>
      <pc:sldChg chg="modSp mod">
        <pc:chgData name="Tak Sato" userId="f0c6482a-adb1-42ba-b40e-92f7a21f3f20" providerId="ADAL" clId="{A5BFB78A-5C49-4C07-AA92-2B60C0D782F0}" dt="2021-02-11T12:39:10.901" v="19" actId="20577"/>
        <pc:sldMkLst>
          <pc:docMk/>
          <pc:sldMk cId="1005306826" sldId="10245"/>
        </pc:sldMkLst>
        <pc:spChg chg="mod">
          <ac:chgData name="Tak Sato" userId="f0c6482a-adb1-42ba-b40e-92f7a21f3f20" providerId="ADAL" clId="{A5BFB78A-5C49-4C07-AA92-2B60C0D782F0}" dt="2021-02-11T12:39:06.735" v="15" actId="20577"/>
          <ac:spMkLst>
            <pc:docMk/>
            <pc:sldMk cId="1005306826" sldId="10245"/>
            <ac:spMk id="2" creationId="{45010FE8-BF09-4146-B084-66CB05B66FD9}"/>
          </ac:spMkLst>
        </pc:spChg>
        <pc:spChg chg="mod">
          <ac:chgData name="Tak Sato" userId="f0c6482a-adb1-42ba-b40e-92f7a21f3f20" providerId="ADAL" clId="{A5BFB78A-5C49-4C07-AA92-2B60C0D782F0}" dt="2021-02-11T12:39:10.901" v="19" actId="20577"/>
          <ac:spMkLst>
            <pc:docMk/>
            <pc:sldMk cId="1005306826" sldId="10245"/>
            <ac:spMk id="3" creationId="{C9B14668-8525-4535-AB83-D176A9D68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8/24/2021 12:05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8/24/2021 12:05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5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03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017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017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444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0E8ADD-5317-4C14-B1BC-530D7C569EE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 12:05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7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1963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/>
              <a:t>Performance management needs to be planned as it is an iterative process with incremental improvements</a:t>
            </a:r>
          </a:p>
          <a:p>
            <a:pPr marL="461963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/>
              <a:t>Start with a macro plan which defines the overall timetable and integration with project test phases and data migration phases</a:t>
            </a:r>
          </a:p>
          <a:p>
            <a:pPr marL="461963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/>
              <a:t>Need to then define a more refined plan which maps to the detailed project sprint plan so performance expectations from the project match with the expected volumes of data entity via data migration etc..</a:t>
            </a:r>
          </a:p>
          <a:p>
            <a:pPr marL="461963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/>
              <a:t>Project plan should allow for multiple iterations of performance testing (not just per test phase)</a:t>
            </a:r>
          </a:p>
          <a:p>
            <a:pPr marL="461963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/>
              <a:t>Project plan should have the right expert resources allocated to ensure the testing is done well and results are </a:t>
            </a:r>
            <a:r>
              <a:rPr lang="en-US" sz="1200" b="1"/>
              <a:t>correctly interpreted </a:t>
            </a:r>
            <a:r>
              <a:rPr lang="en-US" sz="1200"/>
              <a:t>and </a:t>
            </a:r>
            <a:r>
              <a:rPr lang="en-US" sz="1200" u="sng"/>
              <a:t>poor performing areas actioned rapidly</a:t>
            </a:r>
            <a:r>
              <a:rPr lang="en-US" sz="1200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=========================</a:t>
            </a:r>
          </a:p>
          <a:p>
            <a:r>
              <a:rPr lang="en-US" b="1" noProof="0"/>
              <a:t>Why are we asking this information?</a:t>
            </a:r>
          </a:p>
          <a:p>
            <a:r>
              <a:rPr lang="en-US" noProof="0"/>
              <a:t>Data center locations: </a:t>
            </a:r>
          </a:p>
          <a:p>
            <a:r>
              <a:rPr lang="en-US" noProof="0"/>
              <a:t>https://docs.microsoft.com/en-us/dynamics365/customer-engagement/admin/datacenter/new-datacenter-regions</a:t>
            </a:r>
          </a:p>
          <a:p>
            <a:r>
              <a:rPr lang="en-US" noProof="0"/>
              <a:t>https://docs.microsoft.com/en-us/power-platform/admin/new-datacenter-regions</a:t>
            </a:r>
          </a:p>
          <a:p>
            <a:r>
              <a:rPr lang="en-US" noProof="0"/>
              <a:t>https://docs.microsoft.com/en-us/dynamics365/get-started/availability</a:t>
            </a:r>
          </a:p>
          <a:p>
            <a:endParaRPr lang="en-US" noProof="0"/>
          </a:p>
          <a:p>
            <a:r>
              <a:rPr lang="en-US" noProof="0"/>
              <a:t>Instance Types can be simplified as Prod / Non-prod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31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1963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/>
              <a:t>24/7 workload schedule defined before should help in identifying key business scenarios</a:t>
            </a:r>
          </a:p>
          <a:p>
            <a:pPr marL="461963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/>
              <a:t>To help with selecting the key processes to measure, consider business impact and risk of poor performance 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000"/>
              <a:t>due to high transaction volumes or 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000"/>
              <a:t>complexity of automated processing or 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000"/>
              <a:t>high concurrency or 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000"/>
              <a:t>limited time available to complete the process. 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1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399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/>
              <a:t>Set realistic and measurable performance goals for the business scenarios (agree with business users)</a:t>
            </a:r>
          </a:p>
          <a:p>
            <a:pPr marL="571399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/>
              <a:t>Get approval for the key performance goals with business stakeholders and Steerco 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31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1963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Recommend that a team structure is created with a defined leader and all other roles and responsibilities identified (technical architects, functional architects, developers, testers etc)</a:t>
            </a:r>
          </a:p>
          <a:p>
            <a:pPr marL="461963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For each of the following areas, define how the performance goals set earlier are impacted and how to measure and improve performance as necessary: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Functional processes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Integrations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Batch processes 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Workflows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Data migration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Reporting and BI</a:t>
            </a:r>
          </a:p>
          <a:p>
            <a:pPr marL="461963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As part of the detailed plan, consider how and when to include the following: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representative volume data, 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representative concurrent users, 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representative concurrent processes occurring, 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representative hardware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representative configuration setup (incl. security setup)</a:t>
            </a:r>
          </a:p>
          <a:p>
            <a:pPr marL="461963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The performance testing strategy should also include the various means of measuring and remediating performance. 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Start with ensuring the </a:t>
            </a:r>
            <a:r>
              <a:rPr lang="en-GB" b="1"/>
              <a:t>designs for key scenarios will scale </a:t>
            </a:r>
            <a:r>
              <a:rPr lang="en-GB"/>
              <a:t>and deliver the required performance.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Code reviews, single user traces,  automation via task recorder, SQL logs, LCS Diagnostics, performance test harnesses via </a:t>
            </a:r>
            <a:r>
              <a:rPr lang="en-GB" err="1"/>
              <a:t>perfsdk</a:t>
            </a:r>
            <a:r>
              <a:rPr lang="en-GB"/>
              <a:t> tool (or other tools). </a:t>
            </a:r>
          </a:p>
          <a:p>
            <a:pPr marL="1485799" lvl="3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/>
              <a:t>Consider all the best practice areas (appropriate transaction scope, multi-threading, set-based operations, index considerations, etc)  </a:t>
            </a:r>
          </a:p>
          <a:p>
            <a:pPr marL="114199" lvl="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/>
              <a:t>Performance testing should have a single owner that can drive planning and remediations across all teams and all project phases</a:t>
            </a:r>
            <a:endParaRPr lang="en-GB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705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Photo_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E347669-273E-41F8-86D6-D7D8C09DA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525" y="3793"/>
            <a:ext cx="12469525" cy="698693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925D7E7-2E5D-4A14-A0B0-6CBD592C2D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0956" y="-12699"/>
            <a:ext cx="5943600" cy="699963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8899" y="2103643"/>
            <a:ext cx="5825213" cy="1793104"/>
          </a:xfrm>
          <a:noFill/>
        </p:spPr>
        <p:txBody>
          <a:bodyPr lIns="146304" tIns="91440" rIns="146304" bIns="91440" anchor="t" anchorCtr="0"/>
          <a:lstStyle>
            <a:lvl1pPr>
              <a:defRPr sz="3200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83" y="4783665"/>
            <a:ext cx="5826717" cy="78544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Solution Architect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C3BFC-E8A3-495F-ABE5-C493226AA5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288" y="6186488"/>
            <a:ext cx="5786437" cy="24622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24 August, 2021</a:t>
            </a:r>
          </a:p>
        </p:txBody>
      </p:sp>
    </p:spTree>
    <p:extLst>
      <p:ext uri="{BB962C8B-B14F-4D97-AF65-F5344CB8AC3E}">
        <p14:creationId xmlns:p14="http://schemas.microsoft.com/office/powerpoint/2010/main" val="31824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9842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B36951B0-9DD1-9642-A782-90F1E7DB8FA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9494791" y="2855691"/>
            <a:ext cx="6858001" cy="11466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9" r:id="rId1"/>
    <p:sldLayoutId id="2147484603" r:id="rId2"/>
    <p:sldLayoutId id="2147484583" r:id="rId3"/>
    <p:sldLayoutId id="2147484671" r:id="rId4"/>
    <p:sldLayoutId id="2147484977" r:id="rId5"/>
    <p:sldLayoutId id="2147484978" r:id="rId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C9C0-C18C-43CA-A499-AE3185FA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1952757"/>
            <a:ext cx="5509097" cy="1846659"/>
          </a:xfrm>
        </p:spPr>
        <p:txBody>
          <a:bodyPr/>
          <a:lstStyle/>
          <a:p>
            <a:r>
              <a:rPr lang="en-GB" sz="3600" dirty="0"/>
              <a:t>Dynamics 365 Solution Performance Workshop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2112A-2A78-4D4F-BEEA-82BF7EF8695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1325" y="4346621"/>
            <a:ext cx="5826125" cy="430887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Presenter Name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290B24-4D84-4F01-8125-D2F3E5C765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1325" y="6196013"/>
            <a:ext cx="5786437" cy="246221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24 August, 2021</a:t>
            </a:r>
            <a:endParaRPr lang="en-GB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964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F57-F2A1-42EE-9165-46846F6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400657"/>
          </a:xfrm>
        </p:spPr>
        <p:txBody>
          <a:bodyPr/>
          <a:lstStyle/>
          <a:p>
            <a:r>
              <a:rPr lang="en-GB" sz="7200">
                <a:solidFill>
                  <a:schemeClr val="tx1"/>
                </a:solidFill>
                <a:cs typeface="Segoe UI"/>
              </a:rPr>
              <a:t>Solution Design – </a:t>
            </a:r>
            <a:br>
              <a:rPr lang="en-GB" sz="7200"/>
            </a:br>
            <a:r>
              <a:rPr lang="en-GB" sz="7200">
                <a:solidFill>
                  <a:schemeClr val="tx1"/>
                </a:solidFill>
                <a:cs typeface="Segoe UI"/>
              </a:rPr>
              <a:t>Key Business Scenarios</a:t>
            </a:r>
            <a:endParaRPr lang="en-GB" sz="7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Business Scenarios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C05614-389C-48AD-A023-B2A0E026B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789952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2B8574-B56C-47A5-92D5-326EE0A1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73343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9A7D01-100F-4767-A0E0-0F52A5CED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676922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85159A-2FB8-48E2-AB17-5A97DB44E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6204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00543B6-BC34-4299-9434-C40664373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2056841"/>
            <a:ext cx="6218238" cy="338554"/>
            <a:chOff x="457200" y="2141483"/>
            <a:chExt cx="6218238" cy="33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42D0AB-7452-4392-BC3A-2FBF53935176}"/>
                </a:ext>
              </a:extLst>
            </p:cNvPr>
            <p:cNvSpPr/>
            <p:nvPr/>
          </p:nvSpPr>
          <p:spPr>
            <a:xfrm>
              <a:off x="506805" y="2141483"/>
              <a:ext cx="616863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highlight>
                    <a:srgbClr val="FFFF00"/>
                  </a:highlight>
                </a:rPr>
                <a:t>Business Scenario 1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F4D6372-099F-4A89-81B5-7772E77A1D2C}"/>
                </a:ext>
              </a:extLst>
            </p:cNvPr>
            <p:cNvGrpSpPr/>
            <p:nvPr/>
          </p:nvGrpSpPr>
          <p:grpSpPr>
            <a:xfrm>
              <a:off x="457200" y="2147704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9F334DF-232A-4F4C-B439-45CBEAB5BB4A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Graphic 77">
                <a:extLst>
                  <a:ext uri="{FF2B5EF4-FFF2-40B4-BE49-F238E27FC236}">
                    <a16:creationId xmlns:a16="http://schemas.microsoft.com/office/drawing/2014/main" id="{5C6FAA89-87C8-474A-9767-01282290439F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E51435-1702-4A8C-B241-7759D9397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097453"/>
            <a:ext cx="6218238" cy="338554"/>
            <a:chOff x="457200" y="3084968"/>
            <a:chExt cx="6218238" cy="33855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21C6D26-819F-4A58-A25B-6B980AF63BC6}"/>
                </a:ext>
              </a:extLst>
            </p:cNvPr>
            <p:cNvSpPr/>
            <p:nvPr/>
          </p:nvSpPr>
          <p:spPr>
            <a:xfrm>
              <a:off x="506805" y="3084968"/>
              <a:ext cx="616863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highlight>
                    <a:srgbClr val="FFFF00"/>
                  </a:highlight>
                </a:rPr>
                <a:t>Business Scenario 2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208CF6-EDEA-4479-8077-6793560EB83C}"/>
                </a:ext>
              </a:extLst>
            </p:cNvPr>
            <p:cNvGrpSpPr/>
            <p:nvPr/>
          </p:nvGrpSpPr>
          <p:grpSpPr>
            <a:xfrm>
              <a:off x="457200" y="3091189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F3343D-E652-4D66-828C-6BA46C9659A4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Graphic 77">
                <a:extLst>
                  <a:ext uri="{FF2B5EF4-FFF2-40B4-BE49-F238E27FC236}">
                    <a16:creationId xmlns:a16="http://schemas.microsoft.com/office/drawing/2014/main" id="{00585827-09ED-4A94-AC30-98C4E15A5603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86ACE5-F663-4109-A82D-4E928919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979387"/>
            <a:ext cx="6218238" cy="338554"/>
            <a:chOff x="457200" y="4848827"/>
            <a:chExt cx="6218238" cy="3385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E5CB00B-19B5-4FEC-80FF-940E8DAF0250}"/>
                </a:ext>
              </a:extLst>
            </p:cNvPr>
            <p:cNvSpPr/>
            <p:nvPr/>
          </p:nvSpPr>
          <p:spPr>
            <a:xfrm>
              <a:off x="506805" y="4848827"/>
              <a:ext cx="616863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highlight>
                    <a:srgbClr val="FFFF00"/>
                  </a:highlight>
                </a:rPr>
                <a:t>Business Scenario 4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508C763-BBF0-4AAB-856F-A0DF7E7F2A3C}"/>
                </a:ext>
              </a:extLst>
            </p:cNvPr>
            <p:cNvGrpSpPr/>
            <p:nvPr/>
          </p:nvGrpSpPr>
          <p:grpSpPr>
            <a:xfrm>
              <a:off x="457200" y="4855048"/>
              <a:ext cx="326112" cy="326112"/>
              <a:chOff x="457200" y="4953637"/>
              <a:chExt cx="326112" cy="326112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70F079D-F73E-4429-A3F1-2B7F65F083E2}"/>
                  </a:ext>
                </a:extLst>
              </p:cNvPr>
              <p:cNvSpPr/>
              <p:nvPr/>
            </p:nvSpPr>
            <p:spPr bwMode="auto">
              <a:xfrm>
                <a:off x="457200" y="4953637"/>
                <a:ext cx="326112" cy="326112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1" name="Graphic 77">
                <a:extLst>
                  <a:ext uri="{FF2B5EF4-FFF2-40B4-BE49-F238E27FC236}">
                    <a16:creationId xmlns:a16="http://schemas.microsoft.com/office/drawing/2014/main" id="{F1706874-C180-4DBF-9B62-B0D962DBF11B}"/>
                  </a:ext>
                </a:extLst>
              </p:cNvPr>
              <p:cNvSpPr/>
              <p:nvPr/>
            </p:nvSpPr>
            <p:spPr>
              <a:xfrm>
                <a:off x="538631" y="5052175"/>
                <a:ext cx="171674" cy="123765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solidFill>
                <a:schemeClr val="tx2"/>
              </a:solidFill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B527A31-C35C-4945-AABE-BB4DD9AF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922875"/>
            <a:ext cx="6218238" cy="338554"/>
            <a:chOff x="457200" y="5787537"/>
            <a:chExt cx="6218238" cy="33855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106E87-5845-4974-9575-AFD9EF2A8ACA}"/>
                </a:ext>
              </a:extLst>
            </p:cNvPr>
            <p:cNvSpPr/>
            <p:nvPr/>
          </p:nvSpPr>
          <p:spPr>
            <a:xfrm>
              <a:off x="506805" y="5787537"/>
              <a:ext cx="616863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highlight>
                    <a:srgbClr val="FFFF00"/>
                  </a:highlight>
                </a:rPr>
                <a:t>Business Scenario 5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EEE0993-8587-4B1B-9E66-C9C0D57FF36D}"/>
                </a:ext>
              </a:extLst>
            </p:cNvPr>
            <p:cNvGrpSpPr/>
            <p:nvPr/>
          </p:nvGrpSpPr>
          <p:grpSpPr>
            <a:xfrm>
              <a:off x="457200" y="579375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DA5356B-D2F2-4C8D-9858-CDB23CE86C51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Graphic 77">
                <a:extLst>
                  <a:ext uri="{FF2B5EF4-FFF2-40B4-BE49-F238E27FC236}">
                    <a16:creationId xmlns:a16="http://schemas.microsoft.com/office/drawing/2014/main" id="{77DFE0D6-1407-4366-BF60-2E681737AFC8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0EBEB94-9834-4BBF-97B1-656CDC7ADAE5}"/>
              </a:ext>
            </a:extLst>
          </p:cNvPr>
          <p:cNvSpPr/>
          <p:nvPr/>
        </p:nvSpPr>
        <p:spPr>
          <a:xfrm>
            <a:off x="3905726" y="1895260"/>
            <a:ext cx="3960000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150DA2-B8DD-4522-AF8E-0176F647C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035902"/>
            <a:ext cx="6218238" cy="338554"/>
            <a:chOff x="457200" y="4028453"/>
            <a:chExt cx="6218238" cy="33855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14E2F3B-923E-4452-862E-0112691AF3B4}"/>
                </a:ext>
              </a:extLst>
            </p:cNvPr>
            <p:cNvSpPr/>
            <p:nvPr/>
          </p:nvSpPr>
          <p:spPr>
            <a:xfrm>
              <a:off x="506805" y="4028453"/>
              <a:ext cx="616863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highlight>
                    <a:srgbClr val="FFFF00"/>
                  </a:highlight>
                </a:rPr>
                <a:t>Business Scenario 3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78056BE-B4B1-4EDB-BFC9-156909E6AA8C}"/>
                </a:ext>
              </a:extLst>
            </p:cNvPr>
            <p:cNvGrpSpPr/>
            <p:nvPr/>
          </p:nvGrpSpPr>
          <p:grpSpPr>
            <a:xfrm>
              <a:off x="457200" y="4034674"/>
              <a:ext cx="326112" cy="326112"/>
              <a:chOff x="457200" y="4267823"/>
              <a:chExt cx="326112" cy="326112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56660F0-F730-418D-AC94-6EE391EBF902}"/>
                  </a:ext>
                </a:extLst>
              </p:cNvPr>
              <p:cNvSpPr/>
              <p:nvPr/>
            </p:nvSpPr>
            <p:spPr bwMode="auto">
              <a:xfrm>
                <a:off x="457200" y="4267823"/>
                <a:ext cx="326112" cy="326112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Graphic 77">
                <a:extLst>
                  <a:ext uri="{FF2B5EF4-FFF2-40B4-BE49-F238E27FC236}">
                    <a16:creationId xmlns:a16="http://schemas.microsoft.com/office/drawing/2014/main" id="{85213B31-6D65-49AE-A490-6173C29F5814}"/>
                  </a:ext>
                </a:extLst>
              </p:cNvPr>
              <p:cNvSpPr/>
              <p:nvPr/>
            </p:nvSpPr>
            <p:spPr>
              <a:xfrm>
                <a:off x="538631" y="4366361"/>
                <a:ext cx="171674" cy="123765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solidFill>
                <a:schemeClr val="tx2"/>
              </a:solidFill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DE82F5C-6E24-415F-943A-B59D4457604E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B14668-8525-4535-AB83-D176A9D68000}"/>
              </a:ext>
            </a:extLst>
          </p:cNvPr>
          <p:cNvSpPr/>
          <p:nvPr/>
        </p:nvSpPr>
        <p:spPr>
          <a:xfrm>
            <a:off x="-99638" y="1094272"/>
            <a:ext cx="11227996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Share key business scenarios where good performance is essential to the proper functioning of the business, include a Description and Key Extensions (if any)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A450-EB03-4F1B-B334-C46CA82F2B1D}"/>
              </a:ext>
            </a:extLst>
          </p:cNvPr>
          <p:cNvSpPr/>
          <p:nvPr/>
        </p:nvSpPr>
        <p:spPr>
          <a:xfrm>
            <a:off x="7919866" y="1892625"/>
            <a:ext cx="3960000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BC6B4B-331B-451B-809A-78C75CC09131}"/>
              </a:ext>
            </a:extLst>
          </p:cNvPr>
          <p:cNvSpPr txBox="1"/>
          <p:nvPr/>
        </p:nvSpPr>
        <p:spPr>
          <a:xfrm>
            <a:off x="7919866" y="1537374"/>
            <a:ext cx="39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/>
              <a:t>K</a:t>
            </a:r>
            <a:r>
              <a:rPr lang="en-US" sz="1600" b="1">
                <a:solidFill>
                  <a:schemeClr val="tx1"/>
                </a:solidFill>
              </a:rPr>
              <a:t>ey </a:t>
            </a:r>
            <a:r>
              <a:rPr lang="en-US" sz="1600" b="1"/>
              <a:t>E</a:t>
            </a:r>
            <a:r>
              <a:rPr lang="en-US" sz="1600" b="1">
                <a:solidFill>
                  <a:schemeClr val="tx1"/>
                </a:solidFill>
              </a:rPr>
              <a:t>xtension(s) </a:t>
            </a:r>
            <a:endParaRPr 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B345-B572-4AC8-984E-CDD8DFEFDD44}"/>
              </a:ext>
            </a:extLst>
          </p:cNvPr>
          <p:cNvSpPr txBox="1"/>
          <p:nvPr/>
        </p:nvSpPr>
        <p:spPr>
          <a:xfrm>
            <a:off x="3905727" y="1541988"/>
            <a:ext cx="39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Description</a:t>
            </a:r>
            <a:endParaRPr lang="en-US" sz="16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B9BC99-FFDF-4340-896B-4A427478761A}"/>
              </a:ext>
            </a:extLst>
          </p:cNvPr>
          <p:cNvSpPr/>
          <p:nvPr/>
        </p:nvSpPr>
        <p:spPr>
          <a:xfrm>
            <a:off x="3905726" y="2841144"/>
            <a:ext cx="3960000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13F1B-B2C5-4DBD-BC14-E3CE7FC930F0}"/>
              </a:ext>
            </a:extLst>
          </p:cNvPr>
          <p:cNvSpPr/>
          <p:nvPr/>
        </p:nvSpPr>
        <p:spPr>
          <a:xfrm>
            <a:off x="7919866" y="2841145"/>
            <a:ext cx="3960000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BBA6FC-00CE-4F35-B249-FB1DF61D71D2}"/>
              </a:ext>
            </a:extLst>
          </p:cNvPr>
          <p:cNvSpPr/>
          <p:nvPr/>
        </p:nvSpPr>
        <p:spPr>
          <a:xfrm>
            <a:off x="3905726" y="3776463"/>
            <a:ext cx="3960000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F862C-D109-4498-9082-5690472ACFA4}"/>
              </a:ext>
            </a:extLst>
          </p:cNvPr>
          <p:cNvSpPr/>
          <p:nvPr/>
        </p:nvSpPr>
        <p:spPr>
          <a:xfrm>
            <a:off x="7919866" y="3784629"/>
            <a:ext cx="3960000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366981-407D-44A0-8552-F961857EE02E}"/>
              </a:ext>
            </a:extLst>
          </p:cNvPr>
          <p:cNvSpPr/>
          <p:nvPr/>
        </p:nvSpPr>
        <p:spPr>
          <a:xfrm>
            <a:off x="3905726" y="4723321"/>
            <a:ext cx="3960000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8E096-A90D-4F85-BE25-B2AA33733240}"/>
              </a:ext>
            </a:extLst>
          </p:cNvPr>
          <p:cNvSpPr/>
          <p:nvPr/>
        </p:nvSpPr>
        <p:spPr>
          <a:xfrm>
            <a:off x="7919866" y="4731487"/>
            <a:ext cx="3960000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4AA88-0BB1-44A7-AF4A-9CFAFEB93103}"/>
              </a:ext>
            </a:extLst>
          </p:cNvPr>
          <p:cNvSpPr/>
          <p:nvPr/>
        </p:nvSpPr>
        <p:spPr>
          <a:xfrm>
            <a:off x="3905726" y="5672218"/>
            <a:ext cx="3960000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9884AE-E238-4980-8117-DD2A03F655DC}"/>
              </a:ext>
            </a:extLst>
          </p:cNvPr>
          <p:cNvSpPr/>
          <p:nvPr/>
        </p:nvSpPr>
        <p:spPr>
          <a:xfrm>
            <a:off x="7919866" y="5678345"/>
            <a:ext cx="3960000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</p:spTree>
    <p:extLst>
      <p:ext uri="{BB962C8B-B14F-4D97-AF65-F5344CB8AC3E}">
        <p14:creationId xmlns:p14="http://schemas.microsoft.com/office/powerpoint/2010/main" val="15083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F57-F2A1-42EE-9165-46846F6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400657"/>
          </a:xfrm>
        </p:spPr>
        <p:txBody>
          <a:bodyPr/>
          <a:lstStyle/>
          <a:p>
            <a:r>
              <a:rPr lang="en-GB" sz="7200">
                <a:solidFill>
                  <a:schemeClr val="tx1"/>
                </a:solidFill>
              </a:rPr>
              <a:t>Performance Testing</a:t>
            </a:r>
            <a:br>
              <a:rPr lang="en-GB" sz="7200">
                <a:solidFill>
                  <a:schemeClr val="tx1"/>
                </a:solidFill>
              </a:rPr>
            </a:br>
            <a:endParaRPr lang="en-GB" sz="7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2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goals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837305-2ABA-4EB3-8826-E9F09C5A9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205798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C4A0BF9-E23F-4CFA-BFB9-1923DF03340F}"/>
              </a:ext>
            </a:extLst>
          </p:cNvPr>
          <p:cNvSpPr/>
          <p:nvPr/>
        </p:nvSpPr>
        <p:spPr>
          <a:xfrm>
            <a:off x="506805" y="2029272"/>
            <a:ext cx="5042657" cy="480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Share performance goals/objectives, documented as part of non-functional requirements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7C69AB-A6F8-4AC0-AE4C-B9139D91F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211952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7E9031-F18F-41B9-BC42-D62A9FFC8CA2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Graphic 77">
              <a:extLst>
                <a:ext uri="{FF2B5EF4-FFF2-40B4-BE49-F238E27FC236}">
                  <a16:creationId xmlns:a16="http://schemas.microsoft.com/office/drawing/2014/main" id="{554ABB70-8980-450F-B7E0-41CF4719410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EA5DDC-E544-4F4D-AB26-DF041AFF1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315846"/>
            <a:ext cx="5092262" cy="522386"/>
            <a:chOff x="457200" y="2678801"/>
            <a:chExt cx="5092262" cy="52238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60B385F-DDAB-4620-9658-189E6CCEF254}"/>
                </a:ext>
              </a:extLst>
            </p:cNvPr>
            <p:cNvSpPr/>
            <p:nvPr/>
          </p:nvSpPr>
          <p:spPr>
            <a:xfrm>
              <a:off x="506805" y="2678801"/>
              <a:ext cx="504265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Share specific acceptance criteria for performance testing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FDC2661-29F9-43D9-8918-58794206E221}"/>
                </a:ext>
              </a:extLst>
            </p:cNvPr>
            <p:cNvGrpSpPr/>
            <p:nvPr/>
          </p:nvGrpSpPr>
          <p:grpSpPr>
            <a:xfrm>
              <a:off x="457200" y="277693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6AE6741-1179-4554-B75D-673BA28086E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Graphic 77">
                <a:extLst>
                  <a:ext uri="{FF2B5EF4-FFF2-40B4-BE49-F238E27FC236}">
                    <a16:creationId xmlns:a16="http://schemas.microsoft.com/office/drawing/2014/main" id="{9E973F10-2DA7-474D-8094-BB9DB4EC6F06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23E3344-0D3E-40C6-A30D-D9146C16FFD2}"/>
              </a:ext>
            </a:extLst>
          </p:cNvPr>
          <p:cNvSpPr/>
          <p:nvPr/>
        </p:nvSpPr>
        <p:spPr>
          <a:xfrm>
            <a:off x="6810998" y="1895260"/>
            <a:ext cx="4923802" cy="2219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3E1ED-F3FC-47BC-86FF-ABC256FF54B7}"/>
              </a:ext>
            </a:extLst>
          </p:cNvPr>
          <p:cNvSpPr/>
          <p:nvPr/>
        </p:nvSpPr>
        <p:spPr>
          <a:xfrm>
            <a:off x="6810998" y="4296796"/>
            <a:ext cx="4923802" cy="2219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3E2C28-CB8E-4744-9410-C2E970FCFB05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357708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 strategy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Share Performance testing strategy as part of overall Testing strategy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3"/>
            <a:ext cx="11277600" cy="480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Copy/paste the Testing strategy file into this section, This should include a holistic plan on how performance considerations are incorporated within project methodology and activities</a:t>
            </a:r>
          </a:p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69005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testing tools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E7B08C-E732-4283-813E-5C824AA3E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404600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924E05-6CBE-4AD2-A59B-0EF6096D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895261"/>
            <a:ext cx="6218237" cy="522386"/>
            <a:chOff x="457200" y="1895261"/>
            <a:chExt cx="6218237" cy="5223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F07B10-526E-4722-B123-01E96EBAF8EA}"/>
                </a:ext>
              </a:extLst>
            </p:cNvPr>
            <p:cNvSpPr/>
            <p:nvPr/>
          </p:nvSpPr>
          <p:spPr>
            <a:xfrm>
              <a:off x="506804" y="1895261"/>
              <a:ext cx="616863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Share tools planned to be used to build a test dataset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6372018-74DE-4514-AD3F-0608AB4C06C8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BA9E5B3-3770-4BAB-AD19-00999C17B37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Graphic 77">
                <a:extLst>
                  <a:ext uri="{FF2B5EF4-FFF2-40B4-BE49-F238E27FC236}">
                    <a16:creationId xmlns:a16="http://schemas.microsoft.com/office/drawing/2014/main" id="{22018496-0840-472C-BAE9-AB7680C49EE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0F03D4-A682-47CC-984E-2DED3B1CF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651222"/>
            <a:ext cx="6218237" cy="338554"/>
            <a:chOff x="457200" y="3651222"/>
            <a:chExt cx="6218237" cy="33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0FE988-BD92-4F91-8200-E8930D29B8E5}"/>
                </a:ext>
              </a:extLst>
            </p:cNvPr>
            <p:cNvSpPr/>
            <p:nvPr/>
          </p:nvSpPr>
          <p:spPr>
            <a:xfrm>
              <a:off x="506804" y="3651222"/>
              <a:ext cx="616863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Share tools planned to be used to run performance testing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D83416-B614-471C-B631-31ADAC57AEC2}"/>
                </a:ext>
              </a:extLst>
            </p:cNvPr>
            <p:cNvGrpSpPr/>
            <p:nvPr/>
          </p:nvGrpSpPr>
          <p:grpSpPr>
            <a:xfrm>
              <a:off x="457200" y="3657444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8AB8F5C-9FF9-4468-952E-4A1DE11AA2A3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Graphic 77">
                <a:extLst>
                  <a:ext uri="{FF2B5EF4-FFF2-40B4-BE49-F238E27FC236}">
                    <a16:creationId xmlns:a16="http://schemas.microsoft.com/office/drawing/2014/main" id="{660EB3EE-43BC-488B-9ABD-4B6FFEE607B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B4CA27E-06A1-41D6-A39E-BBDEFA5F120C}"/>
              </a:ext>
            </a:extLst>
          </p:cNvPr>
          <p:cNvSpPr/>
          <p:nvPr/>
        </p:nvSpPr>
        <p:spPr>
          <a:xfrm>
            <a:off x="6810998" y="5097587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C33CF7-B99C-4242-B068-B1E55EFBB73A}"/>
              </a:ext>
            </a:extLst>
          </p:cNvPr>
          <p:cNvSpPr/>
          <p:nvPr/>
        </p:nvSpPr>
        <p:spPr>
          <a:xfrm>
            <a:off x="6810998" y="1895262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05B509-0085-4B54-A7E3-8D48C0A1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005763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14DD12-6970-4CF5-B354-9243ED066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131134"/>
            <a:ext cx="6218237" cy="522386"/>
            <a:chOff x="457200" y="4350351"/>
            <a:chExt cx="6218237" cy="5223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79F7E72-7EB1-4993-BE4C-E4642358DE7E}"/>
                </a:ext>
              </a:extLst>
            </p:cNvPr>
            <p:cNvSpPr/>
            <p:nvPr/>
          </p:nvSpPr>
          <p:spPr>
            <a:xfrm>
              <a:off x="506804" y="4350351"/>
              <a:ext cx="616863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Share tools planned to be used to analyze performance testing results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00B99A2-4629-4C8D-985D-E2CF08B28C20}"/>
                </a:ext>
              </a:extLst>
            </p:cNvPr>
            <p:cNvGrpSpPr/>
            <p:nvPr/>
          </p:nvGrpSpPr>
          <p:grpSpPr>
            <a:xfrm>
              <a:off x="457200" y="444848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5032A82-45D4-44EA-855A-B921F03B547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Graphic 77">
                <a:extLst>
                  <a:ext uri="{FF2B5EF4-FFF2-40B4-BE49-F238E27FC236}">
                    <a16:creationId xmlns:a16="http://schemas.microsoft.com/office/drawing/2014/main" id="{E31015E8-FDC1-4F26-A87F-93A0152D706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E8E1D1E0-8EE3-4A76-82F4-5151A420D75C}"/>
              </a:ext>
            </a:extLst>
          </p:cNvPr>
          <p:cNvSpPr/>
          <p:nvPr/>
        </p:nvSpPr>
        <p:spPr>
          <a:xfrm>
            <a:off x="6810998" y="3496425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1B32E7-E83A-484E-89B0-B2EDDAE540AF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194899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 environment(s)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Share planned Performance test environment(s) as part of overall Environment plan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3"/>
            <a:ext cx="11277600" cy="480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Copy/paste latest version of Environment plan file into this section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5001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Performance test runbook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tIns="45720" rIns="91440" bIns="4572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Share runbook that will be used to prepare the test environment(s) prior to running performance tests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3"/>
            <a:ext cx="11277600" cy="480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(if already known)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364045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F57-F2A1-42EE-9165-46846F6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3508653"/>
          </a:xfrm>
        </p:spPr>
        <p:txBody>
          <a:bodyPr/>
          <a:lstStyle/>
          <a:p>
            <a:r>
              <a:rPr lang="en-GB" sz="7200">
                <a:solidFill>
                  <a:schemeClr val="tx1"/>
                </a:solidFill>
              </a:rPr>
              <a:t>Risks</a:t>
            </a:r>
            <a:br>
              <a:rPr lang="en-GB" sz="7200">
                <a:solidFill>
                  <a:schemeClr val="tx1"/>
                </a:solidFill>
              </a:rPr>
            </a:br>
            <a:r>
              <a:rPr lang="en-GB" sz="7200">
                <a:solidFill>
                  <a:schemeClr val="tx1"/>
                </a:solidFill>
              </a:rPr>
              <a:t>Q&amp;A</a:t>
            </a:r>
            <a:br>
              <a:rPr lang="en-GB" sz="7200">
                <a:solidFill>
                  <a:schemeClr val="tx1"/>
                </a:solidFill>
              </a:rPr>
            </a:br>
            <a:r>
              <a:rPr lang="en-GB" sz="7200">
                <a:solidFill>
                  <a:schemeClr val="tx1"/>
                </a:solidFill>
              </a:rPr>
              <a:t>Next Steps</a:t>
            </a:r>
            <a:br>
              <a:rPr lang="en-GB" sz="7200">
                <a:solidFill>
                  <a:schemeClr val="tx1"/>
                </a:solidFill>
              </a:rPr>
            </a:br>
            <a:endParaRPr lang="en-GB" sz="7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21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0DB5B5-71CC-4A82-83C7-4427225E89B4}"/>
              </a:ext>
            </a:extLst>
          </p:cNvPr>
          <p:cNvSpPr/>
          <p:nvPr/>
        </p:nvSpPr>
        <p:spPr>
          <a:xfrm>
            <a:off x="506804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Highlight risks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9EA57D-195B-4FC2-A16F-1D98E98E9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5F158D-72EA-4FD7-9A32-476745931B0D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Graphic 77">
              <a:extLst>
                <a:ext uri="{FF2B5EF4-FFF2-40B4-BE49-F238E27FC236}">
                  <a16:creationId xmlns:a16="http://schemas.microsoft.com/office/drawing/2014/main" id="{3CA31C58-F974-4272-8468-1BE1EE27E619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4FDBA81-4E94-4312-93CB-C497C8DC0C5E}"/>
              </a:ext>
            </a:extLst>
          </p:cNvPr>
          <p:cNvSpPr/>
          <p:nvPr/>
        </p:nvSpPr>
        <p:spPr>
          <a:xfrm>
            <a:off x="6810998" y="1895262"/>
            <a:ext cx="4923802" cy="4619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List questions and follow up 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CE2C40-90DB-4FC2-953D-507B8E0183F5}"/>
              </a:ext>
            </a:extLst>
          </p:cNvPr>
          <p:cNvSpPr/>
          <p:nvPr/>
        </p:nvSpPr>
        <p:spPr>
          <a:xfrm>
            <a:off x="8419249" y="0"/>
            <a:ext cx="3772751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0366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Performance Workshop Agenda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50DF09-0D7B-4F8E-8ACF-13567A221AF3}"/>
              </a:ext>
            </a:extLst>
          </p:cNvPr>
          <p:cNvSpPr/>
          <p:nvPr/>
        </p:nvSpPr>
        <p:spPr>
          <a:xfrm>
            <a:off x="1500053" y="1374543"/>
            <a:ext cx="4621220" cy="475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27" rIns="182880" rtlCol="0" anchor="t" anchorCtr="0"/>
          <a:lstStyle/>
          <a:p>
            <a:pPr lvl="0" defTabSz="914225"/>
            <a:r>
              <a:rPr lang="en-US" sz="2000">
                <a:ln w="3175">
                  <a:noFill/>
                </a:ln>
                <a:solidFill>
                  <a:schemeClr val="accent2"/>
                </a:solidFill>
                <a:latin typeface="Segoe UI Semibold"/>
                <a:cs typeface="Segoe UI" pitchFamily="34" charset="0"/>
              </a:rPr>
              <a:t>Agenda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7907F9-2172-46A3-AEA0-8DD4122F217B}"/>
              </a:ext>
            </a:extLst>
          </p:cNvPr>
          <p:cNvSpPr/>
          <p:nvPr/>
        </p:nvSpPr>
        <p:spPr>
          <a:xfrm>
            <a:off x="6134653" y="1399711"/>
            <a:ext cx="5613527" cy="51405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defTabSz="932597"/>
            <a:r>
              <a:rPr lang="en-US" sz="1600">
                <a:solidFill>
                  <a:schemeClr val="tx1"/>
                </a:solidFill>
              </a:rPr>
              <a:t>The Solution Performance workshop provide guidance on solution design and increases awareness of the impact an additional configuration or customization may have on the overall performance and end-user experience. It emphasis the importance of having performance goals defined and having the right focus on performance and performance testing during the entire lifecycle of the project.</a:t>
            </a: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FCCFC8E7-228A-485F-B89E-E8B4B03C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5657" y="1762061"/>
            <a:ext cx="976312" cy="87504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06ADDC-D360-4A0F-91FF-B494A9B9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94318" y="1349375"/>
            <a:ext cx="0" cy="494513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8E8564-839D-4D78-B946-D71D10D7F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" y="1858175"/>
            <a:ext cx="61212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913BBF-6FE9-4291-9E49-F67694610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451213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DEDC1E-B9F9-418B-93EA-03CEE8A48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040727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54E8F2-26A2-4CCA-89B8-65B9B53DA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630241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3F52E1-9D12-4CD8-9AFB-DF3694F8E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219755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1FE680-81D2-484D-B86E-D8BCF7407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809269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FF7EC1-B2EB-4DC5-B055-C580BB6B5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398783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3151547-6629-4A30-85D7-9026BFE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1895263"/>
            <a:ext cx="5613527" cy="522386"/>
            <a:chOff x="506805" y="1895263"/>
            <a:chExt cx="5613527" cy="5223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909AFD3-772D-428E-8735-D3CC0F3F9928}"/>
                </a:ext>
              </a:extLst>
            </p:cNvPr>
            <p:cNvSpPr/>
            <p:nvPr/>
          </p:nvSpPr>
          <p:spPr>
            <a:xfrm>
              <a:off x="506805" y="18952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Project plan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43C8747-F64E-4A18-A94A-9D3F8224370C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A72F8EA-291F-4570-84D1-25DC141B48F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Graphic 77">
                <a:extLst>
                  <a:ext uri="{FF2B5EF4-FFF2-40B4-BE49-F238E27FC236}">
                    <a16:creationId xmlns:a16="http://schemas.microsoft.com/office/drawing/2014/main" id="{9A88097F-834B-41ED-84A6-F60654AB22D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7ACF46A-463D-47C7-864A-28AF0D80B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2484777"/>
            <a:ext cx="5613527" cy="522386"/>
            <a:chOff x="506805" y="2480613"/>
            <a:chExt cx="5613527" cy="52238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F0B6B51-41D8-4F93-878F-BACE5D1A7680}"/>
                </a:ext>
              </a:extLst>
            </p:cNvPr>
            <p:cNvSpPr/>
            <p:nvPr/>
          </p:nvSpPr>
          <p:spPr>
            <a:xfrm>
              <a:off x="506805" y="24806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Solution Design - Volumes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9BE7D1-9561-4827-9078-39A70C6194FC}"/>
                </a:ext>
              </a:extLst>
            </p:cNvPr>
            <p:cNvGrpSpPr/>
            <p:nvPr/>
          </p:nvGrpSpPr>
          <p:grpSpPr>
            <a:xfrm>
              <a:off x="730757" y="25787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15A3C2A-BC9A-43BD-88E3-EE63266915B6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Graphic 77">
                <a:extLst>
                  <a:ext uri="{FF2B5EF4-FFF2-40B4-BE49-F238E27FC236}">
                    <a16:creationId xmlns:a16="http://schemas.microsoft.com/office/drawing/2014/main" id="{30FA6A06-94D8-41F5-A50E-579C83314429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25BF092-9D17-40D4-AEA1-85E84CD38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3074291"/>
            <a:ext cx="5613527" cy="522386"/>
            <a:chOff x="506805" y="3065963"/>
            <a:chExt cx="5613527" cy="52238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4341627-CD8C-4D9B-8381-28743BCFFBF1}"/>
                </a:ext>
              </a:extLst>
            </p:cNvPr>
            <p:cNvSpPr/>
            <p:nvPr/>
          </p:nvSpPr>
          <p:spPr>
            <a:xfrm>
              <a:off x="506805" y="30659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Solution Design - Geo Location Strategy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E8DCA24-F689-4F52-AC15-9977600BCF8E}"/>
                </a:ext>
              </a:extLst>
            </p:cNvPr>
            <p:cNvGrpSpPr/>
            <p:nvPr/>
          </p:nvGrpSpPr>
          <p:grpSpPr>
            <a:xfrm>
              <a:off x="730757" y="31641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2BD1EA2-61E0-4EC2-AD0B-094D0B9C4D0E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" name="Graphic 77">
                <a:extLst>
                  <a:ext uri="{FF2B5EF4-FFF2-40B4-BE49-F238E27FC236}">
                    <a16:creationId xmlns:a16="http://schemas.microsoft.com/office/drawing/2014/main" id="{B6DB75E1-7967-41AB-8FD6-5430FCE30183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9D9518-4245-48DA-AFDC-44848BB4C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3663805"/>
            <a:ext cx="5613527" cy="522386"/>
            <a:chOff x="506805" y="3651313"/>
            <a:chExt cx="5613527" cy="5223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E81B94-64B5-49BC-8A00-1B321C123F69}"/>
                </a:ext>
              </a:extLst>
            </p:cNvPr>
            <p:cNvSpPr/>
            <p:nvPr/>
          </p:nvSpPr>
          <p:spPr>
            <a:xfrm>
              <a:off x="506805" y="36513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tIns="45720" rIns="91440" bIns="45720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Solution Design – Key Business Scenarios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28EF100-B47D-4AE2-B379-E928FBF5CBF8}"/>
                </a:ext>
              </a:extLst>
            </p:cNvPr>
            <p:cNvGrpSpPr/>
            <p:nvPr/>
          </p:nvGrpSpPr>
          <p:grpSpPr>
            <a:xfrm>
              <a:off x="730757" y="37494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5D38F1C-5C55-4873-BE66-20E7BE3E2EDC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" name="Graphic 77">
                <a:extLst>
                  <a:ext uri="{FF2B5EF4-FFF2-40B4-BE49-F238E27FC236}">
                    <a16:creationId xmlns:a16="http://schemas.microsoft.com/office/drawing/2014/main" id="{E24498CF-9BEE-4E44-B585-1F75DC58AE6B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C4E2D5-ABEE-4F1C-8DF5-73DE5AC2F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4253319"/>
            <a:ext cx="5613527" cy="522386"/>
            <a:chOff x="506805" y="4236663"/>
            <a:chExt cx="5613527" cy="52238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30E3A6F-B40A-4569-AC93-BDC1DEAA095C}"/>
                </a:ext>
              </a:extLst>
            </p:cNvPr>
            <p:cNvSpPr/>
            <p:nvPr/>
          </p:nvSpPr>
          <p:spPr>
            <a:xfrm>
              <a:off x="506805" y="42366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endParaRPr lang="fr-FR" sz="1600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C5E5E53-E510-40D8-92C4-7975BF31BFF1}"/>
                </a:ext>
              </a:extLst>
            </p:cNvPr>
            <p:cNvGrpSpPr/>
            <p:nvPr/>
          </p:nvGrpSpPr>
          <p:grpSpPr>
            <a:xfrm>
              <a:off x="730757" y="43348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0E7479B-2E41-41A8-8F1A-01E828705C0E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" name="Graphic 77">
                <a:extLst>
                  <a:ext uri="{FF2B5EF4-FFF2-40B4-BE49-F238E27FC236}">
                    <a16:creationId xmlns:a16="http://schemas.microsoft.com/office/drawing/2014/main" id="{548EAD0B-AEC3-471A-8197-CE03DECE60EF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0543721-9F23-4D2C-A13E-D93B984A9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4842833"/>
            <a:ext cx="5613527" cy="522386"/>
            <a:chOff x="506805" y="4822013"/>
            <a:chExt cx="5613527" cy="52238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31F93E7-ED00-4260-816E-6CBCB07E9A23}"/>
                </a:ext>
              </a:extLst>
            </p:cNvPr>
            <p:cNvSpPr/>
            <p:nvPr/>
          </p:nvSpPr>
          <p:spPr>
            <a:xfrm>
              <a:off x="506805" y="48220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endParaRPr lang="en-GB" sz="1600">
                <a:solidFill>
                  <a:schemeClr val="tx1"/>
                </a:solidFill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2CB8E29-DE60-4DA7-B4D0-2E855D242409}"/>
                </a:ext>
              </a:extLst>
            </p:cNvPr>
            <p:cNvGrpSpPr/>
            <p:nvPr/>
          </p:nvGrpSpPr>
          <p:grpSpPr>
            <a:xfrm>
              <a:off x="730757" y="49201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D2A5F48-3EE0-4254-933E-F0507DBF41A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3" name="Graphic 77">
                <a:extLst>
                  <a:ext uri="{FF2B5EF4-FFF2-40B4-BE49-F238E27FC236}">
                    <a16:creationId xmlns:a16="http://schemas.microsoft.com/office/drawing/2014/main" id="{54D9EF2F-59A7-4FDC-996B-D738619C34AF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5831B84-1C17-4A14-9584-93D7C92B4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5432347"/>
            <a:ext cx="5613527" cy="522386"/>
            <a:chOff x="506805" y="5407363"/>
            <a:chExt cx="5613527" cy="52238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DE2201B-869B-46E1-9DBD-5685B60F9033}"/>
                </a:ext>
              </a:extLst>
            </p:cNvPr>
            <p:cNvSpPr/>
            <p:nvPr/>
          </p:nvSpPr>
          <p:spPr>
            <a:xfrm>
              <a:off x="506805" y="54073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tIns="45720" rIns="91440" bIns="45720" rtlCol="0" anchor="ctr"/>
            <a:lstStyle/>
            <a:p>
              <a:r>
                <a:rPr lang="en-GB" sz="1600">
                  <a:solidFill>
                    <a:schemeClr val="tx1"/>
                  </a:solidFill>
                  <a:ea typeface="+mn-lt"/>
                  <a:cs typeface="+mn-lt"/>
                </a:rPr>
                <a:t>Q&amp;A</a:t>
              </a:r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2369DA4-97F3-49AA-A7F8-1E5CFA46923C}"/>
                </a:ext>
              </a:extLst>
            </p:cNvPr>
            <p:cNvGrpSpPr/>
            <p:nvPr/>
          </p:nvGrpSpPr>
          <p:grpSpPr>
            <a:xfrm>
              <a:off x="730757" y="55055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07CCD18-B526-49B1-B2D6-EC23F8940C59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8" name="Graphic 77">
                <a:extLst>
                  <a:ext uri="{FF2B5EF4-FFF2-40B4-BE49-F238E27FC236}">
                    <a16:creationId xmlns:a16="http://schemas.microsoft.com/office/drawing/2014/main" id="{B87852BE-A84F-43C9-9B66-6661E392814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429D1AB2-FD1C-420E-91FC-D03A20DC1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1273" y="1211265"/>
            <a:ext cx="5613527" cy="163278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B4443CD-27CA-4DBD-A805-FB445344C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72302" y="4185533"/>
            <a:ext cx="809756" cy="809754"/>
            <a:chOff x="6456428" y="2720976"/>
            <a:chExt cx="917704" cy="917702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71E6BB8-F6B2-4A70-9C26-62A830F5F11B}"/>
                </a:ext>
              </a:extLst>
            </p:cNvPr>
            <p:cNvSpPr/>
            <p:nvPr/>
          </p:nvSpPr>
          <p:spPr bwMode="auto">
            <a:xfrm>
              <a:off x="6456428" y="2720976"/>
              <a:ext cx="917704" cy="917702"/>
            </a:xfrm>
            <a:custGeom>
              <a:avLst/>
              <a:gdLst>
                <a:gd name="connsiteX0" fmla="*/ 458852 w 917704"/>
                <a:gd name="connsiteY0" fmla="*/ 33532 h 917702"/>
                <a:gd name="connsiteX1" fmla="*/ 33532 w 917704"/>
                <a:gd name="connsiteY1" fmla="*/ 458851 h 917702"/>
                <a:gd name="connsiteX2" fmla="*/ 458852 w 917704"/>
                <a:gd name="connsiteY2" fmla="*/ 884170 h 917702"/>
                <a:gd name="connsiteX3" fmla="*/ 884172 w 917704"/>
                <a:gd name="connsiteY3" fmla="*/ 458851 h 917702"/>
                <a:gd name="connsiteX4" fmla="*/ 458852 w 917704"/>
                <a:gd name="connsiteY4" fmla="*/ 33532 h 917702"/>
                <a:gd name="connsiteX5" fmla="*/ 458852 w 917704"/>
                <a:gd name="connsiteY5" fmla="*/ 0 h 917702"/>
                <a:gd name="connsiteX6" fmla="*/ 917704 w 917704"/>
                <a:gd name="connsiteY6" fmla="*/ 458851 h 917702"/>
                <a:gd name="connsiteX7" fmla="*/ 458852 w 917704"/>
                <a:gd name="connsiteY7" fmla="*/ 917702 h 917702"/>
                <a:gd name="connsiteX8" fmla="*/ 0 w 917704"/>
                <a:gd name="connsiteY8" fmla="*/ 458851 h 917702"/>
                <a:gd name="connsiteX9" fmla="*/ 458852 w 917704"/>
                <a:gd name="connsiteY9" fmla="*/ 0 h 91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7704" h="917702">
                  <a:moveTo>
                    <a:pt x="458852" y="33532"/>
                  </a:moveTo>
                  <a:cubicBezTo>
                    <a:pt x="223954" y="33532"/>
                    <a:pt x="33532" y="223954"/>
                    <a:pt x="33532" y="458851"/>
                  </a:cubicBezTo>
                  <a:cubicBezTo>
                    <a:pt x="33532" y="693748"/>
                    <a:pt x="223954" y="884170"/>
                    <a:pt x="458852" y="884170"/>
                  </a:cubicBezTo>
                  <a:cubicBezTo>
                    <a:pt x="693750" y="884170"/>
                    <a:pt x="884172" y="693748"/>
                    <a:pt x="884172" y="458851"/>
                  </a:cubicBezTo>
                  <a:cubicBezTo>
                    <a:pt x="884172" y="223954"/>
                    <a:pt x="693750" y="33532"/>
                    <a:pt x="458852" y="33532"/>
                  </a:cubicBezTo>
                  <a:close/>
                  <a:moveTo>
                    <a:pt x="458852" y="0"/>
                  </a:moveTo>
                  <a:cubicBezTo>
                    <a:pt x="712269" y="0"/>
                    <a:pt x="917704" y="205435"/>
                    <a:pt x="917704" y="458851"/>
                  </a:cubicBezTo>
                  <a:cubicBezTo>
                    <a:pt x="917704" y="712267"/>
                    <a:pt x="712269" y="917702"/>
                    <a:pt x="458852" y="917702"/>
                  </a:cubicBezTo>
                  <a:cubicBezTo>
                    <a:pt x="205435" y="917702"/>
                    <a:pt x="0" y="712267"/>
                    <a:pt x="0" y="458851"/>
                  </a:cubicBezTo>
                  <a:cubicBezTo>
                    <a:pt x="0" y="205435"/>
                    <a:pt x="205435" y="0"/>
                    <a:pt x="45885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6BDC5852-9503-4CDA-B807-61D5949A5EBC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6678730" y="3009901"/>
              <a:ext cx="473100" cy="339852"/>
            </a:xfrm>
            <a:custGeom>
              <a:avLst/>
              <a:gdLst>
                <a:gd name="T0" fmla="*/ 85 w 231"/>
                <a:gd name="T1" fmla="*/ 0 h 170"/>
                <a:gd name="T2" fmla="*/ 152 w 231"/>
                <a:gd name="T3" fmla="*/ 61 h 170"/>
                <a:gd name="T4" fmla="*/ 0 w 231"/>
                <a:gd name="T5" fmla="*/ 61 h 170"/>
                <a:gd name="T6" fmla="*/ 0 w 231"/>
                <a:gd name="T7" fmla="*/ 105 h 170"/>
                <a:gd name="T8" fmla="*/ 152 w 231"/>
                <a:gd name="T9" fmla="*/ 105 h 170"/>
                <a:gd name="T10" fmla="*/ 85 w 231"/>
                <a:gd name="T11" fmla="*/ 170 h 170"/>
                <a:gd name="T12" fmla="*/ 140 w 231"/>
                <a:gd name="T13" fmla="*/ 170 h 170"/>
                <a:gd name="T14" fmla="*/ 231 w 231"/>
                <a:gd name="T15" fmla="*/ 85 h 170"/>
                <a:gd name="T16" fmla="*/ 140 w 231"/>
                <a:gd name="T17" fmla="*/ 0 h 170"/>
                <a:gd name="T18" fmla="*/ 85 w 231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70">
                  <a:moveTo>
                    <a:pt x="85" y="0"/>
                  </a:moveTo>
                  <a:cubicBezTo>
                    <a:pt x="85" y="0"/>
                    <a:pt x="85" y="0"/>
                    <a:pt x="15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105"/>
                  </a:cubicBezTo>
                  <a:cubicBezTo>
                    <a:pt x="0" y="105"/>
                    <a:pt x="0" y="105"/>
                    <a:pt x="152" y="105"/>
                  </a:cubicBezTo>
                  <a:cubicBezTo>
                    <a:pt x="152" y="105"/>
                    <a:pt x="152" y="105"/>
                    <a:pt x="85" y="170"/>
                  </a:cubicBezTo>
                  <a:cubicBezTo>
                    <a:pt x="85" y="170"/>
                    <a:pt x="85" y="170"/>
                    <a:pt x="140" y="170"/>
                  </a:cubicBezTo>
                  <a:cubicBezTo>
                    <a:pt x="140" y="170"/>
                    <a:pt x="140" y="170"/>
                    <a:pt x="231" y="85"/>
                  </a:cubicBezTo>
                  <a:cubicBezTo>
                    <a:pt x="231" y="85"/>
                    <a:pt x="231" y="85"/>
                    <a:pt x="140" y="0"/>
                  </a:cubicBezTo>
                  <a:cubicBezTo>
                    <a:pt x="140" y="0"/>
                    <a:pt x="140" y="0"/>
                    <a:pt x="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E1CA762-CB82-429E-89B2-E95C130A0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727" y="1143371"/>
            <a:ext cx="497036" cy="499600"/>
            <a:chOff x="8121835" y="4193647"/>
            <a:chExt cx="847725" cy="852101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35EF289-2D65-4F5A-B305-094781357BB8}"/>
                </a:ext>
              </a:extLst>
            </p:cNvPr>
            <p:cNvSpPr/>
            <p:nvPr/>
          </p:nvSpPr>
          <p:spPr>
            <a:xfrm>
              <a:off x="8121835" y="4242767"/>
              <a:ext cx="847725" cy="152400"/>
            </a:xfrm>
            <a:custGeom>
              <a:avLst/>
              <a:gdLst>
                <a:gd name="connsiteX0" fmla="*/ 826296 w 847725"/>
                <a:gd name="connsiteY0" fmla="*/ 0 h 152400"/>
                <a:gd name="connsiteX1" fmla="*/ 738024 w 847725"/>
                <a:gd name="connsiteY1" fmla="*/ 0 h 152400"/>
                <a:gd name="connsiteX2" fmla="*/ 738024 w 847725"/>
                <a:gd name="connsiteY2" fmla="*/ 58298 h 152400"/>
                <a:gd name="connsiteX3" fmla="*/ 710224 w 847725"/>
                <a:gd name="connsiteY3" fmla="*/ 86096 h 152400"/>
                <a:gd name="connsiteX4" fmla="*/ 682423 w 847725"/>
                <a:gd name="connsiteY4" fmla="*/ 58298 h 152400"/>
                <a:gd name="connsiteX5" fmla="*/ 682423 w 847725"/>
                <a:gd name="connsiteY5" fmla="*/ 0 h 152400"/>
                <a:gd name="connsiteX6" fmla="*/ 549318 w 847725"/>
                <a:gd name="connsiteY6" fmla="*/ 0 h 152400"/>
                <a:gd name="connsiteX7" fmla="*/ 549318 w 847725"/>
                <a:gd name="connsiteY7" fmla="*/ 58298 h 152400"/>
                <a:gd name="connsiteX8" fmla="*/ 521516 w 847725"/>
                <a:gd name="connsiteY8" fmla="*/ 86096 h 152400"/>
                <a:gd name="connsiteX9" fmla="*/ 493718 w 847725"/>
                <a:gd name="connsiteY9" fmla="*/ 58298 h 152400"/>
                <a:gd name="connsiteX10" fmla="*/ 493718 w 847725"/>
                <a:gd name="connsiteY10" fmla="*/ 0 h 152400"/>
                <a:gd name="connsiteX11" fmla="*/ 360611 w 847725"/>
                <a:gd name="connsiteY11" fmla="*/ 0 h 152400"/>
                <a:gd name="connsiteX12" fmla="*/ 360611 w 847725"/>
                <a:gd name="connsiteY12" fmla="*/ 58298 h 152400"/>
                <a:gd name="connsiteX13" fmla="*/ 332809 w 847725"/>
                <a:gd name="connsiteY13" fmla="*/ 86096 h 152400"/>
                <a:gd name="connsiteX14" fmla="*/ 305011 w 847725"/>
                <a:gd name="connsiteY14" fmla="*/ 58298 h 152400"/>
                <a:gd name="connsiteX15" fmla="*/ 305011 w 847725"/>
                <a:gd name="connsiteY15" fmla="*/ 0 h 152400"/>
                <a:gd name="connsiteX16" fmla="*/ 171904 w 847725"/>
                <a:gd name="connsiteY16" fmla="*/ 0 h 152400"/>
                <a:gd name="connsiteX17" fmla="*/ 171904 w 847725"/>
                <a:gd name="connsiteY17" fmla="*/ 58298 h 152400"/>
                <a:gd name="connsiteX18" fmla="*/ 144106 w 847725"/>
                <a:gd name="connsiteY18" fmla="*/ 86096 h 152400"/>
                <a:gd name="connsiteX19" fmla="*/ 116304 w 847725"/>
                <a:gd name="connsiteY19" fmla="*/ 58298 h 152400"/>
                <a:gd name="connsiteX20" fmla="*/ 116304 w 847725"/>
                <a:gd name="connsiteY20" fmla="*/ 0 h 152400"/>
                <a:gd name="connsiteX21" fmla="*/ 28073 w 847725"/>
                <a:gd name="connsiteY21" fmla="*/ 0 h 152400"/>
                <a:gd name="connsiteX22" fmla="*/ 0 w 847725"/>
                <a:gd name="connsiteY22" fmla="*/ 28069 h 152400"/>
                <a:gd name="connsiteX23" fmla="*/ 0 w 847725"/>
                <a:gd name="connsiteY23" fmla="*/ 160770 h 152400"/>
                <a:gd name="connsiteX24" fmla="*/ 854366 w 847725"/>
                <a:gd name="connsiteY24" fmla="*/ 160770 h 152400"/>
                <a:gd name="connsiteX25" fmla="*/ 854366 w 847725"/>
                <a:gd name="connsiteY25" fmla="*/ 28069 h 152400"/>
                <a:gd name="connsiteX26" fmla="*/ 826296 w 847725"/>
                <a:gd name="connsiteY26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47725" h="152400">
                  <a:moveTo>
                    <a:pt x="826296" y="0"/>
                  </a:moveTo>
                  <a:lnTo>
                    <a:pt x="738024" y="0"/>
                  </a:lnTo>
                  <a:lnTo>
                    <a:pt x="738024" y="58298"/>
                  </a:lnTo>
                  <a:cubicBezTo>
                    <a:pt x="738024" y="73627"/>
                    <a:pt x="725550" y="86096"/>
                    <a:pt x="710224" y="86096"/>
                  </a:cubicBezTo>
                  <a:cubicBezTo>
                    <a:pt x="694897" y="86096"/>
                    <a:pt x="682423" y="73627"/>
                    <a:pt x="682423" y="58298"/>
                  </a:cubicBezTo>
                  <a:lnTo>
                    <a:pt x="682423" y="0"/>
                  </a:lnTo>
                  <a:lnTo>
                    <a:pt x="549318" y="0"/>
                  </a:lnTo>
                  <a:lnTo>
                    <a:pt x="549318" y="58298"/>
                  </a:lnTo>
                  <a:cubicBezTo>
                    <a:pt x="549318" y="73627"/>
                    <a:pt x="536846" y="86096"/>
                    <a:pt x="521516" y="86096"/>
                  </a:cubicBezTo>
                  <a:cubicBezTo>
                    <a:pt x="506187" y="86096"/>
                    <a:pt x="493718" y="73627"/>
                    <a:pt x="493718" y="58298"/>
                  </a:cubicBezTo>
                  <a:lnTo>
                    <a:pt x="493718" y="0"/>
                  </a:lnTo>
                  <a:lnTo>
                    <a:pt x="360611" y="0"/>
                  </a:lnTo>
                  <a:lnTo>
                    <a:pt x="360611" y="58298"/>
                  </a:lnTo>
                  <a:cubicBezTo>
                    <a:pt x="360611" y="73627"/>
                    <a:pt x="348139" y="86096"/>
                    <a:pt x="332809" y="86096"/>
                  </a:cubicBezTo>
                  <a:cubicBezTo>
                    <a:pt x="317480" y="86096"/>
                    <a:pt x="305011" y="73627"/>
                    <a:pt x="305011" y="58298"/>
                  </a:cubicBezTo>
                  <a:lnTo>
                    <a:pt x="305011" y="0"/>
                  </a:lnTo>
                  <a:lnTo>
                    <a:pt x="171904" y="0"/>
                  </a:lnTo>
                  <a:lnTo>
                    <a:pt x="171904" y="58298"/>
                  </a:lnTo>
                  <a:cubicBezTo>
                    <a:pt x="171904" y="73627"/>
                    <a:pt x="159435" y="86096"/>
                    <a:pt x="144106" y="86096"/>
                  </a:cubicBezTo>
                  <a:cubicBezTo>
                    <a:pt x="128777" y="86096"/>
                    <a:pt x="116304" y="73627"/>
                    <a:pt x="116304" y="58298"/>
                  </a:cubicBezTo>
                  <a:lnTo>
                    <a:pt x="116304" y="0"/>
                  </a:lnTo>
                  <a:lnTo>
                    <a:pt x="28073" y="0"/>
                  </a:lnTo>
                  <a:cubicBezTo>
                    <a:pt x="12595" y="0"/>
                    <a:pt x="0" y="12594"/>
                    <a:pt x="0" y="28069"/>
                  </a:cubicBezTo>
                  <a:lnTo>
                    <a:pt x="0" y="160770"/>
                  </a:lnTo>
                  <a:lnTo>
                    <a:pt x="854366" y="160770"/>
                  </a:lnTo>
                  <a:lnTo>
                    <a:pt x="854366" y="28069"/>
                  </a:lnTo>
                  <a:cubicBezTo>
                    <a:pt x="854366" y="12594"/>
                    <a:pt x="841774" y="0"/>
                    <a:pt x="826296" y="0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3AC4F5-B8CF-4C17-AF27-028BA4F2F78A}"/>
                </a:ext>
              </a:extLst>
            </p:cNvPr>
            <p:cNvSpPr/>
            <p:nvPr/>
          </p:nvSpPr>
          <p:spPr>
            <a:xfrm>
              <a:off x="8817823" y="4193647"/>
              <a:ext cx="19050" cy="114300"/>
            </a:xfrm>
            <a:custGeom>
              <a:avLst/>
              <a:gdLst>
                <a:gd name="connsiteX0" fmla="*/ 14235 w 19050"/>
                <a:gd name="connsiteY0" fmla="*/ 121655 h 114300"/>
                <a:gd name="connsiteX1" fmla="*/ 28471 w 19050"/>
                <a:gd name="connsiteY1" fmla="*/ 107418 h 114300"/>
                <a:gd name="connsiteX2" fmla="*/ 28471 w 19050"/>
                <a:gd name="connsiteY2" fmla="*/ 42405 h 114300"/>
                <a:gd name="connsiteX3" fmla="*/ 28458 w 19050"/>
                <a:gd name="connsiteY3" fmla="*/ 42340 h 114300"/>
                <a:gd name="connsiteX4" fmla="*/ 28471 w 19050"/>
                <a:gd name="connsiteY4" fmla="*/ 42274 h 114300"/>
                <a:gd name="connsiteX5" fmla="*/ 28471 w 19050"/>
                <a:gd name="connsiteY5" fmla="*/ 14243 h 114300"/>
                <a:gd name="connsiteX6" fmla="*/ 14235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5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5" y="121655"/>
                  </a:moveTo>
                  <a:cubicBezTo>
                    <a:pt x="22083" y="121655"/>
                    <a:pt x="28471" y="115271"/>
                    <a:pt x="28471" y="107418"/>
                  </a:cubicBezTo>
                  <a:lnTo>
                    <a:pt x="28471" y="42405"/>
                  </a:lnTo>
                  <a:cubicBezTo>
                    <a:pt x="28471" y="42382"/>
                    <a:pt x="28458" y="42363"/>
                    <a:pt x="28458" y="42340"/>
                  </a:cubicBezTo>
                  <a:cubicBezTo>
                    <a:pt x="28458" y="42316"/>
                    <a:pt x="28471" y="42297"/>
                    <a:pt x="28471" y="42274"/>
                  </a:cubicBezTo>
                  <a:lnTo>
                    <a:pt x="28471" y="14243"/>
                  </a:lnTo>
                  <a:cubicBezTo>
                    <a:pt x="28471" y="6390"/>
                    <a:pt x="22083" y="0"/>
                    <a:pt x="14235" y="0"/>
                  </a:cubicBezTo>
                  <a:cubicBezTo>
                    <a:pt x="6388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8" y="121655"/>
                    <a:pt x="14235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D9CA0F8-45DB-4452-8902-D59EF6987F2E}"/>
                </a:ext>
              </a:extLst>
            </p:cNvPr>
            <p:cNvSpPr/>
            <p:nvPr/>
          </p:nvSpPr>
          <p:spPr>
            <a:xfrm>
              <a:off x="8440408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F59A492-AF15-447B-8B4C-3EF2C022C1CB}"/>
                </a:ext>
              </a:extLst>
            </p:cNvPr>
            <p:cNvSpPr/>
            <p:nvPr/>
          </p:nvSpPr>
          <p:spPr>
            <a:xfrm>
              <a:off x="8251701" y="4193647"/>
              <a:ext cx="19050" cy="114300"/>
            </a:xfrm>
            <a:custGeom>
              <a:avLst/>
              <a:gdLst>
                <a:gd name="connsiteX0" fmla="*/ 14240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05 h 114300"/>
                <a:gd name="connsiteX3" fmla="*/ 28463 w 19050"/>
                <a:gd name="connsiteY3" fmla="*/ 42340 h 114300"/>
                <a:gd name="connsiteX4" fmla="*/ 28477 w 19050"/>
                <a:gd name="connsiteY4" fmla="*/ 42274 h 114300"/>
                <a:gd name="connsiteX5" fmla="*/ 28477 w 19050"/>
                <a:gd name="connsiteY5" fmla="*/ 14243 h 114300"/>
                <a:gd name="connsiteX6" fmla="*/ 14240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40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40" y="121655"/>
                  </a:moveTo>
                  <a:cubicBezTo>
                    <a:pt x="22090" y="121655"/>
                    <a:pt x="28477" y="115271"/>
                    <a:pt x="28477" y="107418"/>
                  </a:cubicBezTo>
                  <a:lnTo>
                    <a:pt x="28477" y="42405"/>
                  </a:lnTo>
                  <a:cubicBezTo>
                    <a:pt x="28476" y="42382"/>
                    <a:pt x="28463" y="42363"/>
                    <a:pt x="28463" y="42340"/>
                  </a:cubicBezTo>
                  <a:cubicBezTo>
                    <a:pt x="28463" y="42316"/>
                    <a:pt x="28476" y="42297"/>
                    <a:pt x="28477" y="42274"/>
                  </a:cubicBezTo>
                  <a:lnTo>
                    <a:pt x="28477" y="14243"/>
                  </a:lnTo>
                  <a:cubicBezTo>
                    <a:pt x="28477" y="6390"/>
                    <a:pt x="22090" y="0"/>
                    <a:pt x="14240" y="0"/>
                  </a:cubicBezTo>
                  <a:cubicBezTo>
                    <a:pt x="6386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6" y="121655"/>
                    <a:pt x="14240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4DF95E9-EB5D-45DC-B6C5-FDB46D7810EC}"/>
                </a:ext>
              </a:extLst>
            </p:cNvPr>
            <p:cNvSpPr/>
            <p:nvPr/>
          </p:nvSpPr>
          <p:spPr>
            <a:xfrm>
              <a:off x="8629115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DAF00A7-42CB-487A-A46E-4043059D2A8C}"/>
                </a:ext>
              </a:extLst>
            </p:cNvPr>
            <p:cNvSpPr/>
            <p:nvPr/>
          </p:nvSpPr>
          <p:spPr>
            <a:xfrm>
              <a:off x="8121835" y="4417098"/>
              <a:ext cx="847725" cy="628650"/>
            </a:xfrm>
            <a:custGeom>
              <a:avLst/>
              <a:gdLst>
                <a:gd name="connsiteX0" fmla="*/ 0 w 847725"/>
                <a:gd name="connsiteY0" fmla="*/ 602871 h 628650"/>
                <a:gd name="connsiteX1" fmla="*/ 28073 w 847725"/>
                <a:gd name="connsiteY1" fmla="*/ 630941 h 628650"/>
                <a:gd name="connsiteX2" fmla="*/ 826296 w 847725"/>
                <a:gd name="connsiteY2" fmla="*/ 630941 h 628650"/>
                <a:gd name="connsiteX3" fmla="*/ 854366 w 847725"/>
                <a:gd name="connsiteY3" fmla="*/ 602871 h 628650"/>
                <a:gd name="connsiteX4" fmla="*/ 854366 w 847725"/>
                <a:gd name="connsiteY4" fmla="*/ 0 h 628650"/>
                <a:gd name="connsiteX5" fmla="*/ 0 w 847725"/>
                <a:gd name="connsiteY5" fmla="*/ 0 h 628650"/>
                <a:gd name="connsiteX6" fmla="*/ 0 w 847725"/>
                <a:gd name="connsiteY6" fmla="*/ 602871 h 628650"/>
                <a:gd name="connsiteX7" fmla="*/ 569167 w 847725"/>
                <a:gd name="connsiteY7" fmla="*/ 191812 h 628650"/>
                <a:gd name="connsiteX8" fmla="*/ 574643 w 847725"/>
                <a:gd name="connsiteY8" fmla="*/ 187197 h 628650"/>
                <a:gd name="connsiteX9" fmla="*/ 612688 w 847725"/>
                <a:gd name="connsiteY9" fmla="*/ 181668 h 628650"/>
                <a:gd name="connsiteX10" fmla="*/ 629700 w 847725"/>
                <a:gd name="connsiteY10" fmla="*/ 147189 h 628650"/>
                <a:gd name="connsiteX11" fmla="*/ 641866 w 847725"/>
                <a:gd name="connsiteY11" fmla="*/ 147189 h 628650"/>
                <a:gd name="connsiteX12" fmla="*/ 658881 w 847725"/>
                <a:gd name="connsiteY12" fmla="*/ 181668 h 628650"/>
                <a:gd name="connsiteX13" fmla="*/ 696921 w 847725"/>
                <a:gd name="connsiteY13" fmla="*/ 187197 h 628650"/>
                <a:gd name="connsiteX14" fmla="*/ 702403 w 847725"/>
                <a:gd name="connsiteY14" fmla="*/ 191812 h 628650"/>
                <a:gd name="connsiteX15" fmla="*/ 700681 w 847725"/>
                <a:gd name="connsiteY15" fmla="*/ 198759 h 628650"/>
                <a:gd name="connsiteX16" fmla="*/ 673149 w 847725"/>
                <a:gd name="connsiteY16" fmla="*/ 225597 h 628650"/>
                <a:gd name="connsiteX17" fmla="*/ 679649 w 847725"/>
                <a:gd name="connsiteY17" fmla="*/ 263493 h 628650"/>
                <a:gd name="connsiteX18" fmla="*/ 676955 w 847725"/>
                <a:gd name="connsiteY18" fmla="*/ 270121 h 628650"/>
                <a:gd name="connsiteX19" fmla="*/ 672965 w 847725"/>
                <a:gd name="connsiteY19" fmla="*/ 271419 h 628650"/>
                <a:gd name="connsiteX20" fmla="*/ 669811 w 847725"/>
                <a:gd name="connsiteY20" fmla="*/ 270638 h 628650"/>
                <a:gd name="connsiteX21" fmla="*/ 635780 w 847725"/>
                <a:gd name="connsiteY21" fmla="*/ 252746 h 628650"/>
                <a:gd name="connsiteX22" fmla="*/ 601752 w 847725"/>
                <a:gd name="connsiteY22" fmla="*/ 270638 h 628650"/>
                <a:gd name="connsiteX23" fmla="*/ 594611 w 847725"/>
                <a:gd name="connsiteY23" fmla="*/ 270121 h 628650"/>
                <a:gd name="connsiteX24" fmla="*/ 591913 w 847725"/>
                <a:gd name="connsiteY24" fmla="*/ 263493 h 628650"/>
                <a:gd name="connsiteX25" fmla="*/ 598412 w 847725"/>
                <a:gd name="connsiteY25" fmla="*/ 225597 h 628650"/>
                <a:gd name="connsiteX26" fmla="*/ 570885 w 847725"/>
                <a:gd name="connsiteY26" fmla="*/ 198759 h 628650"/>
                <a:gd name="connsiteX27" fmla="*/ 569167 w 847725"/>
                <a:gd name="connsiteY27" fmla="*/ 191812 h 628650"/>
                <a:gd name="connsiteX28" fmla="*/ 324463 w 847725"/>
                <a:gd name="connsiteY28" fmla="*/ 108696 h 628650"/>
                <a:gd name="connsiteX29" fmla="*/ 329939 w 847725"/>
                <a:gd name="connsiteY29" fmla="*/ 104081 h 628650"/>
                <a:gd name="connsiteX30" fmla="*/ 392932 w 847725"/>
                <a:gd name="connsiteY30" fmla="*/ 94930 h 628650"/>
                <a:gd name="connsiteX31" fmla="*/ 421101 w 847725"/>
                <a:gd name="connsiteY31" fmla="*/ 37850 h 628650"/>
                <a:gd name="connsiteX32" fmla="*/ 433265 w 847725"/>
                <a:gd name="connsiteY32" fmla="*/ 37850 h 628650"/>
                <a:gd name="connsiteX33" fmla="*/ 461434 w 847725"/>
                <a:gd name="connsiteY33" fmla="*/ 94930 h 628650"/>
                <a:gd name="connsiteX34" fmla="*/ 524423 w 847725"/>
                <a:gd name="connsiteY34" fmla="*/ 104081 h 628650"/>
                <a:gd name="connsiteX35" fmla="*/ 529900 w 847725"/>
                <a:gd name="connsiteY35" fmla="*/ 108696 h 628650"/>
                <a:gd name="connsiteX36" fmla="*/ 528185 w 847725"/>
                <a:gd name="connsiteY36" fmla="*/ 115643 h 628650"/>
                <a:gd name="connsiteX37" fmla="*/ 482604 w 847725"/>
                <a:gd name="connsiteY37" fmla="*/ 160074 h 628650"/>
                <a:gd name="connsiteX38" fmla="*/ 493364 w 847725"/>
                <a:gd name="connsiteY38" fmla="*/ 222816 h 628650"/>
                <a:gd name="connsiteX39" fmla="*/ 490666 w 847725"/>
                <a:gd name="connsiteY39" fmla="*/ 229444 h 628650"/>
                <a:gd name="connsiteX40" fmla="*/ 486680 w 847725"/>
                <a:gd name="connsiteY40" fmla="*/ 230742 h 628650"/>
                <a:gd name="connsiteX41" fmla="*/ 483524 w 847725"/>
                <a:gd name="connsiteY41" fmla="*/ 229960 h 628650"/>
                <a:gd name="connsiteX42" fmla="*/ 427183 w 847725"/>
                <a:gd name="connsiteY42" fmla="*/ 200341 h 628650"/>
                <a:gd name="connsiteX43" fmla="*/ 370842 w 847725"/>
                <a:gd name="connsiteY43" fmla="*/ 229960 h 628650"/>
                <a:gd name="connsiteX44" fmla="*/ 363700 w 847725"/>
                <a:gd name="connsiteY44" fmla="*/ 229444 h 628650"/>
                <a:gd name="connsiteX45" fmla="*/ 361002 w 847725"/>
                <a:gd name="connsiteY45" fmla="*/ 222816 h 628650"/>
                <a:gd name="connsiteX46" fmla="*/ 371762 w 847725"/>
                <a:gd name="connsiteY46" fmla="*/ 160081 h 628650"/>
                <a:gd name="connsiteX47" fmla="*/ 326178 w 847725"/>
                <a:gd name="connsiteY47" fmla="*/ 115643 h 628650"/>
                <a:gd name="connsiteX48" fmla="*/ 324463 w 847725"/>
                <a:gd name="connsiteY48" fmla="*/ 108696 h 628650"/>
                <a:gd name="connsiteX49" fmla="*/ 151966 w 847725"/>
                <a:gd name="connsiteY49" fmla="*/ 191812 h 628650"/>
                <a:gd name="connsiteX50" fmla="*/ 157442 w 847725"/>
                <a:gd name="connsiteY50" fmla="*/ 187197 h 628650"/>
                <a:gd name="connsiteX51" fmla="*/ 195488 w 847725"/>
                <a:gd name="connsiteY51" fmla="*/ 181668 h 628650"/>
                <a:gd name="connsiteX52" fmla="*/ 212499 w 847725"/>
                <a:gd name="connsiteY52" fmla="*/ 147189 h 628650"/>
                <a:gd name="connsiteX53" fmla="*/ 224663 w 847725"/>
                <a:gd name="connsiteY53" fmla="*/ 147189 h 628650"/>
                <a:gd name="connsiteX54" fmla="*/ 241678 w 847725"/>
                <a:gd name="connsiteY54" fmla="*/ 181668 h 628650"/>
                <a:gd name="connsiteX55" fmla="*/ 279723 w 847725"/>
                <a:gd name="connsiteY55" fmla="*/ 187197 h 628650"/>
                <a:gd name="connsiteX56" fmla="*/ 285199 w 847725"/>
                <a:gd name="connsiteY56" fmla="*/ 191812 h 628650"/>
                <a:gd name="connsiteX57" fmla="*/ 283481 w 847725"/>
                <a:gd name="connsiteY57" fmla="*/ 198759 h 628650"/>
                <a:gd name="connsiteX58" fmla="*/ 255951 w 847725"/>
                <a:gd name="connsiteY58" fmla="*/ 225597 h 628650"/>
                <a:gd name="connsiteX59" fmla="*/ 262450 w 847725"/>
                <a:gd name="connsiteY59" fmla="*/ 263493 h 628650"/>
                <a:gd name="connsiteX60" fmla="*/ 259752 w 847725"/>
                <a:gd name="connsiteY60" fmla="*/ 270121 h 628650"/>
                <a:gd name="connsiteX61" fmla="*/ 255766 w 847725"/>
                <a:gd name="connsiteY61" fmla="*/ 271419 h 628650"/>
                <a:gd name="connsiteX62" fmla="*/ 252610 w 847725"/>
                <a:gd name="connsiteY62" fmla="*/ 270638 h 628650"/>
                <a:gd name="connsiteX63" fmla="*/ 218581 w 847725"/>
                <a:gd name="connsiteY63" fmla="*/ 252746 h 628650"/>
                <a:gd name="connsiteX64" fmla="*/ 184552 w 847725"/>
                <a:gd name="connsiteY64" fmla="*/ 270638 h 628650"/>
                <a:gd name="connsiteX65" fmla="*/ 177410 w 847725"/>
                <a:gd name="connsiteY65" fmla="*/ 270121 h 628650"/>
                <a:gd name="connsiteX66" fmla="*/ 174712 w 847725"/>
                <a:gd name="connsiteY66" fmla="*/ 263493 h 628650"/>
                <a:gd name="connsiteX67" fmla="*/ 181211 w 847725"/>
                <a:gd name="connsiteY67" fmla="*/ 225597 h 628650"/>
                <a:gd name="connsiteX68" fmla="*/ 153685 w 847725"/>
                <a:gd name="connsiteY68" fmla="*/ 198759 h 628650"/>
                <a:gd name="connsiteX69" fmla="*/ 151966 w 847725"/>
                <a:gd name="connsiteY69" fmla="*/ 191812 h 628650"/>
                <a:gd name="connsiteX70" fmla="*/ 58175 w 847725"/>
                <a:gd name="connsiteY70" fmla="*/ 315772 h 628650"/>
                <a:gd name="connsiteX71" fmla="*/ 796189 w 847725"/>
                <a:gd name="connsiteY71" fmla="*/ 315772 h 628650"/>
                <a:gd name="connsiteX72" fmla="*/ 802971 w 847725"/>
                <a:gd name="connsiteY72" fmla="*/ 322553 h 628650"/>
                <a:gd name="connsiteX73" fmla="*/ 796189 w 847725"/>
                <a:gd name="connsiteY73" fmla="*/ 329334 h 628650"/>
                <a:gd name="connsiteX74" fmla="*/ 58175 w 847725"/>
                <a:gd name="connsiteY74" fmla="*/ 329334 h 628650"/>
                <a:gd name="connsiteX75" fmla="*/ 51395 w 847725"/>
                <a:gd name="connsiteY75" fmla="*/ 322553 h 628650"/>
                <a:gd name="connsiteX76" fmla="*/ 58175 w 847725"/>
                <a:gd name="connsiteY76" fmla="*/ 315772 h 628650"/>
                <a:gd name="connsiteX77" fmla="*/ 58175 w 847725"/>
                <a:gd name="connsiteY77" fmla="*/ 395445 h 628650"/>
                <a:gd name="connsiteX78" fmla="*/ 796189 w 847725"/>
                <a:gd name="connsiteY78" fmla="*/ 395445 h 628650"/>
                <a:gd name="connsiteX79" fmla="*/ 802971 w 847725"/>
                <a:gd name="connsiteY79" fmla="*/ 402227 h 628650"/>
                <a:gd name="connsiteX80" fmla="*/ 796189 w 847725"/>
                <a:gd name="connsiteY80" fmla="*/ 409010 h 628650"/>
                <a:gd name="connsiteX81" fmla="*/ 58175 w 847725"/>
                <a:gd name="connsiteY81" fmla="*/ 409010 h 628650"/>
                <a:gd name="connsiteX82" fmla="*/ 51395 w 847725"/>
                <a:gd name="connsiteY82" fmla="*/ 402227 h 628650"/>
                <a:gd name="connsiteX83" fmla="*/ 58175 w 847725"/>
                <a:gd name="connsiteY83" fmla="*/ 395445 h 628650"/>
                <a:gd name="connsiteX84" fmla="*/ 58175 w 847725"/>
                <a:gd name="connsiteY84" fmla="*/ 475120 h 628650"/>
                <a:gd name="connsiteX85" fmla="*/ 796189 w 847725"/>
                <a:gd name="connsiteY85" fmla="*/ 475120 h 628650"/>
                <a:gd name="connsiteX86" fmla="*/ 802971 w 847725"/>
                <a:gd name="connsiteY86" fmla="*/ 481896 h 628650"/>
                <a:gd name="connsiteX87" fmla="*/ 796189 w 847725"/>
                <a:gd name="connsiteY87" fmla="*/ 488678 h 628650"/>
                <a:gd name="connsiteX88" fmla="*/ 58175 w 847725"/>
                <a:gd name="connsiteY88" fmla="*/ 488678 h 628650"/>
                <a:gd name="connsiteX89" fmla="*/ 51395 w 847725"/>
                <a:gd name="connsiteY89" fmla="*/ 481896 h 628650"/>
                <a:gd name="connsiteX90" fmla="*/ 58175 w 847725"/>
                <a:gd name="connsiteY90" fmla="*/ 475120 h 628650"/>
                <a:gd name="connsiteX91" fmla="*/ 58175 w 847725"/>
                <a:gd name="connsiteY91" fmla="*/ 554789 h 628650"/>
                <a:gd name="connsiteX92" fmla="*/ 796189 w 847725"/>
                <a:gd name="connsiteY92" fmla="*/ 554789 h 628650"/>
                <a:gd name="connsiteX93" fmla="*/ 802971 w 847725"/>
                <a:gd name="connsiteY93" fmla="*/ 561571 h 628650"/>
                <a:gd name="connsiteX94" fmla="*/ 796189 w 847725"/>
                <a:gd name="connsiteY94" fmla="*/ 568354 h 628650"/>
                <a:gd name="connsiteX95" fmla="*/ 58175 w 847725"/>
                <a:gd name="connsiteY95" fmla="*/ 568354 h 628650"/>
                <a:gd name="connsiteX96" fmla="*/ 51395 w 847725"/>
                <a:gd name="connsiteY96" fmla="*/ 561571 h 628650"/>
                <a:gd name="connsiteX97" fmla="*/ 58175 w 847725"/>
                <a:gd name="connsiteY97" fmla="*/ 55478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847725" h="628650">
                  <a:moveTo>
                    <a:pt x="0" y="602871"/>
                  </a:moveTo>
                  <a:cubicBezTo>
                    <a:pt x="0" y="618349"/>
                    <a:pt x="12595" y="630941"/>
                    <a:pt x="28073" y="630941"/>
                  </a:cubicBezTo>
                  <a:lnTo>
                    <a:pt x="826296" y="630941"/>
                  </a:lnTo>
                  <a:cubicBezTo>
                    <a:pt x="841774" y="630941"/>
                    <a:pt x="854366" y="618349"/>
                    <a:pt x="854366" y="602871"/>
                  </a:cubicBezTo>
                  <a:lnTo>
                    <a:pt x="854366" y="0"/>
                  </a:lnTo>
                  <a:lnTo>
                    <a:pt x="0" y="0"/>
                  </a:lnTo>
                  <a:lnTo>
                    <a:pt x="0" y="602871"/>
                  </a:lnTo>
                  <a:close/>
                  <a:moveTo>
                    <a:pt x="569167" y="191812"/>
                  </a:moveTo>
                  <a:cubicBezTo>
                    <a:pt x="569964" y="189356"/>
                    <a:pt x="572087" y="187568"/>
                    <a:pt x="574643" y="187197"/>
                  </a:cubicBezTo>
                  <a:lnTo>
                    <a:pt x="612688" y="181668"/>
                  </a:lnTo>
                  <a:lnTo>
                    <a:pt x="629700" y="147189"/>
                  </a:lnTo>
                  <a:cubicBezTo>
                    <a:pt x="631981" y="142553"/>
                    <a:pt x="639578" y="142553"/>
                    <a:pt x="641866" y="147189"/>
                  </a:cubicBezTo>
                  <a:lnTo>
                    <a:pt x="658881" y="181668"/>
                  </a:lnTo>
                  <a:lnTo>
                    <a:pt x="696921" y="187197"/>
                  </a:lnTo>
                  <a:cubicBezTo>
                    <a:pt x="699478" y="187568"/>
                    <a:pt x="701601" y="189356"/>
                    <a:pt x="702403" y="191812"/>
                  </a:cubicBezTo>
                  <a:cubicBezTo>
                    <a:pt x="703198" y="194263"/>
                    <a:pt x="702534" y="196958"/>
                    <a:pt x="700681" y="198759"/>
                  </a:cubicBezTo>
                  <a:lnTo>
                    <a:pt x="673149" y="225597"/>
                  </a:lnTo>
                  <a:lnTo>
                    <a:pt x="679649" y="263493"/>
                  </a:lnTo>
                  <a:cubicBezTo>
                    <a:pt x="680083" y="266036"/>
                    <a:pt x="679038" y="268605"/>
                    <a:pt x="676955" y="270121"/>
                  </a:cubicBezTo>
                  <a:cubicBezTo>
                    <a:pt x="675772" y="270982"/>
                    <a:pt x="674372" y="271419"/>
                    <a:pt x="672965" y="271419"/>
                  </a:cubicBezTo>
                  <a:cubicBezTo>
                    <a:pt x="671888" y="271419"/>
                    <a:pt x="670803" y="271161"/>
                    <a:pt x="669811" y="270638"/>
                  </a:cubicBezTo>
                  <a:lnTo>
                    <a:pt x="635780" y="252746"/>
                  </a:lnTo>
                  <a:lnTo>
                    <a:pt x="601752" y="270638"/>
                  </a:lnTo>
                  <a:cubicBezTo>
                    <a:pt x="599481" y="271843"/>
                    <a:pt x="596704" y="271644"/>
                    <a:pt x="594611" y="270121"/>
                  </a:cubicBezTo>
                  <a:cubicBezTo>
                    <a:pt x="592525" y="268605"/>
                    <a:pt x="591479" y="266036"/>
                    <a:pt x="591913" y="263493"/>
                  </a:cubicBezTo>
                  <a:lnTo>
                    <a:pt x="598412" y="225597"/>
                  </a:lnTo>
                  <a:lnTo>
                    <a:pt x="570885" y="198759"/>
                  </a:lnTo>
                  <a:cubicBezTo>
                    <a:pt x="569034" y="196958"/>
                    <a:pt x="568369" y="194263"/>
                    <a:pt x="569167" y="191812"/>
                  </a:cubicBezTo>
                  <a:close/>
                  <a:moveTo>
                    <a:pt x="324463" y="108696"/>
                  </a:moveTo>
                  <a:cubicBezTo>
                    <a:pt x="325261" y="106240"/>
                    <a:pt x="327383" y="104451"/>
                    <a:pt x="329939" y="104081"/>
                  </a:cubicBezTo>
                  <a:lnTo>
                    <a:pt x="392932" y="94930"/>
                  </a:lnTo>
                  <a:lnTo>
                    <a:pt x="421101" y="37850"/>
                  </a:lnTo>
                  <a:cubicBezTo>
                    <a:pt x="423386" y="33215"/>
                    <a:pt x="430980" y="33215"/>
                    <a:pt x="433265" y="37850"/>
                  </a:cubicBezTo>
                  <a:lnTo>
                    <a:pt x="461434" y="94930"/>
                  </a:lnTo>
                  <a:lnTo>
                    <a:pt x="524423" y="104081"/>
                  </a:lnTo>
                  <a:cubicBezTo>
                    <a:pt x="526979" y="104451"/>
                    <a:pt x="529102" y="106240"/>
                    <a:pt x="529900" y="108696"/>
                  </a:cubicBezTo>
                  <a:cubicBezTo>
                    <a:pt x="530698" y="111147"/>
                    <a:pt x="530032" y="113841"/>
                    <a:pt x="528185" y="115643"/>
                  </a:cubicBezTo>
                  <a:lnTo>
                    <a:pt x="482604" y="160074"/>
                  </a:lnTo>
                  <a:lnTo>
                    <a:pt x="493364" y="222816"/>
                  </a:lnTo>
                  <a:cubicBezTo>
                    <a:pt x="493798" y="225359"/>
                    <a:pt x="492752" y="227928"/>
                    <a:pt x="490666" y="229444"/>
                  </a:cubicBezTo>
                  <a:cubicBezTo>
                    <a:pt x="489484" y="230305"/>
                    <a:pt x="488083" y="230742"/>
                    <a:pt x="486680" y="230742"/>
                  </a:cubicBezTo>
                  <a:cubicBezTo>
                    <a:pt x="485600" y="230742"/>
                    <a:pt x="484517" y="230484"/>
                    <a:pt x="483524" y="229960"/>
                  </a:cubicBezTo>
                  <a:lnTo>
                    <a:pt x="427183" y="200341"/>
                  </a:lnTo>
                  <a:lnTo>
                    <a:pt x="370842" y="229960"/>
                  </a:lnTo>
                  <a:cubicBezTo>
                    <a:pt x="368564" y="231172"/>
                    <a:pt x="365793" y="230974"/>
                    <a:pt x="363700" y="229444"/>
                  </a:cubicBezTo>
                  <a:cubicBezTo>
                    <a:pt x="361614" y="227928"/>
                    <a:pt x="360568" y="225359"/>
                    <a:pt x="361002" y="222816"/>
                  </a:cubicBezTo>
                  <a:lnTo>
                    <a:pt x="371762" y="160081"/>
                  </a:lnTo>
                  <a:lnTo>
                    <a:pt x="326178" y="115643"/>
                  </a:lnTo>
                  <a:cubicBezTo>
                    <a:pt x="324331" y="113841"/>
                    <a:pt x="323665" y="111147"/>
                    <a:pt x="324463" y="108696"/>
                  </a:cubicBezTo>
                  <a:close/>
                  <a:moveTo>
                    <a:pt x="151966" y="191812"/>
                  </a:moveTo>
                  <a:cubicBezTo>
                    <a:pt x="152764" y="189356"/>
                    <a:pt x="154886" y="187568"/>
                    <a:pt x="157442" y="187197"/>
                  </a:cubicBezTo>
                  <a:lnTo>
                    <a:pt x="195488" y="181668"/>
                  </a:lnTo>
                  <a:lnTo>
                    <a:pt x="212499" y="147189"/>
                  </a:lnTo>
                  <a:cubicBezTo>
                    <a:pt x="214784" y="142553"/>
                    <a:pt x="222379" y="142553"/>
                    <a:pt x="224663" y="147189"/>
                  </a:cubicBezTo>
                  <a:lnTo>
                    <a:pt x="241678" y="181668"/>
                  </a:lnTo>
                  <a:lnTo>
                    <a:pt x="279723" y="187197"/>
                  </a:lnTo>
                  <a:cubicBezTo>
                    <a:pt x="282279" y="187568"/>
                    <a:pt x="284402" y="189356"/>
                    <a:pt x="285199" y="191812"/>
                  </a:cubicBezTo>
                  <a:cubicBezTo>
                    <a:pt x="285997" y="194263"/>
                    <a:pt x="285331" y="196958"/>
                    <a:pt x="283481" y="198759"/>
                  </a:cubicBezTo>
                  <a:lnTo>
                    <a:pt x="255951" y="225597"/>
                  </a:lnTo>
                  <a:lnTo>
                    <a:pt x="262450" y="263493"/>
                  </a:lnTo>
                  <a:cubicBezTo>
                    <a:pt x="262884" y="266036"/>
                    <a:pt x="261838" y="268605"/>
                    <a:pt x="259752" y="270121"/>
                  </a:cubicBezTo>
                  <a:cubicBezTo>
                    <a:pt x="258570" y="270982"/>
                    <a:pt x="257169" y="271419"/>
                    <a:pt x="255766" y="271419"/>
                  </a:cubicBezTo>
                  <a:cubicBezTo>
                    <a:pt x="254686" y="271419"/>
                    <a:pt x="253603" y="271161"/>
                    <a:pt x="252610" y="270638"/>
                  </a:cubicBezTo>
                  <a:lnTo>
                    <a:pt x="218581" y="252746"/>
                  </a:lnTo>
                  <a:lnTo>
                    <a:pt x="184552" y="270638"/>
                  </a:lnTo>
                  <a:cubicBezTo>
                    <a:pt x="182281" y="271843"/>
                    <a:pt x="179509" y="271644"/>
                    <a:pt x="177410" y="270121"/>
                  </a:cubicBezTo>
                  <a:cubicBezTo>
                    <a:pt x="175324" y="268605"/>
                    <a:pt x="174278" y="266036"/>
                    <a:pt x="174712" y="263493"/>
                  </a:cubicBezTo>
                  <a:lnTo>
                    <a:pt x="181211" y="225597"/>
                  </a:lnTo>
                  <a:lnTo>
                    <a:pt x="153685" y="198759"/>
                  </a:lnTo>
                  <a:cubicBezTo>
                    <a:pt x="151833" y="196958"/>
                    <a:pt x="151168" y="194263"/>
                    <a:pt x="151966" y="191812"/>
                  </a:cubicBezTo>
                  <a:close/>
                  <a:moveTo>
                    <a:pt x="58175" y="315772"/>
                  </a:moveTo>
                  <a:lnTo>
                    <a:pt x="796189" y="315772"/>
                  </a:lnTo>
                  <a:cubicBezTo>
                    <a:pt x="799935" y="315772"/>
                    <a:pt x="802971" y="318805"/>
                    <a:pt x="802971" y="322553"/>
                  </a:cubicBezTo>
                  <a:cubicBezTo>
                    <a:pt x="802971" y="326300"/>
                    <a:pt x="799935" y="329334"/>
                    <a:pt x="796189" y="329334"/>
                  </a:cubicBezTo>
                  <a:lnTo>
                    <a:pt x="58175" y="329334"/>
                  </a:lnTo>
                  <a:cubicBezTo>
                    <a:pt x="54431" y="329334"/>
                    <a:pt x="51395" y="326300"/>
                    <a:pt x="51395" y="322553"/>
                  </a:cubicBezTo>
                  <a:cubicBezTo>
                    <a:pt x="51395" y="318805"/>
                    <a:pt x="54431" y="315772"/>
                    <a:pt x="58175" y="315772"/>
                  </a:cubicBezTo>
                  <a:close/>
                  <a:moveTo>
                    <a:pt x="58175" y="395445"/>
                  </a:moveTo>
                  <a:lnTo>
                    <a:pt x="796189" y="395445"/>
                  </a:lnTo>
                  <a:cubicBezTo>
                    <a:pt x="799935" y="395445"/>
                    <a:pt x="802971" y="398478"/>
                    <a:pt x="802971" y="402227"/>
                  </a:cubicBezTo>
                  <a:cubicBezTo>
                    <a:pt x="802971" y="405973"/>
                    <a:pt x="799935" y="409010"/>
                    <a:pt x="796189" y="409010"/>
                  </a:cubicBezTo>
                  <a:lnTo>
                    <a:pt x="58175" y="409010"/>
                  </a:lnTo>
                  <a:cubicBezTo>
                    <a:pt x="54431" y="409010"/>
                    <a:pt x="51395" y="405973"/>
                    <a:pt x="51395" y="402227"/>
                  </a:cubicBezTo>
                  <a:cubicBezTo>
                    <a:pt x="51395" y="398478"/>
                    <a:pt x="54431" y="395445"/>
                    <a:pt x="58175" y="395445"/>
                  </a:cubicBezTo>
                  <a:close/>
                  <a:moveTo>
                    <a:pt x="58175" y="475120"/>
                  </a:moveTo>
                  <a:lnTo>
                    <a:pt x="796189" y="475120"/>
                  </a:lnTo>
                  <a:cubicBezTo>
                    <a:pt x="799935" y="475120"/>
                    <a:pt x="802971" y="478150"/>
                    <a:pt x="802971" y="481896"/>
                  </a:cubicBezTo>
                  <a:cubicBezTo>
                    <a:pt x="802971" y="485649"/>
                    <a:pt x="799935" y="488678"/>
                    <a:pt x="796189" y="488678"/>
                  </a:cubicBezTo>
                  <a:lnTo>
                    <a:pt x="58175" y="488678"/>
                  </a:lnTo>
                  <a:cubicBezTo>
                    <a:pt x="54431" y="488678"/>
                    <a:pt x="51395" y="485649"/>
                    <a:pt x="51395" y="481896"/>
                  </a:cubicBezTo>
                  <a:cubicBezTo>
                    <a:pt x="51395" y="478150"/>
                    <a:pt x="54431" y="475120"/>
                    <a:pt x="58175" y="475120"/>
                  </a:cubicBezTo>
                  <a:close/>
                  <a:moveTo>
                    <a:pt x="58175" y="554789"/>
                  </a:moveTo>
                  <a:lnTo>
                    <a:pt x="796189" y="554789"/>
                  </a:lnTo>
                  <a:cubicBezTo>
                    <a:pt x="799935" y="554789"/>
                    <a:pt x="802971" y="557825"/>
                    <a:pt x="802971" y="561571"/>
                  </a:cubicBezTo>
                  <a:cubicBezTo>
                    <a:pt x="802971" y="565317"/>
                    <a:pt x="799935" y="568354"/>
                    <a:pt x="796189" y="568354"/>
                  </a:cubicBezTo>
                  <a:lnTo>
                    <a:pt x="58175" y="568354"/>
                  </a:lnTo>
                  <a:cubicBezTo>
                    <a:pt x="54431" y="568354"/>
                    <a:pt x="51395" y="565317"/>
                    <a:pt x="51395" y="561571"/>
                  </a:cubicBezTo>
                  <a:cubicBezTo>
                    <a:pt x="51395" y="557825"/>
                    <a:pt x="54431" y="554789"/>
                    <a:pt x="58175" y="554789"/>
                  </a:cubicBezTo>
                  <a:close/>
                </a:path>
              </a:pathLst>
            </a:custGeom>
            <a:solidFill>
              <a:schemeClr val="accent4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" name="Rectangle 6">
            <a:extLst>
              <a:ext uri="{FF2B5EF4-FFF2-40B4-BE49-F238E27FC236}">
                <a16:creationId xmlns:a16="http://schemas.microsoft.com/office/drawing/2014/main" id="{58D773B7-673F-419E-B0B9-B5B66FF34DCD}"/>
              </a:ext>
            </a:extLst>
          </p:cNvPr>
          <p:cNvSpPr/>
          <p:nvPr/>
        </p:nvSpPr>
        <p:spPr bwMode="auto">
          <a:xfrm>
            <a:off x="7378702" y="3992939"/>
            <a:ext cx="4369478" cy="1662154"/>
          </a:xfrm>
          <a:prstGeom prst="rect">
            <a:avLst/>
          </a:prstGeom>
          <a:noFill/>
          <a:ln w="100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Format: </a:t>
            </a:r>
            <a:r>
              <a:rPr lang="en-US" sz="1600" kern="0">
                <a:highlight>
                  <a:srgbClr val="FFFF00"/>
                </a:highlight>
                <a:ea typeface="Segoe UI" pitchFamily="34" charset="0"/>
                <a:cs typeface="Segoe UI" pitchFamily="34" charset="0"/>
              </a:rPr>
              <a:t>120 to 240-minute </a:t>
            </a:r>
            <a:r>
              <a:rPr lang="en-US" sz="1600" kern="0">
                <a:ea typeface="Segoe UI" pitchFamily="34" charset="0"/>
                <a:cs typeface="Segoe UI" pitchFamily="34" charset="0"/>
              </a:rPr>
              <a:t>Microsoft Teams call</a:t>
            </a:r>
          </a:p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Attendees: </a:t>
            </a:r>
            <a:r>
              <a:rPr lang="en-US" sz="1600" kern="0">
                <a:ea typeface="Segoe UI" pitchFamily="34" charset="0"/>
                <a:cs typeface="Segoe UI" pitchFamily="34" charset="0"/>
              </a:rPr>
              <a:t>Key stakeholders from the customer and partner teams. Project managers, Technical and Functional Architects, Test Manager/Lead are mandatory. Functional and technical consultants are optional</a:t>
            </a:r>
            <a:br>
              <a:rPr lang="en-US" sz="1600" kern="0">
                <a:highlight>
                  <a:srgbClr val="FFFF00"/>
                </a:highlight>
                <a:ea typeface="Segoe UI" pitchFamily="34" charset="0"/>
                <a:cs typeface="Segoe UI" pitchFamily="34" charset="0"/>
              </a:rPr>
            </a:br>
            <a:endParaRPr lang="en-US" sz="1600" kern="0">
              <a:highlight>
                <a:srgbClr val="FFFF00"/>
              </a:highlight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Rectangle: Rounded Corners 12">
            <a:extLst>
              <a:ext uri="{FF2B5EF4-FFF2-40B4-BE49-F238E27FC236}">
                <a16:creationId xmlns:a16="http://schemas.microsoft.com/office/drawing/2014/main" id="{1F9281E3-1F1D-4B02-A80D-710A4BB90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8174" y="2658464"/>
            <a:ext cx="105306" cy="911078"/>
          </a:xfrm>
          <a:custGeom>
            <a:avLst/>
            <a:gdLst>
              <a:gd name="connsiteX0" fmla="*/ 0 w 301482"/>
              <a:gd name="connsiteY0" fmla="*/ 150741 h 1304170"/>
              <a:gd name="connsiteX1" fmla="*/ 150741 w 301482"/>
              <a:gd name="connsiteY1" fmla="*/ 0 h 1304170"/>
              <a:gd name="connsiteX2" fmla="*/ 150741 w 301482"/>
              <a:gd name="connsiteY2" fmla="*/ 0 h 1304170"/>
              <a:gd name="connsiteX3" fmla="*/ 301482 w 301482"/>
              <a:gd name="connsiteY3" fmla="*/ 150741 h 1304170"/>
              <a:gd name="connsiteX4" fmla="*/ 301482 w 301482"/>
              <a:gd name="connsiteY4" fmla="*/ 1153429 h 1304170"/>
              <a:gd name="connsiteX5" fmla="*/ 150741 w 301482"/>
              <a:gd name="connsiteY5" fmla="*/ 1304170 h 1304170"/>
              <a:gd name="connsiteX6" fmla="*/ 150741 w 301482"/>
              <a:gd name="connsiteY6" fmla="*/ 1304170 h 1304170"/>
              <a:gd name="connsiteX7" fmla="*/ 0 w 301482"/>
              <a:gd name="connsiteY7" fmla="*/ 1153429 h 1304170"/>
              <a:gd name="connsiteX8" fmla="*/ 0 w 301482"/>
              <a:gd name="connsiteY8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8" fmla="*/ 242181 w 301482"/>
              <a:gd name="connsiteY8" fmla="*/ 9144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0" fmla="*/ 0 w 150741"/>
              <a:gd name="connsiteY0" fmla="*/ 0 h 1304170"/>
              <a:gd name="connsiteX1" fmla="*/ 150741 w 150741"/>
              <a:gd name="connsiteY1" fmla="*/ 150741 h 1304170"/>
              <a:gd name="connsiteX2" fmla="*/ 150741 w 150741"/>
              <a:gd name="connsiteY2" fmla="*/ 1153429 h 1304170"/>
              <a:gd name="connsiteX3" fmla="*/ 0 w 150741"/>
              <a:gd name="connsiteY3" fmla="*/ 1304170 h 1304170"/>
              <a:gd name="connsiteX4" fmla="*/ 0 w 150741"/>
              <a:gd name="connsiteY4" fmla="*/ 1304170 h 130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1" h="1304170">
                <a:moveTo>
                  <a:pt x="0" y="0"/>
                </a:moveTo>
                <a:cubicBezTo>
                  <a:pt x="83252" y="0"/>
                  <a:pt x="150741" y="67489"/>
                  <a:pt x="150741" y="150741"/>
                </a:cubicBezTo>
                <a:lnTo>
                  <a:pt x="150741" y="1153429"/>
                </a:lnTo>
                <a:cubicBezTo>
                  <a:pt x="150741" y="1236681"/>
                  <a:pt x="83252" y="1304170"/>
                  <a:pt x="0" y="1304170"/>
                </a:cubicBezTo>
                <a:lnTo>
                  <a:pt x="0" y="1304170"/>
                </a:lnTo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765">
              <a:latin typeface="Segoe UI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59FEA74-C3DC-4508-BE4F-3AF4CD4B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988297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968FCB1-4939-4B68-8DC9-516AB0B3F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6021868"/>
            <a:ext cx="5613527" cy="522386"/>
            <a:chOff x="506805" y="5407363"/>
            <a:chExt cx="5613527" cy="522386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E4DFA63-3F0D-487B-A03F-3BEC2E1DBE83}"/>
                </a:ext>
              </a:extLst>
            </p:cNvPr>
            <p:cNvSpPr/>
            <p:nvPr/>
          </p:nvSpPr>
          <p:spPr>
            <a:xfrm>
              <a:off x="506805" y="54073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tIns="45720" rIns="91440" bIns="45720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Next Steps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7AF8044-6ECB-4939-9222-5609599E7C63}"/>
                </a:ext>
              </a:extLst>
            </p:cNvPr>
            <p:cNvGrpSpPr/>
            <p:nvPr/>
          </p:nvGrpSpPr>
          <p:grpSpPr>
            <a:xfrm>
              <a:off x="730757" y="55055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2885EBC-15AB-4C6C-B918-86D23BF5CC9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Graphic 77">
                <a:extLst>
                  <a:ext uri="{FF2B5EF4-FFF2-40B4-BE49-F238E27FC236}">
                    <a16:creationId xmlns:a16="http://schemas.microsoft.com/office/drawing/2014/main" id="{FF55BADD-5681-4A71-BB66-099FE1C51ACE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B14F278-F973-469B-A294-3958935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74359" y="3248142"/>
            <a:ext cx="6748718" cy="36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A8BEE-17EC-4857-9968-42D326BBD10D}"/>
              </a:ext>
            </a:extLst>
          </p:cNvPr>
          <p:cNvSpPr/>
          <p:nvPr/>
        </p:nvSpPr>
        <p:spPr>
          <a:xfrm>
            <a:off x="514647" y="4294592"/>
            <a:ext cx="561352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5936" tIns="45720" rIns="91440" bIns="45720" rtlCol="0" anchor="ctr"/>
          <a:lstStyle/>
          <a:p>
            <a:r>
              <a:rPr lang="en-GB" sz="1600">
                <a:solidFill>
                  <a:schemeClr val="tx1"/>
                </a:solidFill>
                <a:ea typeface="+mn-lt"/>
                <a:cs typeface="+mn-lt"/>
              </a:rPr>
              <a:t>Performance Testing</a:t>
            </a:r>
            <a:endParaRPr lang="en-US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37A43-2C3B-4602-AFA4-EFC7105DF45F}"/>
              </a:ext>
            </a:extLst>
          </p:cNvPr>
          <p:cNvSpPr/>
          <p:nvPr/>
        </p:nvSpPr>
        <p:spPr>
          <a:xfrm>
            <a:off x="514647" y="4891814"/>
            <a:ext cx="561352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5936" tIns="45720" rIns="91440" bIns="45720" rtlCol="0" anchor="ctr"/>
          <a:lstStyle/>
          <a:p>
            <a:r>
              <a:rPr lang="en-GB" sz="1600">
                <a:solidFill>
                  <a:schemeClr val="tx1"/>
                </a:solidFill>
                <a:ea typeface="+mn-lt"/>
                <a:cs typeface="+mn-lt"/>
              </a:rPr>
              <a:t>Risks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487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0DB5B5-71CC-4A82-83C7-4427225E89B4}"/>
              </a:ext>
            </a:extLst>
          </p:cNvPr>
          <p:cNvSpPr/>
          <p:nvPr/>
        </p:nvSpPr>
        <p:spPr>
          <a:xfrm>
            <a:off x="506804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Brief Q&amp;A to discuss any additional topic areas.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9EA57D-195B-4FC2-A16F-1D98E98E9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5F158D-72EA-4FD7-9A32-476745931B0D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Graphic 77">
              <a:extLst>
                <a:ext uri="{FF2B5EF4-FFF2-40B4-BE49-F238E27FC236}">
                  <a16:creationId xmlns:a16="http://schemas.microsoft.com/office/drawing/2014/main" id="{3CA31C58-F974-4272-8468-1BE1EE27E619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4FDBA81-4E94-4312-93CB-C497C8DC0C5E}"/>
              </a:ext>
            </a:extLst>
          </p:cNvPr>
          <p:cNvSpPr/>
          <p:nvPr/>
        </p:nvSpPr>
        <p:spPr>
          <a:xfrm>
            <a:off x="6810998" y="1895262"/>
            <a:ext cx="4923802" cy="4619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List questions and follow up 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CE2C40-90DB-4FC2-953D-507B8E0183F5}"/>
              </a:ext>
            </a:extLst>
          </p:cNvPr>
          <p:cNvSpPr/>
          <p:nvPr/>
        </p:nvSpPr>
        <p:spPr>
          <a:xfrm>
            <a:off x="8419249" y="0"/>
            <a:ext cx="3772751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85563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E3908A-E7B2-4491-9919-73E1BE3FA993}"/>
              </a:ext>
            </a:extLst>
          </p:cNvPr>
          <p:cNvSpPr/>
          <p:nvPr/>
        </p:nvSpPr>
        <p:spPr>
          <a:xfrm>
            <a:off x="506804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Discuss next steps and action items.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B24ABA-7791-4106-98DF-BC19E22E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6BC7BB6-3E3D-4013-9223-2902E1AC58E3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Graphic 77">
              <a:extLst>
                <a:ext uri="{FF2B5EF4-FFF2-40B4-BE49-F238E27FC236}">
                  <a16:creationId xmlns:a16="http://schemas.microsoft.com/office/drawing/2014/main" id="{7945BD11-124E-4F10-9642-9099F23D22A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35E9EE8-3792-4935-BDF4-3CC3B6FBB0A0}"/>
              </a:ext>
            </a:extLst>
          </p:cNvPr>
          <p:cNvSpPr/>
          <p:nvPr/>
        </p:nvSpPr>
        <p:spPr>
          <a:xfrm>
            <a:off x="6810998" y="1895262"/>
            <a:ext cx="4923802" cy="4619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List next steps and action items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46D8A-4DC1-4337-8C6F-46DCD83BAF11}"/>
              </a:ext>
            </a:extLst>
          </p:cNvPr>
          <p:cNvSpPr/>
          <p:nvPr/>
        </p:nvSpPr>
        <p:spPr>
          <a:xfrm>
            <a:off x="8419249" y="0"/>
            <a:ext cx="3772751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6339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CE9A5-B67A-437B-A3C3-30AC30E7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112993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F57-F2A1-42EE-9165-46846F6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292662"/>
          </a:xfrm>
        </p:spPr>
        <p:txBody>
          <a:bodyPr/>
          <a:lstStyle/>
          <a:p>
            <a:r>
              <a:rPr lang="en-GB" sz="7200">
                <a:solidFill>
                  <a:schemeClr val="tx1"/>
                </a:solidFill>
              </a:rPr>
              <a:t>Project plan</a:t>
            </a:r>
            <a:br>
              <a:rPr lang="en-GB" sz="7200">
                <a:solidFill>
                  <a:schemeClr val="tx1"/>
                </a:solidFill>
              </a:rPr>
            </a:br>
            <a:endParaRPr lang="en-GB" sz="7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5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tIns="45720" rIns="91440" bIns="4572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Share detailed project plan with focus on performance related activities 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2"/>
            <a:ext cx="11277600" cy="480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Copy/paste the project plan file into this section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95764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F57-F2A1-42EE-9165-46846F6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3508653"/>
          </a:xfrm>
        </p:spPr>
        <p:txBody>
          <a:bodyPr/>
          <a:lstStyle/>
          <a:p>
            <a:r>
              <a:rPr lang="en-GB" sz="7200">
                <a:solidFill>
                  <a:schemeClr val="tx1"/>
                </a:solidFill>
              </a:rPr>
              <a:t>Solution Design – </a:t>
            </a:r>
            <a:br>
              <a:rPr lang="en-GB" sz="7200">
                <a:solidFill>
                  <a:schemeClr val="tx1"/>
                </a:solidFill>
              </a:rPr>
            </a:br>
            <a:r>
              <a:rPr lang="en-GB" sz="7200">
                <a:solidFill>
                  <a:schemeClr val="tx1"/>
                </a:solidFill>
              </a:rPr>
              <a:t>Volumes</a:t>
            </a:r>
            <a:br>
              <a:rPr lang="en-GB" sz="7200">
                <a:solidFill>
                  <a:schemeClr val="tx1"/>
                </a:solidFill>
              </a:rPr>
            </a:br>
            <a:endParaRPr lang="en-GB" sz="7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Transaction Volumes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Share 24/7 workload schedule from Solution Blueprint Template (tab Transaction Volumes)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3"/>
            <a:ext cx="11277600" cy="480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Copy/paste latest version of Solution Blueprint template file into this section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8101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Integration Volumes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Share Integration details from Solution Blueprint Template (tab Interfaces)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3"/>
            <a:ext cx="11277600" cy="480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Copy/paste latest version of Solution Blueprint template file into this section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192451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F57-F2A1-42EE-9165-46846F6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3508653"/>
          </a:xfrm>
        </p:spPr>
        <p:txBody>
          <a:bodyPr/>
          <a:lstStyle/>
          <a:p>
            <a:r>
              <a:rPr lang="en-GB" sz="7200">
                <a:solidFill>
                  <a:schemeClr val="tx1"/>
                </a:solidFill>
              </a:rPr>
              <a:t>Solution Design – </a:t>
            </a:r>
            <a:br>
              <a:rPr lang="en-GB" sz="7200">
                <a:solidFill>
                  <a:schemeClr val="tx1"/>
                </a:solidFill>
              </a:rPr>
            </a:br>
            <a:r>
              <a:rPr lang="en-GB" sz="7200">
                <a:solidFill>
                  <a:schemeClr val="tx1"/>
                </a:solidFill>
              </a:rPr>
              <a:t>Geo Location Strategy</a:t>
            </a:r>
            <a:br>
              <a:rPr lang="en-GB" sz="7200">
                <a:solidFill>
                  <a:schemeClr val="tx1"/>
                </a:solidFill>
              </a:rPr>
            </a:br>
            <a:endParaRPr lang="en-GB" sz="7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 Location Strategy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3525DE-D665-4B86-9625-7E02C59AE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601166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2BB70B-5C0A-441B-B687-ABDE1DD73763}"/>
              </a:ext>
            </a:extLst>
          </p:cNvPr>
          <p:cNvSpPr/>
          <p:nvPr/>
        </p:nvSpPr>
        <p:spPr>
          <a:xfrm>
            <a:off x="506805" y="1895263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Where are most of the users physically located?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D21F6B-8BED-493C-8003-BAD2FBA9A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400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4F489F-172B-4B48-AED3-9EA04ED47B00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Graphic 77">
              <a:extLst>
                <a:ext uri="{FF2B5EF4-FFF2-40B4-BE49-F238E27FC236}">
                  <a16:creationId xmlns:a16="http://schemas.microsoft.com/office/drawing/2014/main" id="{61C3B0D0-970B-485D-B183-8D98771C2078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AEEFEDC-A824-416D-BFA1-5277D50A29D4}"/>
              </a:ext>
            </a:extLst>
          </p:cNvPr>
          <p:cNvSpPr/>
          <p:nvPr/>
        </p:nvSpPr>
        <p:spPr>
          <a:xfrm>
            <a:off x="506805" y="2738888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Where are the instances being hosted (which geo)?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EFB1E9-8EB2-4380-A341-3909E9138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2837025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773F272-180B-49D8-9030-6558F4D5DCDD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Graphic 77">
              <a:extLst>
                <a:ext uri="{FF2B5EF4-FFF2-40B4-BE49-F238E27FC236}">
                  <a16:creationId xmlns:a16="http://schemas.microsoft.com/office/drawing/2014/main" id="{581A5A3A-C7D8-49DB-9944-AFEF0F8D259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08061E1B-2FD9-4BEF-B8A8-1D558EEF3313}"/>
              </a:ext>
            </a:extLst>
          </p:cNvPr>
          <p:cNvSpPr/>
          <p:nvPr/>
        </p:nvSpPr>
        <p:spPr>
          <a:xfrm>
            <a:off x="506805" y="5930212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Are you synchronizing data across Geos?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89D9361-F4CF-4D45-B1DC-7CF286F40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6028349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D8DEA37-F104-42B0-9613-F3966444B642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Graphic 77">
              <a:extLst>
                <a:ext uri="{FF2B5EF4-FFF2-40B4-BE49-F238E27FC236}">
                  <a16:creationId xmlns:a16="http://schemas.microsoft.com/office/drawing/2014/main" id="{5C4B32E0-853A-4461-B571-41B8402FDF13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0F8578FD-2ABB-468B-9391-7273243024C8}"/>
              </a:ext>
            </a:extLst>
          </p:cNvPr>
          <p:cNvSpPr/>
          <p:nvPr/>
        </p:nvSpPr>
        <p:spPr>
          <a:xfrm>
            <a:off x="6810998" y="5884416"/>
            <a:ext cx="4923802" cy="613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3AB521-1342-4210-A356-09BE47EEF4D3}"/>
              </a:ext>
            </a:extLst>
          </p:cNvPr>
          <p:cNvSpPr/>
          <p:nvPr/>
        </p:nvSpPr>
        <p:spPr>
          <a:xfrm>
            <a:off x="6810998" y="1895262"/>
            <a:ext cx="4923802" cy="613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Primary Geo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FA3BF4C5-DEFB-48D1-B601-727C1772C255}"/>
              </a:ext>
            </a:extLst>
          </p:cNvPr>
          <p:cNvGraphicFramePr>
            <a:graphicFrameLocks noGrp="1"/>
          </p:cNvGraphicFramePr>
          <p:nvPr/>
        </p:nvGraphicFramePr>
        <p:xfrm>
          <a:off x="6810998" y="2693092"/>
          <a:ext cx="4923802" cy="3014288"/>
        </p:xfrm>
        <a:graphic>
          <a:graphicData uri="http://schemas.openxmlformats.org/drawingml/2006/table">
            <a:tbl>
              <a:tblPr firstRow="1" bandRow="1"/>
              <a:tblGrid>
                <a:gridCol w="892822">
                  <a:extLst>
                    <a:ext uri="{9D8B030D-6E8A-4147-A177-3AD203B41FA5}">
                      <a16:colId xmlns:a16="http://schemas.microsoft.com/office/drawing/2014/main" val="1124287506"/>
                    </a:ext>
                  </a:extLst>
                </a:gridCol>
                <a:gridCol w="2186940">
                  <a:extLst>
                    <a:ext uri="{9D8B030D-6E8A-4147-A177-3AD203B41FA5}">
                      <a16:colId xmlns:a16="http://schemas.microsoft.com/office/drawing/2014/main" val="1635707065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454103460"/>
                    </a:ext>
                  </a:extLst>
                </a:gridCol>
              </a:tblGrid>
              <a:tr h="37678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  <a:latin typeface="+mj-lt"/>
                        </a:rPr>
                        <a:t>Geo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  <a:latin typeface="+mj-lt"/>
                        </a:rPr>
                        <a:t>Instance Type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  <a:latin typeface="+mj-lt"/>
                        </a:rPr>
                        <a:t>Expected # Users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4932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2711271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206863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193688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44793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9049701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0594558"/>
                  </a:ext>
                </a:extLst>
              </a:tr>
              <a:tr h="376786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58581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29AD6C9F-BFDE-457D-BE22-51F79C68078C}"/>
              </a:ext>
            </a:extLst>
          </p:cNvPr>
          <p:cNvSpPr/>
          <p:nvPr/>
        </p:nvSpPr>
        <p:spPr>
          <a:xfrm>
            <a:off x="8438707" y="0"/>
            <a:ext cx="3753293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71163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Dynamics_NEW_20_Ocean on White">
      <a:dk1>
        <a:srgbClr val="000000"/>
      </a:dk1>
      <a:lt1>
        <a:srgbClr val="FFFFFF"/>
      </a:lt1>
      <a:dk2>
        <a:srgbClr val="0B5569"/>
      </a:dk2>
      <a:lt2>
        <a:srgbClr val="E6E6E6"/>
      </a:lt2>
      <a:accent1>
        <a:srgbClr val="1392B3"/>
      </a:accent1>
      <a:accent2>
        <a:srgbClr val="0B5569"/>
      </a:accent2>
      <a:accent3>
        <a:srgbClr val="4CCBED"/>
      </a:accent3>
      <a:accent4>
        <a:srgbClr val="0078D4"/>
      </a:accent4>
      <a:accent5>
        <a:srgbClr val="243A5E"/>
      </a:accent5>
      <a:accent6>
        <a:srgbClr val="737373"/>
      </a:accent6>
      <a:hlink>
        <a:srgbClr val="1392B3"/>
      </a:hlink>
      <a:folHlink>
        <a:srgbClr val="1392B3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ynamics 365 template ocean accent.potx" id="{BD6D9AFC-A2AA-415A-9CAE-22491A52C56B}" vid="{928B97AA-EDDF-4A70-ACAA-2396BE69F0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3B1A370DB454895F1017B66A82434" ma:contentTypeVersion="15" ma:contentTypeDescription="Create a new document." ma:contentTypeScope="" ma:versionID="eef06004c515176c12416b0fb511e7c4">
  <xsd:schema xmlns:xsd="http://www.w3.org/2001/XMLSchema" xmlns:xs="http://www.w3.org/2001/XMLSchema" xmlns:p="http://schemas.microsoft.com/office/2006/metadata/properties" xmlns:ns1="http://schemas.microsoft.com/sharepoint/v3" xmlns:ns2="8e793c00-403c-4e2e-9f3f-1f9fce3bba0e" xmlns:ns3="21801293-8b26-4deb-98c0-71fc7c1e1877" targetNamespace="http://schemas.microsoft.com/office/2006/metadata/properties" ma:root="true" ma:fieldsID="60551183d560ece34b54a706bc0b5231" ns1:_="" ns2:_="" ns3:_="">
    <xsd:import namespace="http://schemas.microsoft.com/sharepoint/v3"/>
    <xsd:import namespace="8e793c00-403c-4e2e-9f3f-1f9fce3bba0e"/>
    <xsd:import namespace="21801293-8b26-4deb-98c0-71fc7c1e18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c00-403c-4e2e-9f3f-1f9fce3bb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01293-8b26-4deb-98c0-71fc7c1e18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F7B34F-CF16-42EF-8E6F-61EC457AF6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e793c00-403c-4e2e-9f3f-1f9fce3bba0e"/>
    <ds:schemaRef ds:uri="21801293-8b26-4deb-98c0-71fc7c1e1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documentManagement/types"/>
    <ds:schemaRef ds:uri="8e793c00-403c-4e2e-9f3f-1f9fce3bba0e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21801293-8b26-4deb-98c0-71fc7c1e1877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Dynamics 365 template ocean accent</Template>
  <TotalTime>4</TotalTime>
  <Words>1176</Words>
  <Application>Microsoft Office PowerPoint</Application>
  <PresentationFormat>Widescreen</PresentationFormat>
  <Paragraphs>161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Segoe UI Semibold</vt:lpstr>
      <vt:lpstr>Wingdings</vt:lpstr>
      <vt:lpstr>White Template</vt:lpstr>
      <vt:lpstr>Dynamics 365 Solution Performance Workshop </vt:lpstr>
      <vt:lpstr>Solution Performance Workshop Agenda</vt:lpstr>
      <vt:lpstr>Project plan </vt:lpstr>
      <vt:lpstr>Project plan</vt:lpstr>
      <vt:lpstr>Solution Design –  Volumes </vt:lpstr>
      <vt:lpstr>Transaction Volumes</vt:lpstr>
      <vt:lpstr>Integration Volumes</vt:lpstr>
      <vt:lpstr>Solution Design –  Geo Location Strategy </vt:lpstr>
      <vt:lpstr>Geo Location Strategy</vt:lpstr>
      <vt:lpstr>Solution Design –  Key Business Scenarios</vt:lpstr>
      <vt:lpstr>Key Business Scenarios</vt:lpstr>
      <vt:lpstr>Performance Testing </vt:lpstr>
      <vt:lpstr>Performance goals</vt:lpstr>
      <vt:lpstr>Performance testing strategy</vt:lpstr>
      <vt:lpstr>Performance testing tools</vt:lpstr>
      <vt:lpstr>Performance test environment(s)</vt:lpstr>
      <vt:lpstr>Performance test runbook</vt:lpstr>
      <vt:lpstr>Risks Q&amp;A Next Steps </vt:lpstr>
      <vt:lpstr>Risks</vt:lpstr>
      <vt:lpstr>Q&amp;A</vt:lpstr>
      <vt:lpstr>Next Steps</vt:lpstr>
      <vt:lpstr>Thank you. 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cp:keywords/>
  <dc:description/>
  <cp:revision>6</cp:revision>
  <dcterms:created xsi:type="dcterms:W3CDTF">2020-09-02T05:19:15Z</dcterms:created>
  <dcterms:modified xsi:type="dcterms:W3CDTF">2021-08-24T19:09:16Z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0x0101003C23B1A370DB454895F1017B66A82434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Date">
    <vt:lpwstr>2017-08-29T14:27:20.8568347-07:00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