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8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4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4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4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3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6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8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5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0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71FB-4D77-492B-B0EB-015C09F8C365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4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271FB-4D77-492B-B0EB-015C09F8C365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DD73-1E38-424E-B0F3-29ED3D2CD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4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850057"/>
            <a:ext cx="9036496" cy="568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2000" y="6021288"/>
            <a:ext cx="1224136" cy="509479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4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876300"/>
            <a:ext cx="75152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83768" y="883246"/>
            <a:ext cx="1368152" cy="241498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71800" y="1196776"/>
            <a:ext cx="756000" cy="216000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9802" y="1628800"/>
            <a:ext cx="846094" cy="254739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1196752"/>
            <a:ext cx="756000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3648" y="2736000"/>
            <a:ext cx="2448272" cy="504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600200"/>
            <a:ext cx="47339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50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595438"/>
            <a:ext cx="47339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7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47148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415383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설정은 다음 창에 나오는 설치 경로와 관련이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Just Me</a:t>
            </a:r>
            <a:r>
              <a:rPr lang="ko-KR" altLang="en-US" dirty="0" smtClean="0"/>
              <a:t>를 선택하면 </a:t>
            </a:r>
            <a:r>
              <a:rPr lang="en-US" altLang="ko-KR" dirty="0" smtClean="0"/>
              <a:t>“C:\Users\tmd43\anaconda3“ </a:t>
            </a:r>
            <a:r>
              <a:rPr lang="ko-KR" altLang="en-US" dirty="0" smtClean="0"/>
              <a:t>경로가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뜨고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All Users</a:t>
            </a:r>
            <a:r>
              <a:rPr lang="ko-KR" altLang="en-US" dirty="0" smtClean="0"/>
              <a:t>를 선택하면</a:t>
            </a:r>
            <a:endParaRPr lang="en-US" altLang="ko-KR" dirty="0" smtClean="0"/>
          </a:p>
          <a:p>
            <a:r>
              <a:rPr lang="en-US" altLang="ko-KR" dirty="0" smtClean="0"/>
              <a:t>“C:\</a:t>
            </a:r>
            <a:r>
              <a:rPr lang="en-US" altLang="ko-KR" dirty="0" err="1" smtClean="0"/>
              <a:t>ProgramData</a:t>
            </a:r>
            <a:r>
              <a:rPr lang="en-US" altLang="ko-KR" dirty="0" smtClean="0"/>
              <a:t>\Anaconda3” </a:t>
            </a:r>
            <a:r>
              <a:rPr lang="ko-KR" altLang="en-US" dirty="0" smtClean="0"/>
              <a:t>경로가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로 뜨며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ko-KR" altLang="en-US" dirty="0" smtClean="0"/>
              <a:t>관리자 권한이 필요하게 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47148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5157192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저는 </a:t>
            </a:r>
            <a:r>
              <a:rPr lang="en-US" altLang="ko-KR" dirty="0" smtClean="0"/>
              <a:t>Just Me</a:t>
            </a:r>
            <a:r>
              <a:rPr lang="ko-KR" altLang="en-US" dirty="0" smtClean="0"/>
              <a:t>를 선택하여 </a:t>
            </a:r>
            <a:r>
              <a:rPr lang="en-US" altLang="ko-KR" dirty="0" smtClean="0"/>
              <a:t>“C:\Users\tmd43\anaconda3“ </a:t>
            </a:r>
            <a:r>
              <a:rPr lang="ko-KR" altLang="en-US" dirty="0" smtClean="0"/>
              <a:t>경로가 떴습니다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경로를 바꿔도 되지만 바꾼 경로는 기억해두시는 것이 좋습니다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47434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7148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6093296"/>
            <a:ext cx="41044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밑에 </a:t>
            </a:r>
            <a:r>
              <a:rPr lang="en-US" altLang="ko-KR" dirty="0" smtClean="0"/>
              <a:t>register </a:t>
            </a:r>
            <a:r>
              <a:rPr lang="ko-KR" altLang="en-US" dirty="0" smtClean="0"/>
              <a:t>체크하면 </a:t>
            </a:r>
            <a:r>
              <a:rPr lang="ko-KR" altLang="en-US" dirty="0" err="1" smtClean="0"/>
              <a:t>이런거</a:t>
            </a:r>
            <a:r>
              <a:rPr lang="ko-KR" altLang="en-US" dirty="0" smtClean="0"/>
              <a:t> 뜸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저같은</a:t>
            </a:r>
            <a:r>
              <a:rPr lang="ko-KR" altLang="en-US" dirty="0" smtClean="0"/>
              <a:t> 경우는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3.8.7 </a:t>
            </a:r>
            <a:r>
              <a:rPr lang="ko-KR" altLang="en-US" dirty="0" smtClean="0"/>
              <a:t>버전을 따로 활용하기 위하여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아나콘다를 따로 활용할 계획입니다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 등록하지 않는다고 나중에 적혀있는 </a:t>
            </a:r>
            <a:r>
              <a:rPr lang="en-US" altLang="ko-KR" dirty="0" smtClean="0"/>
              <a:t>other programs(Visual Studio, 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아나콘다를 사용하지 못하는 것이 아니므로 저는 체크 해제하고 진행하였습니다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8680"/>
            <a:ext cx="4724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515719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진행 중입니다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시간이 꽤 걸립니다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56959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667446" y="1988840"/>
            <a:ext cx="1976561" cy="254739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67744" y="3501009"/>
            <a:ext cx="288032" cy="288031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842963"/>
            <a:ext cx="530542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91880" y="4686429"/>
            <a:ext cx="1224136" cy="182731"/>
          </a:xfrm>
          <a:prstGeom prst="rect">
            <a:avLst/>
          </a:prstGeom>
          <a:noFill/>
          <a:ln>
            <a:solidFill>
              <a:srgbClr val="28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4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117</Words>
  <Application>Microsoft Office PowerPoint</Application>
  <PresentationFormat>화면 슬라이드 쇼(4:3)</PresentationFormat>
  <Paragraphs>10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seunghwan jun</dc:creator>
  <cp:lastModifiedBy>seunghwan jun</cp:lastModifiedBy>
  <cp:revision>10</cp:revision>
  <dcterms:created xsi:type="dcterms:W3CDTF">2021-01-16T04:10:21Z</dcterms:created>
  <dcterms:modified xsi:type="dcterms:W3CDTF">2021-01-16T08:32:59Z</dcterms:modified>
</cp:coreProperties>
</file>