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58" r:id="rId5"/>
    <p:sldId id="261" r:id="rId6"/>
    <p:sldId id="263" r:id="rId7"/>
    <p:sldId id="267" r:id="rId8"/>
    <p:sldId id="260" r:id="rId9"/>
    <p:sldId id="264" r:id="rId10"/>
    <p:sldId id="262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68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15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072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498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169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999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72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20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69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9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43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97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60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92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95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72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97380-C398-4925-87FA-4109117EC098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173747-035F-4FD8-87E5-9DE88E0B88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1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Программное решение для бизнеса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Работу выполнил</a:t>
            </a:r>
            <a:r>
              <a:rPr lang="en-US" dirty="0" smtClean="0"/>
              <a:t>:</a:t>
            </a:r>
          </a:p>
          <a:p>
            <a:r>
              <a:rPr lang="ru-RU" dirty="0" smtClean="0"/>
              <a:t>Князев А.Н.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2529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настольного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Редактирование сотрудников.</a:t>
            </a:r>
          </a:p>
          <a:p>
            <a:r>
              <a:rPr lang="ru-RU" dirty="0" smtClean="0"/>
              <a:t>Добавление новых сотрудников.</a:t>
            </a:r>
          </a:p>
          <a:p>
            <a:r>
              <a:rPr lang="ru-RU" dirty="0" smtClean="0"/>
              <a:t>Отслеживание пропусков, отпусков и событий, где данный сотрудник принимает, принимал или будет принимать участие с возможностью фильтрации представленных данных.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7021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Мобильное приложение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711" y="2160588"/>
            <a:ext cx="652661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9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мобильного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Просмотр прошедших, текущих и предстоящих событий.</a:t>
            </a:r>
          </a:p>
          <a:p>
            <a:r>
              <a:rPr lang="ru-RU" dirty="0" smtClean="0"/>
              <a:t>Просмотр последних новостей.</a:t>
            </a:r>
          </a:p>
          <a:p>
            <a:r>
              <a:rPr lang="ru-RU" dirty="0" smtClean="0"/>
              <a:t>Оценка новостей.</a:t>
            </a:r>
          </a:p>
          <a:p>
            <a:r>
              <a:rPr lang="ru-RU" dirty="0" smtClean="0"/>
              <a:t>Добавление событий в системный календарь на телефоне.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67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Взаимодействие приложений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взаимодействия между разработанными приложениями и базой данных происходят по средствам </a:t>
            </a:r>
            <a:r>
              <a:rPr lang="en-US" dirty="0" err="1" smtClean="0"/>
              <a:t>api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4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Django.</a:t>
            </a:r>
          </a:p>
          <a:p>
            <a:r>
              <a:rPr lang="en-US" dirty="0" smtClean="0"/>
              <a:t>Django Rest Framework.</a:t>
            </a:r>
          </a:p>
          <a:p>
            <a:r>
              <a:rPr lang="en-US" dirty="0" err="1" smtClean="0"/>
              <a:t>Postrgresql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359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Внедрение данной системы в крупный или малый бизнес для автоматизации задач.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40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2803" y="3097824"/>
            <a:ext cx="5020081" cy="674076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67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информационной системы, которая позволила бы автоматизировать большинство задач у малого или большого бизнеса.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6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База данных.</a:t>
            </a:r>
          </a:p>
          <a:p>
            <a:r>
              <a:rPr lang="en-US" dirty="0" smtClean="0"/>
              <a:t>API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Настольное приложение.</a:t>
            </a:r>
          </a:p>
          <a:p>
            <a:r>
              <a:rPr lang="en-US" dirty="0" smtClean="0"/>
              <a:t>Web-</a:t>
            </a:r>
            <a:r>
              <a:rPr lang="ru-RU" dirty="0" smtClean="0"/>
              <a:t>приложение.</a:t>
            </a:r>
          </a:p>
          <a:p>
            <a:r>
              <a:rPr lang="ru-RU" dirty="0" smtClean="0"/>
              <a:t>Мобильное приложение.</a:t>
            </a:r>
          </a:p>
          <a:p>
            <a:r>
              <a:rPr lang="ru-RU" dirty="0" smtClean="0"/>
              <a:t>Документирование кода.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828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WEB-</a:t>
            </a:r>
            <a:r>
              <a:rPr lang="ru-RU" dirty="0" smtClean="0"/>
              <a:t>приложение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726599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5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Адаптивность </a:t>
            </a:r>
            <a:r>
              <a:rPr lang="en-US" dirty="0" smtClean="0"/>
              <a:t>web-</a:t>
            </a:r>
            <a:r>
              <a:rPr lang="ru-RU" dirty="0" smtClean="0"/>
              <a:t>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985" y="1522856"/>
            <a:ext cx="3081251" cy="45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3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en-US" dirty="0" smtClean="0"/>
              <a:t>web-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Глобальный поиск по сайту.</a:t>
            </a:r>
          </a:p>
          <a:p>
            <a:r>
              <a:rPr lang="ru-RU" dirty="0" smtClean="0"/>
              <a:t>Просмотр сотрудников компании.</a:t>
            </a:r>
          </a:p>
          <a:p>
            <a:r>
              <a:rPr lang="ru-RU" dirty="0" smtClean="0"/>
              <a:t>Просмотр календаря событий с прошедшими, текущими и предстоящими событиями.</a:t>
            </a:r>
          </a:p>
          <a:p>
            <a:r>
              <a:rPr lang="ru-RU" dirty="0" smtClean="0"/>
              <a:t>Лента с событиями.</a:t>
            </a:r>
          </a:p>
          <a:p>
            <a:r>
              <a:rPr lang="ru-RU" dirty="0" smtClean="0"/>
              <a:t>Лента последних новостей	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89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python.</a:t>
            </a:r>
          </a:p>
          <a:p>
            <a:r>
              <a:rPr lang="en-US" dirty="0" smtClean="0"/>
              <a:t>Django.</a:t>
            </a:r>
          </a:p>
          <a:p>
            <a:r>
              <a:rPr lang="en-US" dirty="0" smtClean="0"/>
              <a:t>bootstrap.</a:t>
            </a:r>
          </a:p>
        </p:txBody>
      </p:sp>
    </p:spTree>
    <p:extLst>
      <p:ext uri="{BB962C8B-B14F-4D97-AF65-F5344CB8AC3E}">
        <p14:creationId xmlns:p14="http://schemas.microsoft.com/office/powerpoint/2010/main" val="91909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Настольное приложение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47447"/>
            <a:ext cx="9289509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2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Адаптивность </a:t>
            </a:r>
            <a:r>
              <a:rPr lang="ru-RU" dirty="0" smtClean="0"/>
              <a:t>настольного приложения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905" y="2160588"/>
            <a:ext cx="515422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9549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196</Words>
  <Application>Microsoft Office PowerPoint</Application>
  <PresentationFormat>Широкоэкранный</PresentationFormat>
  <Paragraphs>45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Аспект</vt:lpstr>
      <vt:lpstr>Программное решение для бизнеса</vt:lpstr>
      <vt:lpstr>Проблематика</vt:lpstr>
      <vt:lpstr>Этапы разработки</vt:lpstr>
      <vt:lpstr>WEB-приложение</vt:lpstr>
      <vt:lpstr>Адаптивность web-приложения</vt:lpstr>
      <vt:lpstr>Возможности web-приложения</vt:lpstr>
      <vt:lpstr>Технологии</vt:lpstr>
      <vt:lpstr>Настольное приложение</vt:lpstr>
      <vt:lpstr>Адаптивность настольного приложения</vt:lpstr>
      <vt:lpstr>Возможности настольного приложения</vt:lpstr>
      <vt:lpstr>Мобильное приложение</vt:lpstr>
      <vt:lpstr>Возможности мобильного приложения</vt:lpstr>
      <vt:lpstr>Взаимодействие приложений</vt:lpstr>
      <vt:lpstr>Технологии</vt:lpstr>
      <vt:lpstr>Возможности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решение для бизнеса</dc:title>
  <dc:creator>user07</dc:creator>
  <cp:lastModifiedBy>user07</cp:lastModifiedBy>
  <cp:revision>7</cp:revision>
  <dcterms:created xsi:type="dcterms:W3CDTF">2025-02-28T09:20:06Z</dcterms:created>
  <dcterms:modified xsi:type="dcterms:W3CDTF">2025-02-28T11:28:28Z</dcterms:modified>
</cp:coreProperties>
</file>