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1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Tuesday, 25 February, 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DEEPENDRA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SAGE UNIVERSITY BHOPAL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                                                 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( BSc. 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FORENSIC SCIENCE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https://github.com/DEV2DEEP/STEGNOGRAPHY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0C4F3-F1BF-F23B-28F5-64B70B4A5D51}"/>
              </a:ext>
            </a:extLst>
          </p:cNvPr>
          <p:cNvSpPr txBox="1"/>
          <p:nvPr/>
        </p:nvSpPr>
        <p:spPr>
          <a:xfrm>
            <a:off x="1002890" y="1548809"/>
            <a:ext cx="101862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 more advanced encryption algorithms (e.g., AES, RSA) to secure the message further.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Implement a more sophisticated GUI to allow users to visually interact with the process.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Allow for larger messages by optimizing image data storage (possibly using compression).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Incorporate this method into real-world applications like secure messaging apps.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Explore embedding multiple layers of messages in an image or using other types of media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(audio, video).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Further secure the system by adding multi-factor authentication or implementing digital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signatures for integrity verification.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92254-3ECD-2D8B-C066-929C6EA3F0AE}"/>
              </a:ext>
            </a:extLst>
          </p:cNvPr>
          <p:cNvSpPr txBox="1"/>
          <p:nvPr/>
        </p:nvSpPr>
        <p:spPr>
          <a:xfrm>
            <a:off x="760285" y="1797816"/>
            <a:ext cx="9350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Briefly describe the problem you are trying to solve. This could involve the need for secure communication, protecting sensitive information, or creating a hidden channel for messages without drawing attention.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are you trying to achieve through the application? (e.g., hiding a secret message within an image for privacy or security.)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09209-7AE8-BC08-22CF-550D64592E78}"/>
              </a:ext>
            </a:extLst>
          </p:cNvPr>
          <p:cNvSpPr txBox="1"/>
          <p:nvPr/>
        </p:nvSpPr>
        <p:spPr>
          <a:xfrm>
            <a:off x="696490" y="1997839"/>
            <a:ext cx="93504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Libraries/Frameworks: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for image processing.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GUI interface (file dialog, display).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PIL (Pillow) for image manipulation and display.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cv2 for reading and writing images.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Steganography (hiding messages in images)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Basic encryption and decryption using passwords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5B443-3F15-38ED-898E-CDF613002FEC}"/>
              </a:ext>
            </a:extLst>
          </p:cNvPr>
          <p:cNvSpPr txBox="1"/>
          <p:nvPr/>
        </p:nvSpPr>
        <p:spPr>
          <a:xfrm>
            <a:off x="717755" y="1700980"/>
            <a:ext cx="9350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hiding messages in an image is interesting because it combines encryption with visual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uses pixel-level manipulation, which is an attractive, fun, and creative way of securing a message in plain sight.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embedding and extracting a message in an image could be fascinating to end users, creating an interactive experience.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9A520-3800-A42B-47FC-D9F5D5FD2E85}"/>
              </a:ext>
            </a:extLst>
          </p:cNvPr>
          <p:cNvSpPr txBox="1"/>
          <p:nvPr/>
        </p:nvSpPr>
        <p:spPr>
          <a:xfrm>
            <a:off x="717755" y="1700980"/>
            <a:ext cx="10186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Individuals who want to securely hide messages.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Developers or hobbyists interested in learning about basic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encryption and steganography.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Security enthusiasts or privacy advocates.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Use Cases: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Private communication.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Secure data transmission in less secure environments.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 for learning about image processing and cryptography.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6B30F-245B-43CD-02BE-6884A877EF3C}"/>
              </a:ext>
            </a:extLst>
          </p:cNvPr>
          <p:cNvSpPr txBox="1"/>
          <p:nvPr/>
        </p:nvSpPr>
        <p:spPr>
          <a:xfrm>
            <a:off x="1002890" y="4800919"/>
            <a:ext cx="1018621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Image from computer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secret message and passcode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Image is created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E09B268-60A5-55CE-41FA-6FE3D63A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5361"/>
            <a:ext cx="3185651" cy="2256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46D9EBAF-6741-83FC-4A69-9275EABF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0" y="1395360"/>
            <a:ext cx="3185651" cy="2256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A091D33F-E08D-08DC-4ADA-BD58091DE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0" y="1395360"/>
            <a:ext cx="3185651" cy="2256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AC5DBD-1D03-26CD-F7B9-7EC37CF249AA}"/>
              </a:ext>
            </a:extLst>
          </p:cNvPr>
          <p:cNvSpPr txBox="1"/>
          <p:nvPr/>
        </p:nvSpPr>
        <p:spPr>
          <a:xfrm>
            <a:off x="1803677" y="3656759"/>
            <a:ext cx="140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86AA0-E935-C3CB-8F8D-07629B62F3CA}"/>
              </a:ext>
            </a:extLst>
          </p:cNvPr>
          <p:cNvSpPr txBox="1"/>
          <p:nvPr/>
        </p:nvSpPr>
        <p:spPr>
          <a:xfrm>
            <a:off x="5529857" y="3651863"/>
            <a:ext cx="140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142E9-8917-DC42-819E-10895D337C91}"/>
              </a:ext>
            </a:extLst>
          </p:cNvPr>
          <p:cNvSpPr txBox="1"/>
          <p:nvPr/>
        </p:nvSpPr>
        <p:spPr>
          <a:xfrm>
            <a:off x="9600886" y="3651863"/>
            <a:ext cx="140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96634-0FE3-5417-B8F3-EADBB566E1DC}"/>
              </a:ext>
            </a:extLst>
          </p:cNvPr>
          <p:cNvSpPr txBox="1"/>
          <p:nvPr/>
        </p:nvSpPr>
        <p:spPr>
          <a:xfrm>
            <a:off x="1002890" y="1325525"/>
            <a:ext cx="10186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working application that allows users to hide and retrieve messages in images.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process is demonstrated through encryption (modifying pixel values) and decryption 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(restoring the message using a passcode).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Image quality is impacted slightly, as pixel values are modified to store information.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Successful retrieval of the hidden message with the correct passcode.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F518-FDC0-47FC-4278-F516E4CC9CB3}"/>
              </a:ext>
            </a:extLst>
          </p:cNvPr>
          <p:cNvSpPr txBox="1"/>
          <p:nvPr/>
        </p:nvSpPr>
        <p:spPr>
          <a:xfrm>
            <a:off x="1002890" y="1495646"/>
            <a:ext cx="10186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project successfully demonstrates basic steganography by embedding messages in an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image.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provides an easy-to-understand approach to image-based encryption using Python and basic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image processing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Learning about steganography.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Building an interactive GUI for the user interface.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Implementing a secure message hiding and retrieval system.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175</TotalTime>
  <Words>606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DEEPENDRA KUMAR</cp:lastModifiedBy>
  <cp:revision>27</cp:revision>
  <dcterms:created xsi:type="dcterms:W3CDTF">2021-05-26T16:50:10Z</dcterms:created>
  <dcterms:modified xsi:type="dcterms:W3CDTF">2025-02-25T11:26:06Z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