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6" r:id="rId10"/>
    <p:sldId id="265" r:id="rId11"/>
    <p:sldId id="268" r:id="rId12"/>
    <p:sldId id="262" r:id="rId13"/>
  </p:sldIdLst>
  <p:sldSz cx="18288000" cy="10287000"/>
  <p:notesSz cx="6858000" cy="9144000"/>
  <p:embeddedFontLst>
    <p:embeddedFont>
      <p:font typeface="Inclusive Sans" panose="020B0604020202020204" charset="0"/>
      <p:regular r:id="rId15"/>
    </p:embeddedFont>
    <p:embeddedFont>
      <p:font typeface="Lovelace Text" panose="020B0604020202020204" charset="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7DCD"/>
    <a:srgbClr val="B581CD"/>
    <a:srgbClr val="C977D7"/>
    <a:srgbClr val="AF76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B37D1F-9541-C848-98C0-B718AB924E87}" v="9" dt="2025-10-28T09:58:31.896"/>
    <p1510:client id="{C21A5AB3-5AC3-44AA-A198-79950CE6BA6A}" v="277" dt="2025-10-29T04:33:04.3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3" d="100"/>
          <a:sy n="43" d="100"/>
        </p:scale>
        <p:origin x="93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vadharshini D" userId="0e300b9e04e7b246" providerId="LiveId" clId="{DFC001C8-337E-36E0-A4BF-C80FA476DCDF}"/>
    <pc:docChg chg="modSld">
      <pc:chgData name="Devadharshini D" userId="0e300b9e04e7b246" providerId="LiveId" clId="{DFC001C8-337E-36E0-A4BF-C80FA476DCDF}" dt="2025-10-28T09:58:31.900" v="8" actId="207"/>
      <pc:docMkLst>
        <pc:docMk/>
      </pc:docMkLst>
      <pc:sldChg chg="modSp mod">
        <pc:chgData name="Devadharshini D" userId="0e300b9e04e7b246" providerId="LiveId" clId="{DFC001C8-337E-36E0-A4BF-C80FA476DCDF}" dt="2025-10-28T09:58:31.900" v="8" actId="207"/>
        <pc:sldMkLst>
          <pc:docMk/>
          <pc:sldMk cId="3499014997" sldId="267"/>
        </pc:sldMkLst>
        <pc:spChg chg="mod">
          <ac:chgData name="Devadharshini D" userId="0e300b9e04e7b246" providerId="LiveId" clId="{DFC001C8-337E-36E0-A4BF-C80FA476DCDF}" dt="2025-10-28T09:58:31.900" v="8" actId="207"/>
          <ac:spMkLst>
            <pc:docMk/>
            <pc:sldMk cId="3499014997" sldId="267"/>
            <ac:spMk id="6" creationId="{1703537F-7860-1CC1-53DD-75ED86715B6F}"/>
          </ac:spMkLst>
        </pc:spChg>
      </pc:sldChg>
    </pc:docChg>
  </pc:docChgLst>
  <pc:docChgLst>
    <pc:chgData name="Devadharshini D" userId="0e300b9e04e7b246" providerId="LiveId" clId="{EC5B6AB8-9B82-4853-B389-761DB98B610A}"/>
    <pc:docChg chg="undo custSel addSld delSld modSld sldOrd">
      <pc:chgData name="Devadharshini D" userId="0e300b9e04e7b246" providerId="LiveId" clId="{EC5B6AB8-9B82-4853-B389-761DB98B610A}" dt="2025-10-28T14:58:28.797" v="1617" actId="1076"/>
      <pc:docMkLst>
        <pc:docMk/>
      </pc:docMkLst>
      <pc:sldChg chg="addSp delSp modSp mod">
        <pc:chgData name="Devadharshini D" userId="0e300b9e04e7b246" providerId="LiveId" clId="{EC5B6AB8-9B82-4853-B389-761DB98B610A}" dt="2025-10-28T10:09:08.317" v="1477" actId="207"/>
        <pc:sldMkLst>
          <pc:docMk/>
          <pc:sldMk cId="0" sldId="256"/>
        </pc:sldMkLst>
        <pc:spChg chg="mod">
          <ac:chgData name="Devadharshini D" userId="0e300b9e04e7b246" providerId="LiveId" clId="{EC5B6AB8-9B82-4853-B389-761DB98B610A}" dt="2025-10-28T07:32:46.751" v="12" actId="6549"/>
          <ac:spMkLst>
            <pc:docMk/>
            <pc:sldMk cId="0" sldId="256"/>
            <ac:spMk id="7" creationId="{00000000-0000-0000-0000-000000000000}"/>
          </ac:spMkLst>
        </pc:spChg>
        <pc:spChg chg="mod">
          <ac:chgData name="Devadharshini D" userId="0e300b9e04e7b246" providerId="LiveId" clId="{EC5B6AB8-9B82-4853-B389-761DB98B610A}" dt="2025-10-28T09:54:21.728" v="1415" actId="14100"/>
          <ac:spMkLst>
            <pc:docMk/>
            <pc:sldMk cId="0" sldId="256"/>
            <ac:spMk id="8" creationId="{00000000-0000-0000-0000-000000000000}"/>
          </ac:spMkLst>
        </pc:spChg>
        <pc:spChg chg="mod">
          <ac:chgData name="Devadharshini D" userId="0e300b9e04e7b246" providerId="LiveId" clId="{EC5B6AB8-9B82-4853-B389-761DB98B610A}" dt="2025-10-28T09:54:53.279" v="1422" actId="1076"/>
          <ac:spMkLst>
            <pc:docMk/>
            <pc:sldMk cId="0" sldId="256"/>
            <ac:spMk id="9" creationId="{00000000-0000-0000-0000-000000000000}"/>
          </ac:spMkLst>
        </pc:spChg>
        <pc:spChg chg="add del mod">
          <ac:chgData name="Devadharshini D" userId="0e300b9e04e7b246" providerId="LiveId" clId="{EC5B6AB8-9B82-4853-B389-761DB98B610A}" dt="2025-10-28T07:40:24.762" v="234"/>
          <ac:spMkLst>
            <pc:docMk/>
            <pc:sldMk cId="0" sldId="256"/>
            <ac:spMk id="14" creationId="{CA1A44BE-3BC2-02D4-0761-BFB5473739E9}"/>
          </ac:spMkLst>
        </pc:spChg>
        <pc:spChg chg="add mod ord">
          <ac:chgData name="Devadharshini D" userId="0e300b9e04e7b246" providerId="LiveId" clId="{EC5B6AB8-9B82-4853-B389-761DB98B610A}" dt="2025-10-28T10:09:08.317" v="1477" actId="207"/>
          <ac:spMkLst>
            <pc:docMk/>
            <pc:sldMk cId="0" sldId="256"/>
            <ac:spMk id="17" creationId="{239DA733-9F22-20C0-9CB8-ED363C04CA28}"/>
          </ac:spMkLst>
        </pc:spChg>
        <pc:grpChg chg="del mod">
          <ac:chgData name="Devadharshini D" userId="0e300b9e04e7b246" providerId="LiveId" clId="{EC5B6AB8-9B82-4853-B389-761DB98B610A}" dt="2025-10-28T07:35:04.180" v="114" actId="21"/>
          <ac:grpSpMkLst>
            <pc:docMk/>
            <pc:sldMk cId="0" sldId="256"/>
            <ac:grpSpMk id="2" creationId="{00000000-0000-0000-0000-000000000000}"/>
          </ac:grpSpMkLst>
        </pc:grpChg>
        <pc:grpChg chg="mod">
          <ac:chgData name="Devadharshini D" userId="0e300b9e04e7b246" providerId="LiveId" clId="{EC5B6AB8-9B82-4853-B389-761DB98B610A}" dt="2025-10-28T07:37:45.685" v="144" actId="1076"/>
          <ac:grpSpMkLst>
            <pc:docMk/>
            <pc:sldMk cId="0" sldId="256"/>
            <ac:grpSpMk id="4" creationId="{00000000-0000-0000-0000-000000000000}"/>
          </ac:grpSpMkLst>
        </pc:grpChg>
        <pc:picChg chg="add del mod">
          <ac:chgData name="Devadharshini D" userId="0e300b9e04e7b246" providerId="LiveId" clId="{EC5B6AB8-9B82-4853-B389-761DB98B610A}" dt="2025-10-28T07:36:55.959" v="136" actId="21"/>
          <ac:picMkLst>
            <pc:docMk/>
            <pc:sldMk cId="0" sldId="256"/>
            <ac:picMk id="11" creationId="{C2920C44-13C4-26EE-B4E0-849A86C80D8E}"/>
          </ac:picMkLst>
        </pc:picChg>
        <pc:picChg chg="add del mod">
          <ac:chgData name="Devadharshini D" userId="0e300b9e04e7b246" providerId="LiveId" clId="{EC5B6AB8-9B82-4853-B389-761DB98B610A}" dt="2025-10-28T07:40:19.753" v="231" actId="21"/>
          <ac:picMkLst>
            <pc:docMk/>
            <pc:sldMk cId="0" sldId="256"/>
            <ac:picMk id="13" creationId="{42C8DDEC-3036-1C01-1697-F486E26DDC64}"/>
          </ac:picMkLst>
        </pc:picChg>
        <pc:picChg chg="add del mod">
          <ac:chgData name="Devadharshini D" userId="0e300b9e04e7b246" providerId="LiveId" clId="{EC5B6AB8-9B82-4853-B389-761DB98B610A}" dt="2025-10-28T09:54:05.643" v="1412" actId="21"/>
          <ac:picMkLst>
            <pc:docMk/>
            <pc:sldMk cId="0" sldId="256"/>
            <ac:picMk id="16" creationId="{71F94778-C34F-5BD0-2B45-82DDA1E93D75}"/>
          </ac:picMkLst>
        </pc:picChg>
      </pc:sldChg>
      <pc:sldChg chg="addSp delSp modSp mod">
        <pc:chgData name="Devadharshini D" userId="0e300b9e04e7b246" providerId="LiveId" clId="{EC5B6AB8-9B82-4853-B389-761DB98B610A}" dt="2025-10-28T09:18:12.040" v="1094" actId="22"/>
        <pc:sldMkLst>
          <pc:docMk/>
          <pc:sldMk cId="0" sldId="257"/>
        </pc:sldMkLst>
        <pc:spChg chg="mod">
          <ac:chgData name="Devadharshini D" userId="0e300b9e04e7b246" providerId="LiveId" clId="{EC5B6AB8-9B82-4853-B389-761DB98B610A}" dt="2025-10-28T07:44:20.758" v="288" actId="20577"/>
          <ac:spMkLst>
            <pc:docMk/>
            <pc:sldMk cId="0" sldId="257"/>
            <ac:spMk id="7" creationId="{00000000-0000-0000-0000-000000000000}"/>
          </ac:spMkLst>
        </pc:spChg>
        <pc:spChg chg="mod">
          <ac:chgData name="Devadharshini D" userId="0e300b9e04e7b246" providerId="LiveId" clId="{EC5B6AB8-9B82-4853-B389-761DB98B610A}" dt="2025-10-28T07:44:41.893" v="289"/>
          <ac:spMkLst>
            <pc:docMk/>
            <pc:sldMk cId="0" sldId="257"/>
            <ac:spMk id="9" creationId="{00000000-0000-0000-0000-000000000000}"/>
          </ac:spMkLst>
        </pc:spChg>
        <pc:spChg chg="mod">
          <ac:chgData name="Devadharshini D" userId="0e300b9e04e7b246" providerId="LiveId" clId="{EC5B6AB8-9B82-4853-B389-761DB98B610A}" dt="2025-10-28T08:29:36.698" v="617" actId="1076"/>
          <ac:spMkLst>
            <pc:docMk/>
            <pc:sldMk cId="0" sldId="257"/>
            <ac:spMk id="10" creationId="{00000000-0000-0000-0000-000000000000}"/>
          </ac:spMkLst>
        </pc:spChg>
        <pc:grpChg chg="mod">
          <ac:chgData name="Devadharshini D" userId="0e300b9e04e7b246" providerId="LiveId" clId="{EC5B6AB8-9B82-4853-B389-761DB98B610A}" dt="2025-10-28T08:29:22.546" v="614" actId="14100"/>
          <ac:grpSpMkLst>
            <pc:docMk/>
            <pc:sldMk cId="0" sldId="257"/>
            <ac:grpSpMk id="2" creationId="{00000000-0000-0000-0000-000000000000}"/>
          </ac:grpSpMkLst>
        </pc:grpChg>
        <pc:grpChg chg="del">
          <ac:chgData name="Devadharshini D" userId="0e300b9e04e7b246" providerId="LiveId" clId="{EC5B6AB8-9B82-4853-B389-761DB98B610A}" dt="2025-10-28T07:42:17.015" v="251" actId="21"/>
          <ac:grpSpMkLst>
            <pc:docMk/>
            <pc:sldMk cId="0" sldId="257"/>
            <ac:grpSpMk id="5" creationId="{00000000-0000-0000-0000-000000000000}"/>
          </ac:grpSpMkLst>
        </pc:grpChg>
        <pc:grpChg chg="mod">
          <ac:chgData name="Devadharshini D" userId="0e300b9e04e7b246" providerId="LiveId" clId="{EC5B6AB8-9B82-4853-B389-761DB98B610A}" dt="2025-10-28T08:29:16.257" v="613" actId="14100"/>
          <ac:grpSpMkLst>
            <pc:docMk/>
            <pc:sldMk cId="0" sldId="257"/>
            <ac:grpSpMk id="8" creationId="{00000000-0000-0000-0000-000000000000}"/>
          </ac:grpSpMkLst>
        </pc:grpChg>
        <pc:picChg chg="add del">
          <ac:chgData name="Devadharshini D" userId="0e300b9e04e7b246" providerId="LiveId" clId="{EC5B6AB8-9B82-4853-B389-761DB98B610A}" dt="2025-10-28T09:18:12.040" v="1094" actId="22"/>
          <ac:picMkLst>
            <pc:docMk/>
            <pc:sldMk cId="0" sldId="257"/>
            <ac:picMk id="6" creationId="{6005EFD4-5717-1FDD-58DB-52E0C9D3F32B}"/>
          </ac:picMkLst>
        </pc:picChg>
        <pc:picChg chg="add mod">
          <ac:chgData name="Devadharshini D" userId="0e300b9e04e7b246" providerId="LiveId" clId="{EC5B6AB8-9B82-4853-B389-761DB98B610A}" dt="2025-10-28T08:43:19.478" v="723" actId="1076"/>
          <ac:picMkLst>
            <pc:docMk/>
            <pc:sldMk cId="0" sldId="257"/>
            <ac:picMk id="12" creationId="{38C274A5-7EE0-8739-CEDB-700642068544}"/>
          </ac:picMkLst>
        </pc:picChg>
      </pc:sldChg>
      <pc:sldChg chg="addSp delSp modSp mod">
        <pc:chgData name="Devadharshini D" userId="0e300b9e04e7b246" providerId="LiveId" clId="{EC5B6AB8-9B82-4853-B389-761DB98B610A}" dt="2025-10-28T14:58:28.797" v="1617" actId="1076"/>
        <pc:sldMkLst>
          <pc:docMk/>
          <pc:sldMk cId="0" sldId="258"/>
        </pc:sldMkLst>
        <pc:spChg chg="mod">
          <ac:chgData name="Devadharshini D" userId="0e300b9e04e7b246" providerId="LiveId" clId="{EC5B6AB8-9B82-4853-B389-761DB98B610A}" dt="2025-10-28T07:47:56.563" v="339" actId="6549"/>
          <ac:spMkLst>
            <pc:docMk/>
            <pc:sldMk cId="0" sldId="258"/>
            <ac:spMk id="3" creationId="{00000000-0000-0000-0000-000000000000}"/>
          </ac:spMkLst>
        </pc:spChg>
        <pc:spChg chg="mod">
          <ac:chgData name="Devadharshini D" userId="0e300b9e04e7b246" providerId="LiveId" clId="{EC5B6AB8-9B82-4853-B389-761DB98B610A}" dt="2025-10-28T07:48:00.514" v="340" actId="6549"/>
          <ac:spMkLst>
            <pc:docMk/>
            <pc:sldMk cId="0" sldId="258"/>
            <ac:spMk id="4" creationId="{00000000-0000-0000-0000-000000000000}"/>
          </ac:spMkLst>
        </pc:spChg>
        <pc:spChg chg="del mod">
          <ac:chgData name="Devadharshini D" userId="0e300b9e04e7b246" providerId="LiveId" clId="{EC5B6AB8-9B82-4853-B389-761DB98B610A}" dt="2025-10-28T07:48:18.540" v="347"/>
          <ac:spMkLst>
            <pc:docMk/>
            <pc:sldMk cId="0" sldId="258"/>
            <ac:spMk id="5" creationId="{00000000-0000-0000-0000-000000000000}"/>
          </ac:spMkLst>
        </pc:spChg>
        <pc:spChg chg="mod">
          <ac:chgData name="Devadharshini D" userId="0e300b9e04e7b246" providerId="LiveId" clId="{EC5B6AB8-9B82-4853-B389-761DB98B610A}" dt="2025-10-28T08:28:17.368" v="600" actId="255"/>
          <ac:spMkLst>
            <pc:docMk/>
            <pc:sldMk cId="0" sldId="258"/>
            <ac:spMk id="7" creationId="{00000000-0000-0000-0000-000000000000}"/>
          </ac:spMkLst>
        </pc:spChg>
        <pc:spChg chg="mod">
          <ac:chgData name="Devadharshini D" userId="0e300b9e04e7b246" providerId="LiveId" clId="{EC5B6AB8-9B82-4853-B389-761DB98B610A}" dt="2025-10-28T14:58:28.797" v="1617" actId="1076"/>
          <ac:spMkLst>
            <pc:docMk/>
            <pc:sldMk cId="0" sldId="258"/>
            <ac:spMk id="8" creationId="{00000000-0000-0000-0000-000000000000}"/>
          </ac:spMkLst>
        </pc:spChg>
        <pc:spChg chg="del mod">
          <ac:chgData name="Devadharshini D" userId="0e300b9e04e7b246" providerId="LiveId" clId="{EC5B6AB8-9B82-4853-B389-761DB98B610A}" dt="2025-10-28T07:49:16.748" v="356"/>
          <ac:spMkLst>
            <pc:docMk/>
            <pc:sldMk cId="0" sldId="258"/>
            <ac:spMk id="9" creationId="{00000000-0000-0000-0000-000000000000}"/>
          </ac:spMkLst>
        </pc:spChg>
        <pc:spChg chg="mod">
          <ac:chgData name="Devadharshini D" userId="0e300b9e04e7b246" providerId="LiveId" clId="{EC5B6AB8-9B82-4853-B389-761DB98B610A}" dt="2025-10-28T07:49:19.342" v="359" actId="6549"/>
          <ac:spMkLst>
            <pc:docMk/>
            <pc:sldMk cId="0" sldId="258"/>
            <ac:spMk id="11" creationId="{00000000-0000-0000-0000-000000000000}"/>
          </ac:spMkLst>
        </pc:spChg>
        <pc:spChg chg="mod">
          <ac:chgData name="Devadharshini D" userId="0e300b9e04e7b246" providerId="LiveId" clId="{EC5B6AB8-9B82-4853-B389-761DB98B610A}" dt="2025-10-28T07:49:16.234" v="354" actId="6549"/>
          <ac:spMkLst>
            <pc:docMk/>
            <pc:sldMk cId="0" sldId="258"/>
            <ac:spMk id="12" creationId="{00000000-0000-0000-0000-000000000000}"/>
          </ac:spMkLst>
        </pc:spChg>
        <pc:spChg chg="del mod">
          <ac:chgData name="Devadharshini D" userId="0e300b9e04e7b246" providerId="LiveId" clId="{EC5B6AB8-9B82-4853-B389-761DB98B610A}" dt="2025-10-28T07:49:16.748" v="358"/>
          <ac:spMkLst>
            <pc:docMk/>
            <pc:sldMk cId="0" sldId="258"/>
            <ac:spMk id="13" creationId="{00000000-0000-0000-0000-000000000000}"/>
          </ac:spMkLst>
        </pc:spChg>
        <pc:spChg chg="mod">
          <ac:chgData name="Devadharshini D" userId="0e300b9e04e7b246" providerId="LiveId" clId="{EC5B6AB8-9B82-4853-B389-761DB98B610A}" dt="2025-10-28T09:27:13.297" v="1231" actId="122"/>
          <ac:spMkLst>
            <pc:docMk/>
            <pc:sldMk cId="0" sldId="258"/>
            <ac:spMk id="16" creationId="{00000000-0000-0000-0000-000000000000}"/>
          </ac:spMkLst>
        </pc:spChg>
        <pc:grpChg chg="mod">
          <ac:chgData name="Devadharshini D" userId="0e300b9e04e7b246" providerId="LiveId" clId="{EC5B6AB8-9B82-4853-B389-761DB98B610A}" dt="2025-10-28T09:28:07.901" v="1235" actId="14100"/>
          <ac:grpSpMkLst>
            <pc:docMk/>
            <pc:sldMk cId="0" sldId="258"/>
            <ac:grpSpMk id="6" creationId="{00000000-0000-0000-0000-000000000000}"/>
          </ac:grpSpMkLst>
        </pc:grpChg>
        <pc:grpChg chg="add del">
          <ac:chgData name="Devadharshini D" userId="0e300b9e04e7b246" providerId="LiveId" clId="{EC5B6AB8-9B82-4853-B389-761DB98B610A}" dt="2025-10-28T07:47:02.392" v="313" actId="21"/>
          <ac:grpSpMkLst>
            <pc:docMk/>
            <pc:sldMk cId="0" sldId="258"/>
            <ac:grpSpMk id="14" creationId="{00000000-0000-0000-0000-000000000000}"/>
          </ac:grpSpMkLst>
        </pc:grpChg>
        <pc:picChg chg="add mod modCrop">
          <ac:chgData name="Devadharshini D" userId="0e300b9e04e7b246" providerId="LiveId" clId="{EC5B6AB8-9B82-4853-B389-761DB98B610A}" dt="2025-10-28T07:48:41.954" v="351" actId="14100"/>
          <ac:picMkLst>
            <pc:docMk/>
            <pc:sldMk cId="0" sldId="258"/>
            <ac:picMk id="18" creationId="{763B00F3-D8FB-4AD8-D759-0569F2BA556B}"/>
          </ac:picMkLst>
        </pc:picChg>
      </pc:sldChg>
      <pc:sldChg chg="addSp delSp modSp mod">
        <pc:chgData name="Devadharshini D" userId="0e300b9e04e7b246" providerId="LiveId" clId="{EC5B6AB8-9B82-4853-B389-761DB98B610A}" dt="2025-10-28T10:04:52.007" v="1440" actId="207"/>
        <pc:sldMkLst>
          <pc:docMk/>
          <pc:sldMk cId="0" sldId="259"/>
        </pc:sldMkLst>
        <pc:spChg chg="mod">
          <ac:chgData name="Devadharshini D" userId="0e300b9e04e7b246" providerId="LiveId" clId="{EC5B6AB8-9B82-4853-B389-761DB98B610A}" dt="2025-10-28T09:38:25.766" v="1353" actId="120"/>
          <ac:spMkLst>
            <pc:docMk/>
            <pc:sldMk cId="0" sldId="259"/>
            <ac:spMk id="2" creationId="{00000000-0000-0000-0000-000000000000}"/>
          </ac:spMkLst>
        </pc:spChg>
        <pc:spChg chg="mod">
          <ac:chgData name="Devadharshini D" userId="0e300b9e04e7b246" providerId="LiveId" clId="{EC5B6AB8-9B82-4853-B389-761DB98B610A}" dt="2025-10-28T08:27:59.846" v="596" actId="207"/>
          <ac:spMkLst>
            <pc:docMk/>
            <pc:sldMk cId="0" sldId="259"/>
            <ac:spMk id="4" creationId="{00000000-0000-0000-0000-000000000000}"/>
          </ac:spMkLst>
        </pc:spChg>
        <pc:spChg chg="mod">
          <ac:chgData name="Devadharshini D" userId="0e300b9e04e7b246" providerId="LiveId" clId="{EC5B6AB8-9B82-4853-B389-761DB98B610A}" dt="2025-10-28T07:59:26.524" v="413" actId="6549"/>
          <ac:spMkLst>
            <pc:docMk/>
            <pc:sldMk cId="0" sldId="259"/>
            <ac:spMk id="5" creationId="{00000000-0000-0000-0000-000000000000}"/>
          </ac:spMkLst>
        </pc:spChg>
        <pc:spChg chg="add mod ord">
          <ac:chgData name="Devadharshini D" userId="0e300b9e04e7b246" providerId="LiveId" clId="{EC5B6AB8-9B82-4853-B389-761DB98B610A}" dt="2025-10-28T10:04:52.007" v="1440" actId="207"/>
          <ac:spMkLst>
            <pc:docMk/>
            <pc:sldMk cId="0" sldId="259"/>
            <ac:spMk id="24" creationId="{7E7F21BA-AFD8-E305-F5F4-5501390EDF96}"/>
          </ac:spMkLst>
        </pc:spChg>
        <pc:grpChg chg="mod">
          <ac:chgData name="Devadharshini D" userId="0e300b9e04e7b246" providerId="LiveId" clId="{EC5B6AB8-9B82-4853-B389-761DB98B610A}" dt="2025-10-28T08:00:47.616" v="442" actId="1076"/>
          <ac:grpSpMkLst>
            <pc:docMk/>
            <pc:sldMk cId="0" sldId="259"/>
            <ac:grpSpMk id="3" creationId="{00000000-0000-0000-0000-000000000000}"/>
          </ac:grpSpMkLst>
        </pc:grpChg>
        <pc:grpChg chg="del">
          <ac:chgData name="Devadharshini D" userId="0e300b9e04e7b246" providerId="LiveId" clId="{EC5B6AB8-9B82-4853-B389-761DB98B610A}" dt="2025-10-28T07:59:02.328" v="410" actId="21"/>
          <ac:grpSpMkLst>
            <pc:docMk/>
            <pc:sldMk cId="0" sldId="259"/>
            <ac:grpSpMk id="6" creationId="{00000000-0000-0000-0000-000000000000}"/>
          </ac:grpSpMkLst>
        </pc:grpChg>
        <pc:picChg chg="add mod">
          <ac:chgData name="Devadharshini D" userId="0e300b9e04e7b246" providerId="LiveId" clId="{EC5B6AB8-9B82-4853-B389-761DB98B610A}" dt="2025-10-28T08:08:29.057" v="508" actId="1076"/>
          <ac:picMkLst>
            <pc:docMk/>
            <pc:sldMk cId="0" sldId="259"/>
            <ac:picMk id="9" creationId="{7CC74F38-5D5E-FFC4-1918-23D784AC2201}"/>
          </ac:picMkLst>
        </pc:picChg>
        <pc:picChg chg="add mod">
          <ac:chgData name="Devadharshini D" userId="0e300b9e04e7b246" providerId="LiveId" clId="{EC5B6AB8-9B82-4853-B389-761DB98B610A}" dt="2025-10-28T08:08:29.057" v="508" actId="1076"/>
          <ac:picMkLst>
            <pc:docMk/>
            <pc:sldMk cId="0" sldId="259"/>
            <ac:picMk id="11" creationId="{EE29665F-2DDB-E171-3A28-81214A41F721}"/>
          </ac:picMkLst>
        </pc:picChg>
        <pc:picChg chg="add mod">
          <ac:chgData name="Devadharshini D" userId="0e300b9e04e7b246" providerId="LiveId" clId="{EC5B6AB8-9B82-4853-B389-761DB98B610A}" dt="2025-10-28T08:08:29.057" v="508" actId="1076"/>
          <ac:picMkLst>
            <pc:docMk/>
            <pc:sldMk cId="0" sldId="259"/>
            <ac:picMk id="13" creationId="{B01C1DFA-6C43-F1FB-888C-61E09E86CD2C}"/>
          </ac:picMkLst>
        </pc:picChg>
        <pc:picChg chg="add mod">
          <ac:chgData name="Devadharshini D" userId="0e300b9e04e7b246" providerId="LiveId" clId="{EC5B6AB8-9B82-4853-B389-761DB98B610A}" dt="2025-10-28T08:08:29.057" v="508" actId="1076"/>
          <ac:picMkLst>
            <pc:docMk/>
            <pc:sldMk cId="0" sldId="259"/>
            <ac:picMk id="15" creationId="{B82DB6E3-B653-470F-7095-79C4540B3A2B}"/>
          </ac:picMkLst>
        </pc:picChg>
        <pc:picChg chg="add mod">
          <ac:chgData name="Devadharshini D" userId="0e300b9e04e7b246" providerId="LiveId" clId="{EC5B6AB8-9B82-4853-B389-761DB98B610A}" dt="2025-10-28T08:08:29.057" v="508" actId="1076"/>
          <ac:picMkLst>
            <pc:docMk/>
            <pc:sldMk cId="0" sldId="259"/>
            <ac:picMk id="17" creationId="{598FEECC-EC9A-4BD7-4338-AFE962B50C70}"/>
          </ac:picMkLst>
        </pc:picChg>
        <pc:picChg chg="add mod">
          <ac:chgData name="Devadharshini D" userId="0e300b9e04e7b246" providerId="LiveId" clId="{EC5B6AB8-9B82-4853-B389-761DB98B610A}" dt="2025-10-28T08:08:29.057" v="508" actId="1076"/>
          <ac:picMkLst>
            <pc:docMk/>
            <pc:sldMk cId="0" sldId="259"/>
            <ac:picMk id="19" creationId="{E9FBFC4A-94B3-CA3B-7564-33DB506B2AF0}"/>
          </ac:picMkLst>
        </pc:picChg>
        <pc:picChg chg="add mod">
          <ac:chgData name="Devadharshini D" userId="0e300b9e04e7b246" providerId="LiveId" clId="{EC5B6AB8-9B82-4853-B389-761DB98B610A}" dt="2025-10-28T08:08:29.057" v="508" actId="1076"/>
          <ac:picMkLst>
            <pc:docMk/>
            <pc:sldMk cId="0" sldId="259"/>
            <ac:picMk id="21" creationId="{9A651884-5835-EF2C-C8FD-DDACD6E6B7D9}"/>
          </ac:picMkLst>
        </pc:picChg>
        <pc:picChg chg="add mod">
          <ac:chgData name="Devadharshini D" userId="0e300b9e04e7b246" providerId="LiveId" clId="{EC5B6AB8-9B82-4853-B389-761DB98B610A}" dt="2025-10-28T08:08:29.057" v="508" actId="1076"/>
          <ac:picMkLst>
            <pc:docMk/>
            <pc:sldMk cId="0" sldId="259"/>
            <ac:picMk id="23" creationId="{DF5E2097-D211-1D70-0679-1BE3E335BE47}"/>
          </ac:picMkLst>
        </pc:picChg>
      </pc:sldChg>
      <pc:sldChg chg="addSp delSp modSp mod">
        <pc:chgData name="Devadharshini D" userId="0e300b9e04e7b246" providerId="LiveId" clId="{EC5B6AB8-9B82-4853-B389-761DB98B610A}" dt="2025-10-28T08:32:28.633" v="634" actId="14100"/>
        <pc:sldMkLst>
          <pc:docMk/>
          <pc:sldMk cId="0" sldId="260"/>
        </pc:sldMkLst>
        <pc:spChg chg="mod">
          <ac:chgData name="Devadharshini D" userId="0e300b9e04e7b246" providerId="LiveId" clId="{EC5B6AB8-9B82-4853-B389-761DB98B610A}" dt="2025-10-28T08:16:54.244" v="553" actId="1076"/>
          <ac:spMkLst>
            <pc:docMk/>
            <pc:sldMk cId="0" sldId="260"/>
            <ac:spMk id="7" creationId="{00000000-0000-0000-0000-000000000000}"/>
          </ac:spMkLst>
        </pc:spChg>
        <pc:spChg chg="mod">
          <ac:chgData name="Devadharshini D" userId="0e300b9e04e7b246" providerId="LiveId" clId="{EC5B6AB8-9B82-4853-B389-761DB98B610A}" dt="2025-10-28T08:26:52.200" v="577"/>
          <ac:spMkLst>
            <pc:docMk/>
            <pc:sldMk cId="0" sldId="260"/>
            <ac:spMk id="9" creationId="{00000000-0000-0000-0000-000000000000}"/>
          </ac:spMkLst>
        </pc:spChg>
        <pc:spChg chg="mod">
          <ac:chgData name="Devadharshini D" userId="0e300b9e04e7b246" providerId="LiveId" clId="{EC5B6AB8-9B82-4853-B389-761DB98B610A}" dt="2025-10-28T08:27:40.882" v="593" actId="1076"/>
          <ac:spMkLst>
            <pc:docMk/>
            <pc:sldMk cId="0" sldId="260"/>
            <ac:spMk id="10" creationId="{00000000-0000-0000-0000-000000000000}"/>
          </ac:spMkLst>
        </pc:spChg>
        <pc:spChg chg="add">
          <ac:chgData name="Devadharshini D" userId="0e300b9e04e7b246" providerId="LiveId" clId="{EC5B6AB8-9B82-4853-B389-761DB98B610A}" dt="2025-10-28T08:25:19.835" v="558"/>
          <ac:spMkLst>
            <pc:docMk/>
            <pc:sldMk cId="0" sldId="260"/>
            <ac:spMk id="11" creationId="{ACA1AFE9-0047-BF95-293D-E0185DB1409D}"/>
          </ac:spMkLst>
        </pc:spChg>
        <pc:spChg chg="add mod">
          <ac:chgData name="Devadharshini D" userId="0e300b9e04e7b246" providerId="LiveId" clId="{EC5B6AB8-9B82-4853-B389-761DB98B610A}" dt="2025-10-28T08:25:27.982" v="561"/>
          <ac:spMkLst>
            <pc:docMk/>
            <pc:sldMk cId="0" sldId="260"/>
            <ac:spMk id="12" creationId="{69872B41-B522-6F8A-A9C0-F8DB14CA0837}"/>
          </ac:spMkLst>
        </pc:spChg>
        <pc:spChg chg="add del">
          <ac:chgData name="Devadharshini D" userId="0e300b9e04e7b246" providerId="LiveId" clId="{EC5B6AB8-9B82-4853-B389-761DB98B610A}" dt="2025-10-28T08:30:41.981" v="623" actId="11529"/>
          <ac:spMkLst>
            <pc:docMk/>
            <pc:sldMk cId="0" sldId="260"/>
            <ac:spMk id="13" creationId="{66DF2C17-DCDD-C57C-96B7-EA3079081522}"/>
          </ac:spMkLst>
        </pc:spChg>
        <pc:grpChg chg="del mod">
          <ac:chgData name="Devadharshini D" userId="0e300b9e04e7b246" providerId="LiveId" clId="{EC5B6AB8-9B82-4853-B389-761DB98B610A}" dt="2025-10-28T08:17:39.128" v="556" actId="21"/>
          <ac:grpSpMkLst>
            <pc:docMk/>
            <pc:sldMk cId="0" sldId="260"/>
            <ac:grpSpMk id="2" creationId="{00000000-0000-0000-0000-000000000000}"/>
          </ac:grpSpMkLst>
        </pc:grpChg>
        <pc:grpChg chg="del">
          <ac:chgData name="Devadharshini D" userId="0e300b9e04e7b246" providerId="LiveId" clId="{EC5B6AB8-9B82-4853-B389-761DB98B610A}" dt="2025-10-28T08:17:26.883" v="554" actId="21"/>
          <ac:grpSpMkLst>
            <pc:docMk/>
            <pc:sldMk cId="0" sldId="260"/>
            <ac:grpSpMk id="5" creationId="{00000000-0000-0000-0000-000000000000}"/>
          </ac:grpSpMkLst>
        </pc:grpChg>
        <pc:grpChg chg="mod">
          <ac:chgData name="Devadharshini D" userId="0e300b9e04e7b246" providerId="LiveId" clId="{EC5B6AB8-9B82-4853-B389-761DB98B610A}" dt="2025-10-28T08:26:52.200" v="577"/>
          <ac:grpSpMkLst>
            <pc:docMk/>
            <pc:sldMk cId="0" sldId="260"/>
            <ac:grpSpMk id="8" creationId="{00000000-0000-0000-0000-000000000000}"/>
          </ac:grpSpMkLst>
        </pc:grpChg>
        <pc:cxnChg chg="add mod">
          <ac:chgData name="Devadharshini D" userId="0e300b9e04e7b246" providerId="LiveId" clId="{EC5B6AB8-9B82-4853-B389-761DB98B610A}" dt="2025-10-28T08:31:52.028" v="627" actId="14861"/>
          <ac:cxnSpMkLst>
            <pc:docMk/>
            <pc:sldMk cId="0" sldId="260"/>
            <ac:cxnSpMk id="15" creationId="{D3F2DDD6-473B-D7EE-28E2-3990162EA71B}"/>
          </ac:cxnSpMkLst>
        </pc:cxnChg>
        <pc:cxnChg chg="add mod">
          <ac:chgData name="Devadharshini D" userId="0e300b9e04e7b246" providerId="LiveId" clId="{EC5B6AB8-9B82-4853-B389-761DB98B610A}" dt="2025-10-28T08:32:08.652" v="629" actId="1076"/>
          <ac:cxnSpMkLst>
            <pc:docMk/>
            <pc:sldMk cId="0" sldId="260"/>
            <ac:cxnSpMk id="16" creationId="{9E126EAD-DAD0-AE77-1F41-B76EC3058291}"/>
          </ac:cxnSpMkLst>
        </pc:cxnChg>
        <pc:cxnChg chg="add mod">
          <ac:chgData name="Devadharshini D" userId="0e300b9e04e7b246" providerId="LiveId" clId="{EC5B6AB8-9B82-4853-B389-761DB98B610A}" dt="2025-10-28T08:32:14.066" v="631" actId="1076"/>
          <ac:cxnSpMkLst>
            <pc:docMk/>
            <pc:sldMk cId="0" sldId="260"/>
            <ac:cxnSpMk id="17" creationId="{CA82E8F7-1228-C9C7-F4F0-061A79A50810}"/>
          </ac:cxnSpMkLst>
        </pc:cxnChg>
        <pc:cxnChg chg="add mod">
          <ac:chgData name="Devadharshini D" userId="0e300b9e04e7b246" providerId="LiveId" clId="{EC5B6AB8-9B82-4853-B389-761DB98B610A}" dt="2025-10-28T08:32:28.633" v="634" actId="14100"/>
          <ac:cxnSpMkLst>
            <pc:docMk/>
            <pc:sldMk cId="0" sldId="260"/>
            <ac:cxnSpMk id="18" creationId="{1C5FA1A1-7F4D-063C-68B5-1D8E34B5A382}"/>
          </ac:cxnSpMkLst>
        </pc:cxnChg>
      </pc:sldChg>
      <pc:sldChg chg="addSp delSp modSp mod">
        <pc:chgData name="Devadharshini D" userId="0e300b9e04e7b246" providerId="LiveId" clId="{EC5B6AB8-9B82-4853-B389-761DB98B610A}" dt="2025-10-28T08:47:11.174" v="750" actId="14100"/>
        <pc:sldMkLst>
          <pc:docMk/>
          <pc:sldMk cId="0" sldId="261"/>
        </pc:sldMkLst>
        <pc:spChg chg="add del mod">
          <ac:chgData name="Devadharshini D" userId="0e300b9e04e7b246" providerId="LiveId" clId="{EC5B6AB8-9B82-4853-B389-761DB98B610A}" dt="2025-10-28T08:40:39.498" v="698" actId="11529"/>
          <ac:spMkLst>
            <pc:docMk/>
            <pc:sldMk cId="0" sldId="261"/>
            <ac:spMk id="2" creationId="{CE36CDC0-0E66-8CAE-9162-D56E431BD503}"/>
          </ac:spMkLst>
        </pc:spChg>
        <pc:spChg chg="add del">
          <ac:chgData name="Devadharshini D" userId="0e300b9e04e7b246" providerId="LiveId" clId="{EC5B6AB8-9B82-4853-B389-761DB98B610A}" dt="2025-10-28T08:41:02.699" v="700" actId="21"/>
          <ac:spMkLst>
            <pc:docMk/>
            <pc:sldMk cId="0" sldId="261"/>
            <ac:spMk id="3" creationId="{77B12C46-DBC4-4D62-4920-6A4B3FCDB199}"/>
          </ac:spMkLst>
        </pc:spChg>
        <pc:spChg chg="add mod">
          <ac:chgData name="Devadharshini D" userId="0e300b9e04e7b246" providerId="LiveId" clId="{EC5B6AB8-9B82-4853-B389-761DB98B610A}" dt="2025-10-28T08:45:22.838" v="738" actId="14100"/>
          <ac:spMkLst>
            <pc:docMk/>
            <pc:sldMk cId="0" sldId="261"/>
            <ac:spMk id="4" creationId="{CD16B60D-E57D-1B93-F089-639F162F3634}"/>
          </ac:spMkLst>
        </pc:spChg>
        <pc:spChg chg="add mod">
          <ac:chgData name="Devadharshini D" userId="0e300b9e04e7b246" providerId="LiveId" clId="{EC5B6AB8-9B82-4853-B389-761DB98B610A}" dt="2025-10-28T08:45:19.718" v="737" actId="14100"/>
          <ac:spMkLst>
            <pc:docMk/>
            <pc:sldMk cId="0" sldId="261"/>
            <ac:spMk id="5" creationId="{8D6255F1-46A2-F855-7402-2A1695C2D7B6}"/>
          </ac:spMkLst>
        </pc:spChg>
        <pc:spChg chg="add mod">
          <ac:chgData name="Devadharshini D" userId="0e300b9e04e7b246" providerId="LiveId" clId="{EC5B6AB8-9B82-4853-B389-761DB98B610A}" dt="2025-10-28T08:45:28.286" v="739" actId="14100"/>
          <ac:spMkLst>
            <pc:docMk/>
            <pc:sldMk cId="0" sldId="261"/>
            <ac:spMk id="6" creationId="{184D3CA3-DFB3-5C67-6C20-C433F828F4AC}"/>
          </ac:spMkLst>
        </pc:spChg>
        <pc:spChg chg="mod">
          <ac:chgData name="Devadharshini D" userId="0e300b9e04e7b246" providerId="LiveId" clId="{EC5B6AB8-9B82-4853-B389-761DB98B610A}" dt="2025-10-28T08:47:04.358" v="748" actId="1076"/>
          <ac:spMkLst>
            <pc:docMk/>
            <pc:sldMk cId="0" sldId="261"/>
            <ac:spMk id="7" creationId="{00000000-0000-0000-0000-000000000000}"/>
          </ac:spMkLst>
        </pc:spChg>
        <pc:spChg chg="mod">
          <ac:chgData name="Devadharshini D" userId="0e300b9e04e7b246" providerId="LiveId" clId="{EC5B6AB8-9B82-4853-B389-761DB98B610A}" dt="2025-10-28T08:34:48.245" v="667"/>
          <ac:spMkLst>
            <pc:docMk/>
            <pc:sldMk cId="0" sldId="261"/>
            <ac:spMk id="9" creationId="{00000000-0000-0000-0000-000000000000}"/>
          </ac:spMkLst>
        </pc:spChg>
        <pc:spChg chg="mod">
          <ac:chgData name="Devadharshini D" userId="0e300b9e04e7b246" providerId="LiveId" clId="{EC5B6AB8-9B82-4853-B389-761DB98B610A}" dt="2025-10-28T08:47:01.374" v="747" actId="1076"/>
          <ac:spMkLst>
            <pc:docMk/>
            <pc:sldMk cId="0" sldId="261"/>
            <ac:spMk id="10" creationId="{00000000-0000-0000-0000-000000000000}"/>
          </ac:spMkLst>
        </pc:spChg>
        <pc:spChg chg="add mod">
          <ac:chgData name="Devadharshini D" userId="0e300b9e04e7b246" providerId="LiveId" clId="{EC5B6AB8-9B82-4853-B389-761DB98B610A}" dt="2025-10-28T08:45:16.830" v="736" actId="14100"/>
          <ac:spMkLst>
            <pc:docMk/>
            <pc:sldMk cId="0" sldId="261"/>
            <ac:spMk id="11" creationId="{AF023ECA-BEB5-0F12-F6E9-C7568475507A}"/>
          </ac:spMkLst>
        </pc:spChg>
        <pc:spChg chg="add mod">
          <ac:chgData name="Devadharshini D" userId="0e300b9e04e7b246" providerId="LiveId" clId="{EC5B6AB8-9B82-4853-B389-761DB98B610A}" dt="2025-10-28T08:45:11.462" v="735" actId="14100"/>
          <ac:spMkLst>
            <pc:docMk/>
            <pc:sldMk cId="0" sldId="261"/>
            <ac:spMk id="12" creationId="{A2233A6A-9A89-F7D7-5C65-2D2148BF772D}"/>
          </ac:spMkLst>
        </pc:spChg>
        <pc:grpChg chg="del">
          <ac:chgData name="Devadharshini D" userId="0e300b9e04e7b246" providerId="LiveId" clId="{EC5B6AB8-9B82-4853-B389-761DB98B610A}" dt="2025-10-28T08:34:10.302" v="661" actId="21"/>
          <ac:grpSpMkLst>
            <pc:docMk/>
            <pc:sldMk cId="0" sldId="261"/>
            <ac:grpSpMk id="2" creationId="{00000000-0000-0000-0000-000000000000}"/>
          </ac:grpSpMkLst>
        </pc:grpChg>
        <pc:grpChg chg="del">
          <ac:chgData name="Devadharshini D" userId="0e300b9e04e7b246" providerId="LiveId" clId="{EC5B6AB8-9B82-4853-B389-761DB98B610A}" dt="2025-10-28T08:34:09.141" v="660" actId="21"/>
          <ac:grpSpMkLst>
            <pc:docMk/>
            <pc:sldMk cId="0" sldId="261"/>
            <ac:grpSpMk id="5" creationId="{00000000-0000-0000-0000-000000000000}"/>
          </ac:grpSpMkLst>
        </pc:grpChg>
        <pc:grpChg chg="mod">
          <ac:chgData name="Devadharshini D" userId="0e300b9e04e7b246" providerId="LiveId" clId="{EC5B6AB8-9B82-4853-B389-761DB98B610A}" dt="2025-10-28T08:39:34.649" v="690" actId="14100"/>
          <ac:grpSpMkLst>
            <pc:docMk/>
            <pc:sldMk cId="0" sldId="261"/>
            <ac:grpSpMk id="8" creationId="{00000000-0000-0000-0000-000000000000}"/>
          </ac:grpSpMkLst>
        </pc:grpChg>
        <pc:picChg chg="add mod">
          <ac:chgData name="Devadharshini D" userId="0e300b9e04e7b246" providerId="LiveId" clId="{EC5B6AB8-9B82-4853-B389-761DB98B610A}" dt="2025-10-28T08:47:11.174" v="750" actId="14100"/>
          <ac:picMkLst>
            <pc:docMk/>
            <pc:sldMk cId="0" sldId="261"/>
            <ac:picMk id="14" creationId="{56515F32-9D5A-32BD-6447-5DEF182DFEF5}"/>
          </ac:picMkLst>
        </pc:picChg>
      </pc:sldChg>
      <pc:sldChg chg="addSp delSp modSp mod">
        <pc:chgData name="Devadharshini D" userId="0e300b9e04e7b246" providerId="LiveId" clId="{EC5B6AB8-9B82-4853-B389-761DB98B610A}" dt="2025-10-28T10:17:11.572" v="1521" actId="207"/>
        <pc:sldMkLst>
          <pc:docMk/>
          <pc:sldMk cId="0" sldId="262"/>
        </pc:sldMkLst>
        <pc:spChg chg="add mod ord">
          <ac:chgData name="Devadharshini D" userId="0e300b9e04e7b246" providerId="LiveId" clId="{EC5B6AB8-9B82-4853-B389-761DB98B610A}" dt="2025-10-28T10:17:11.572" v="1521" actId="207"/>
          <ac:spMkLst>
            <pc:docMk/>
            <pc:sldMk cId="0" sldId="262"/>
            <ac:spMk id="2" creationId="{F7422CCF-46C9-C31F-33AE-FA1A6C299AA1}"/>
          </ac:spMkLst>
        </pc:spChg>
        <pc:spChg chg="mod">
          <ac:chgData name="Devadharshini D" userId="0e300b9e04e7b246" providerId="LiveId" clId="{EC5B6AB8-9B82-4853-B389-761DB98B610A}" dt="2025-10-28T08:35:46.812" v="677" actId="6549"/>
          <ac:spMkLst>
            <pc:docMk/>
            <pc:sldMk cId="0" sldId="262"/>
            <ac:spMk id="5" creationId="{00000000-0000-0000-0000-000000000000}"/>
          </ac:spMkLst>
        </pc:spChg>
        <pc:spChg chg="mod">
          <ac:chgData name="Devadharshini D" userId="0e300b9e04e7b246" providerId="LiveId" clId="{EC5B6AB8-9B82-4853-B389-761DB98B610A}" dt="2025-10-28T08:35:39.695" v="674" actId="6549"/>
          <ac:spMkLst>
            <pc:docMk/>
            <pc:sldMk cId="0" sldId="262"/>
            <ac:spMk id="6" creationId="{00000000-0000-0000-0000-000000000000}"/>
          </ac:spMkLst>
        </pc:spChg>
        <pc:spChg chg="del mod">
          <ac:chgData name="Devadharshini D" userId="0e300b9e04e7b246" providerId="LiveId" clId="{EC5B6AB8-9B82-4853-B389-761DB98B610A}" dt="2025-10-28T08:49:38.824" v="800" actId="478"/>
          <ac:spMkLst>
            <pc:docMk/>
            <pc:sldMk cId="0" sldId="262"/>
            <ac:spMk id="7" creationId="{00000000-0000-0000-0000-000000000000}"/>
          </ac:spMkLst>
        </pc:spChg>
        <pc:spChg chg="mod">
          <ac:chgData name="Devadharshini D" userId="0e300b9e04e7b246" providerId="LiveId" clId="{EC5B6AB8-9B82-4853-B389-761DB98B610A}" dt="2025-10-28T08:35:37.129" v="673" actId="6549"/>
          <ac:spMkLst>
            <pc:docMk/>
            <pc:sldMk cId="0" sldId="262"/>
            <ac:spMk id="8" creationId="{00000000-0000-0000-0000-000000000000}"/>
          </ac:spMkLst>
        </pc:spChg>
        <pc:spChg chg="mod">
          <ac:chgData name="Devadharshini D" userId="0e300b9e04e7b246" providerId="LiveId" clId="{EC5B6AB8-9B82-4853-B389-761DB98B610A}" dt="2025-10-28T08:35:51.964" v="679" actId="6549"/>
          <ac:spMkLst>
            <pc:docMk/>
            <pc:sldMk cId="0" sldId="262"/>
            <ac:spMk id="9" creationId="{00000000-0000-0000-0000-000000000000}"/>
          </ac:spMkLst>
        </pc:spChg>
        <pc:spChg chg="mod">
          <ac:chgData name="Devadharshini D" userId="0e300b9e04e7b246" providerId="LiveId" clId="{EC5B6AB8-9B82-4853-B389-761DB98B610A}" dt="2025-10-28T08:35:54.342" v="680" actId="6549"/>
          <ac:spMkLst>
            <pc:docMk/>
            <pc:sldMk cId="0" sldId="262"/>
            <ac:spMk id="10" creationId="{00000000-0000-0000-0000-000000000000}"/>
          </ac:spMkLst>
        </pc:spChg>
        <pc:spChg chg="add del mod">
          <ac:chgData name="Devadharshini D" userId="0e300b9e04e7b246" providerId="LiveId" clId="{EC5B6AB8-9B82-4853-B389-761DB98B610A}" dt="2025-10-28T08:51:29.797" v="810" actId="1076"/>
          <ac:spMkLst>
            <pc:docMk/>
            <pc:sldMk cId="0" sldId="262"/>
            <ac:spMk id="11" creationId="{00000000-0000-0000-0000-000000000000}"/>
          </ac:spMkLst>
        </pc:spChg>
        <pc:spChg chg="add del">
          <ac:chgData name="Devadharshini D" userId="0e300b9e04e7b246" providerId="LiveId" clId="{EC5B6AB8-9B82-4853-B389-761DB98B610A}" dt="2025-10-28T08:50:02.648" v="803" actId="11529"/>
          <ac:spMkLst>
            <pc:docMk/>
            <pc:sldMk cId="0" sldId="262"/>
            <ac:spMk id="12" creationId="{A25699D6-B569-14E6-242D-BA5AFDF22B8D}"/>
          </ac:spMkLst>
        </pc:spChg>
        <pc:grpChg chg="add del mod">
          <ac:chgData name="Devadharshini D" userId="0e300b9e04e7b246" providerId="LiveId" clId="{EC5B6AB8-9B82-4853-B389-761DB98B610A}" dt="2025-10-28T08:49:29.399" v="798" actId="21"/>
          <ac:grpSpMkLst>
            <pc:docMk/>
            <pc:sldMk cId="0" sldId="262"/>
            <ac:grpSpMk id="2" creationId="{00000000-0000-0000-0000-000000000000}"/>
          </ac:grpSpMkLst>
        </pc:grpChg>
        <pc:grpChg chg="add del">
          <ac:chgData name="Devadharshini D" userId="0e300b9e04e7b246" providerId="LiveId" clId="{EC5B6AB8-9B82-4853-B389-761DB98B610A}" dt="2025-10-28T08:49:39.933" v="801" actId="478"/>
          <ac:grpSpMkLst>
            <pc:docMk/>
            <pc:sldMk cId="0" sldId="262"/>
            <ac:grpSpMk id="4" creationId="{00000000-0000-0000-0000-000000000000}"/>
          </ac:grpSpMkLst>
        </pc:grpChg>
        <pc:picChg chg="add mod">
          <ac:chgData name="Devadharshini D" userId="0e300b9e04e7b246" providerId="LiveId" clId="{EC5B6AB8-9B82-4853-B389-761DB98B610A}" dt="2025-10-28T08:51:39.941" v="812" actId="688"/>
          <ac:picMkLst>
            <pc:docMk/>
            <pc:sldMk cId="0" sldId="262"/>
            <ac:picMk id="14" creationId="{956067E4-59C2-B93E-E1F5-58F47C0EEF21}"/>
          </ac:picMkLst>
        </pc:picChg>
      </pc:sldChg>
      <pc:sldChg chg="addSp delSp modSp add mod ord">
        <pc:chgData name="Devadharshini D" userId="0e300b9e04e7b246" providerId="LiveId" clId="{EC5B6AB8-9B82-4853-B389-761DB98B610A}" dt="2025-10-28T09:52:24.918" v="1411" actId="255"/>
        <pc:sldMkLst>
          <pc:docMk/>
          <pc:sldMk cId="146361903" sldId="263"/>
        </pc:sldMkLst>
        <pc:spChg chg="add mod">
          <ac:chgData name="Devadharshini D" userId="0e300b9e04e7b246" providerId="LiveId" clId="{EC5B6AB8-9B82-4853-B389-761DB98B610A}" dt="2025-10-28T09:51:00.391" v="1401" actId="255"/>
          <ac:spMkLst>
            <pc:docMk/>
            <pc:sldMk cId="146361903" sldId="263"/>
            <ac:spMk id="5" creationId="{79483FBE-6BB1-5BBF-2A47-21D210294C75}"/>
          </ac:spMkLst>
        </pc:spChg>
        <pc:spChg chg="add mod">
          <ac:chgData name="Devadharshini D" userId="0e300b9e04e7b246" providerId="LiveId" clId="{EC5B6AB8-9B82-4853-B389-761DB98B610A}" dt="2025-10-28T09:52:24.918" v="1411" actId="255"/>
          <ac:spMkLst>
            <pc:docMk/>
            <pc:sldMk cId="146361903" sldId="263"/>
            <ac:spMk id="9" creationId="{A1CE585A-A6E8-CF36-85A2-3A9A4B1EC257}"/>
          </ac:spMkLst>
        </pc:spChg>
        <pc:spChg chg="del mod">
          <ac:chgData name="Devadharshini D" userId="0e300b9e04e7b246" providerId="LiveId" clId="{EC5B6AB8-9B82-4853-B389-761DB98B610A}" dt="2025-10-28T08:52:21.488" v="822"/>
          <ac:spMkLst>
            <pc:docMk/>
            <pc:sldMk cId="146361903" sldId="263"/>
            <ac:spMk id="16" creationId="{16E5BE31-C3BE-3484-01DB-4DED86593A44}"/>
          </ac:spMkLst>
        </pc:spChg>
        <pc:grpChg chg="del">
          <ac:chgData name="Devadharshini D" userId="0e300b9e04e7b246" providerId="LiveId" clId="{EC5B6AB8-9B82-4853-B389-761DB98B610A}" dt="2025-10-28T08:52:23.091" v="823" actId="478"/>
          <ac:grpSpMkLst>
            <pc:docMk/>
            <pc:sldMk cId="146361903" sldId="263"/>
            <ac:grpSpMk id="2" creationId="{31B2FFC3-1154-5140-76C3-E31496E6B652}"/>
          </ac:grpSpMkLst>
        </pc:grpChg>
        <pc:grpChg chg="del">
          <ac:chgData name="Devadharshini D" userId="0e300b9e04e7b246" providerId="LiveId" clId="{EC5B6AB8-9B82-4853-B389-761DB98B610A}" dt="2025-10-28T08:52:23.091" v="823" actId="478"/>
          <ac:grpSpMkLst>
            <pc:docMk/>
            <pc:sldMk cId="146361903" sldId="263"/>
            <ac:grpSpMk id="6" creationId="{D4AE4689-250B-0454-C0F9-D19273279C3A}"/>
          </ac:grpSpMkLst>
        </pc:grpChg>
        <pc:grpChg chg="del">
          <ac:chgData name="Devadharshini D" userId="0e300b9e04e7b246" providerId="LiveId" clId="{EC5B6AB8-9B82-4853-B389-761DB98B610A}" dt="2025-10-28T08:52:23.091" v="823" actId="478"/>
          <ac:grpSpMkLst>
            <pc:docMk/>
            <pc:sldMk cId="146361903" sldId="263"/>
            <ac:grpSpMk id="10" creationId="{47B4E2A2-D54F-6D5A-D962-1B3558BA6CFA}"/>
          </ac:grpSpMkLst>
        </pc:grpChg>
        <pc:picChg chg="add mod">
          <ac:chgData name="Devadharshini D" userId="0e300b9e04e7b246" providerId="LiveId" clId="{EC5B6AB8-9B82-4853-B389-761DB98B610A}" dt="2025-10-28T08:58:10.092" v="990" actId="1076"/>
          <ac:picMkLst>
            <pc:docMk/>
            <pc:sldMk cId="146361903" sldId="263"/>
            <ac:picMk id="14" creationId="{529E60CD-1934-C429-540C-9AC204B10AF6}"/>
          </ac:picMkLst>
        </pc:picChg>
        <pc:picChg chg="add del mod">
          <ac:chgData name="Devadharshini D" userId="0e300b9e04e7b246" providerId="LiveId" clId="{EC5B6AB8-9B82-4853-B389-761DB98B610A}" dt="2025-10-28T09:25:12.674" v="1218" actId="21"/>
          <ac:picMkLst>
            <pc:docMk/>
            <pc:sldMk cId="146361903" sldId="263"/>
            <ac:picMk id="17" creationId="{E24BED5F-F09E-D7CE-CB0A-A812223957B9}"/>
          </ac:picMkLst>
        </pc:picChg>
        <pc:picChg chg="del">
          <ac:chgData name="Devadharshini D" userId="0e300b9e04e7b246" providerId="LiveId" clId="{EC5B6AB8-9B82-4853-B389-761DB98B610A}" dt="2025-10-28T08:52:23.091" v="823" actId="478"/>
          <ac:picMkLst>
            <pc:docMk/>
            <pc:sldMk cId="146361903" sldId="263"/>
            <ac:picMk id="18" creationId="{5AD3E063-3D3B-D588-FA3E-8D2CC157AD0C}"/>
          </ac:picMkLst>
        </pc:picChg>
        <pc:picChg chg="add mod">
          <ac:chgData name="Devadharshini D" userId="0e300b9e04e7b246" providerId="LiveId" clId="{EC5B6AB8-9B82-4853-B389-761DB98B610A}" dt="2025-10-28T09:25:18.854" v="1219" actId="1076"/>
          <ac:picMkLst>
            <pc:docMk/>
            <pc:sldMk cId="146361903" sldId="263"/>
            <ac:picMk id="20" creationId="{F48F6BA3-8362-D053-8495-14350A1A6DDA}"/>
          </ac:picMkLst>
        </pc:picChg>
      </pc:sldChg>
      <pc:sldChg chg="new del">
        <pc:chgData name="Devadharshini D" userId="0e300b9e04e7b246" providerId="LiveId" clId="{EC5B6AB8-9B82-4853-B389-761DB98B610A}" dt="2025-10-28T08:35:22.622" v="672" actId="680"/>
        <pc:sldMkLst>
          <pc:docMk/>
          <pc:sldMk cId="403128167" sldId="263"/>
        </pc:sldMkLst>
      </pc:sldChg>
      <pc:sldChg chg="addSp delSp modSp add mod ord">
        <pc:chgData name="Devadharshini D" userId="0e300b9e04e7b246" providerId="LiveId" clId="{EC5B6AB8-9B82-4853-B389-761DB98B610A}" dt="2025-10-28T09:52:17.240" v="1409" actId="1076"/>
        <pc:sldMkLst>
          <pc:docMk/>
          <pc:sldMk cId="737995860" sldId="264"/>
        </pc:sldMkLst>
        <pc:spChg chg="add mod">
          <ac:chgData name="Devadharshini D" userId="0e300b9e04e7b246" providerId="LiveId" clId="{EC5B6AB8-9B82-4853-B389-761DB98B610A}" dt="2025-10-28T09:02:40.783" v="1045" actId="255"/>
          <ac:spMkLst>
            <pc:docMk/>
            <pc:sldMk cId="737995860" sldId="264"/>
            <ac:spMk id="5" creationId="{D5E14900-C72B-38DC-5559-B3E853A8D927}"/>
          </ac:spMkLst>
        </pc:spChg>
        <pc:spChg chg="add mod">
          <ac:chgData name="Devadharshini D" userId="0e300b9e04e7b246" providerId="LiveId" clId="{EC5B6AB8-9B82-4853-B389-761DB98B610A}" dt="2025-10-28T09:52:17.240" v="1409" actId="1076"/>
          <ac:spMkLst>
            <pc:docMk/>
            <pc:sldMk cId="737995860" sldId="264"/>
            <ac:spMk id="9" creationId="{10EEC149-BC51-E4B2-4189-81FA1AE7C7BD}"/>
          </ac:spMkLst>
        </pc:spChg>
        <pc:spChg chg="del">
          <ac:chgData name="Devadharshini D" userId="0e300b9e04e7b246" providerId="LiveId" clId="{EC5B6AB8-9B82-4853-B389-761DB98B610A}" dt="2025-10-28T08:52:26.591" v="824" actId="478"/>
          <ac:spMkLst>
            <pc:docMk/>
            <pc:sldMk cId="737995860" sldId="264"/>
            <ac:spMk id="16" creationId="{E1637EAB-F08D-F30C-2BDC-1FE641035F37}"/>
          </ac:spMkLst>
        </pc:spChg>
        <pc:grpChg chg="del">
          <ac:chgData name="Devadharshini D" userId="0e300b9e04e7b246" providerId="LiveId" clId="{EC5B6AB8-9B82-4853-B389-761DB98B610A}" dt="2025-10-28T08:52:26.591" v="824" actId="478"/>
          <ac:grpSpMkLst>
            <pc:docMk/>
            <pc:sldMk cId="737995860" sldId="264"/>
            <ac:grpSpMk id="2" creationId="{065AA5BD-2916-DD8D-DBAF-44306682968F}"/>
          </ac:grpSpMkLst>
        </pc:grpChg>
        <pc:grpChg chg="del">
          <ac:chgData name="Devadharshini D" userId="0e300b9e04e7b246" providerId="LiveId" clId="{EC5B6AB8-9B82-4853-B389-761DB98B610A}" dt="2025-10-28T08:52:26.591" v="824" actId="478"/>
          <ac:grpSpMkLst>
            <pc:docMk/>
            <pc:sldMk cId="737995860" sldId="264"/>
            <ac:grpSpMk id="6" creationId="{F5007F7A-8894-3E73-BBFE-459C989D6388}"/>
          </ac:grpSpMkLst>
        </pc:grpChg>
        <pc:grpChg chg="del">
          <ac:chgData name="Devadharshini D" userId="0e300b9e04e7b246" providerId="LiveId" clId="{EC5B6AB8-9B82-4853-B389-761DB98B610A}" dt="2025-10-28T08:52:26.591" v="824" actId="478"/>
          <ac:grpSpMkLst>
            <pc:docMk/>
            <pc:sldMk cId="737995860" sldId="264"/>
            <ac:grpSpMk id="10" creationId="{A202B1C5-CD60-AECF-1B06-57481D77923A}"/>
          </ac:grpSpMkLst>
        </pc:grpChg>
        <pc:picChg chg="add mod modCrop">
          <ac:chgData name="Devadharshini D" userId="0e300b9e04e7b246" providerId="LiveId" clId="{EC5B6AB8-9B82-4853-B389-761DB98B610A}" dt="2025-10-28T09:11:35.865" v="1082" actId="1076"/>
          <ac:picMkLst>
            <pc:docMk/>
            <pc:sldMk cId="737995860" sldId="264"/>
            <ac:picMk id="14" creationId="{D4183196-BEE3-6046-5505-ADAB1E6C1268}"/>
          </ac:picMkLst>
        </pc:picChg>
        <pc:picChg chg="add mod">
          <ac:chgData name="Devadharshini D" userId="0e300b9e04e7b246" providerId="LiveId" clId="{EC5B6AB8-9B82-4853-B389-761DB98B610A}" dt="2025-10-28T09:25:58.982" v="1220" actId="14100"/>
          <ac:picMkLst>
            <pc:docMk/>
            <pc:sldMk cId="737995860" sldId="264"/>
            <ac:picMk id="17" creationId="{B2D08119-06BA-D8C1-DD1E-73E188C3DE03}"/>
          </ac:picMkLst>
        </pc:picChg>
        <pc:picChg chg="del">
          <ac:chgData name="Devadharshini D" userId="0e300b9e04e7b246" providerId="LiveId" clId="{EC5B6AB8-9B82-4853-B389-761DB98B610A}" dt="2025-10-28T08:52:26.591" v="824" actId="478"/>
          <ac:picMkLst>
            <pc:docMk/>
            <pc:sldMk cId="737995860" sldId="264"/>
            <ac:picMk id="18" creationId="{6265AFD5-21C0-66EC-554E-D9F0796AC501}"/>
          </ac:picMkLst>
        </pc:picChg>
        <pc:picChg chg="add mod">
          <ac:chgData name="Devadharshini D" userId="0e300b9e04e7b246" providerId="LiveId" clId="{EC5B6AB8-9B82-4853-B389-761DB98B610A}" dt="2025-10-28T09:26:09.374" v="1222" actId="1076"/>
          <ac:picMkLst>
            <pc:docMk/>
            <pc:sldMk cId="737995860" sldId="264"/>
            <ac:picMk id="20" creationId="{80DE3A19-1BFD-C6F4-7FF1-12656F6BEBE7}"/>
          </ac:picMkLst>
        </pc:picChg>
      </pc:sldChg>
      <pc:sldChg chg="addSp delSp modSp add mod ord">
        <pc:chgData name="Devadharshini D" userId="0e300b9e04e7b246" providerId="LiveId" clId="{EC5B6AB8-9B82-4853-B389-761DB98B610A}" dt="2025-10-28T10:03:40.146" v="1436" actId="207"/>
        <pc:sldMkLst>
          <pc:docMk/>
          <pc:sldMk cId="3935046831" sldId="265"/>
        </pc:sldMkLst>
        <pc:spChg chg="mod">
          <ac:chgData name="Devadharshini D" userId="0e300b9e04e7b246" providerId="LiveId" clId="{EC5B6AB8-9B82-4853-B389-761DB98B610A}" dt="2025-10-28T09:22:08.452" v="1195" actId="207"/>
          <ac:spMkLst>
            <pc:docMk/>
            <pc:sldMk cId="3935046831" sldId="265"/>
            <ac:spMk id="3" creationId="{0EB5CBED-0733-59C0-46C7-6891325BF953}"/>
          </ac:spMkLst>
        </pc:spChg>
        <pc:spChg chg="mod">
          <ac:chgData name="Devadharshini D" userId="0e300b9e04e7b246" providerId="LiveId" clId="{EC5B6AB8-9B82-4853-B389-761DB98B610A}" dt="2025-10-28T09:22:08.452" v="1195" actId="207"/>
          <ac:spMkLst>
            <pc:docMk/>
            <pc:sldMk cId="3935046831" sldId="265"/>
            <ac:spMk id="4" creationId="{E1B11FA6-85F3-696E-BA9D-8B305A26C4F1}"/>
          </ac:spMkLst>
        </pc:spChg>
        <pc:spChg chg="add mod">
          <ac:chgData name="Devadharshini D" userId="0e300b9e04e7b246" providerId="LiveId" clId="{EC5B6AB8-9B82-4853-B389-761DB98B610A}" dt="2025-10-28T09:22:49.022" v="1203" actId="255"/>
          <ac:spMkLst>
            <pc:docMk/>
            <pc:sldMk cId="3935046831" sldId="265"/>
            <ac:spMk id="6" creationId="{B4C0A5E8-BF4E-E955-7FB4-63AA0F22104C}"/>
          </ac:spMkLst>
        </pc:spChg>
        <pc:spChg chg="mod">
          <ac:chgData name="Devadharshini D" userId="0e300b9e04e7b246" providerId="LiveId" clId="{EC5B6AB8-9B82-4853-B389-761DB98B610A}" dt="2025-10-28T09:44:19.314" v="1394" actId="1076"/>
          <ac:spMkLst>
            <pc:docMk/>
            <pc:sldMk cId="3935046831" sldId="265"/>
            <ac:spMk id="7" creationId="{046AA3F6-8C9D-9A82-1BAF-DC6D78111363}"/>
          </ac:spMkLst>
        </pc:spChg>
        <pc:spChg chg="mod">
          <ac:chgData name="Devadharshini D" userId="0e300b9e04e7b246" providerId="LiveId" clId="{EC5B6AB8-9B82-4853-B389-761DB98B610A}" dt="2025-10-28T09:19:13.389" v="1131" actId="20577"/>
          <ac:spMkLst>
            <pc:docMk/>
            <pc:sldMk cId="3935046831" sldId="265"/>
            <ac:spMk id="10" creationId="{8CEB4006-19C7-E1E8-8399-ECE1160AFBE6}"/>
          </ac:spMkLst>
        </pc:spChg>
        <pc:spChg chg="add del mod">
          <ac:chgData name="Devadharshini D" userId="0e300b9e04e7b246" providerId="LiveId" clId="{EC5B6AB8-9B82-4853-B389-761DB98B610A}" dt="2025-10-28T09:36:32.898" v="1328" actId="21"/>
          <ac:spMkLst>
            <pc:docMk/>
            <pc:sldMk cId="3935046831" sldId="265"/>
            <ac:spMk id="14" creationId="{DAE827BE-5380-ED34-1E09-E587296184AB}"/>
          </ac:spMkLst>
        </pc:spChg>
        <pc:spChg chg="add mod ord">
          <ac:chgData name="Devadharshini D" userId="0e300b9e04e7b246" providerId="LiveId" clId="{EC5B6AB8-9B82-4853-B389-761DB98B610A}" dt="2025-10-28T10:03:40.146" v="1436" actId="207"/>
          <ac:spMkLst>
            <pc:docMk/>
            <pc:sldMk cId="3935046831" sldId="265"/>
            <ac:spMk id="15" creationId="{1A2B02E1-AB0D-A546-E531-F6255FEB81C5}"/>
          </ac:spMkLst>
        </pc:spChg>
        <pc:grpChg chg="del mod ord">
          <ac:chgData name="Devadharshini D" userId="0e300b9e04e7b246" providerId="LiveId" clId="{EC5B6AB8-9B82-4853-B389-761DB98B610A}" dt="2025-10-28T09:37:17.445" v="1336" actId="21"/>
          <ac:grpSpMkLst>
            <pc:docMk/>
            <pc:sldMk cId="3935046831" sldId="265"/>
            <ac:grpSpMk id="2" creationId="{83D4ED32-8944-C7CD-FC25-3482301F552A}"/>
          </ac:grpSpMkLst>
        </pc:grpChg>
        <pc:grpChg chg="mod">
          <ac:chgData name="Devadharshini D" userId="0e300b9e04e7b246" providerId="LiveId" clId="{EC5B6AB8-9B82-4853-B389-761DB98B610A}" dt="2025-10-28T09:19:11.358" v="1130" actId="14100"/>
          <ac:grpSpMkLst>
            <pc:docMk/>
            <pc:sldMk cId="3935046831" sldId="265"/>
            <ac:grpSpMk id="8" creationId="{DAAC6547-F696-D512-6983-CD54029F8625}"/>
          </ac:grpSpMkLst>
        </pc:grpChg>
        <pc:picChg chg="del mod">
          <ac:chgData name="Devadharshini D" userId="0e300b9e04e7b246" providerId="LiveId" clId="{EC5B6AB8-9B82-4853-B389-761DB98B610A}" dt="2025-10-28T09:19:07.830" v="1129" actId="21"/>
          <ac:picMkLst>
            <pc:docMk/>
            <pc:sldMk cId="3935046831" sldId="265"/>
            <ac:picMk id="12" creationId="{9FE16CAC-0280-645E-29FD-5AA020D044ED}"/>
          </ac:picMkLst>
        </pc:picChg>
        <pc:picChg chg="add mod">
          <ac:chgData name="Devadharshini D" userId="0e300b9e04e7b246" providerId="LiveId" clId="{EC5B6AB8-9B82-4853-B389-761DB98B610A}" dt="2025-10-28T09:39:05.323" v="1360" actId="14100"/>
          <ac:picMkLst>
            <pc:docMk/>
            <pc:sldMk cId="3935046831" sldId="265"/>
            <ac:picMk id="13" creationId="{BFB463F3-C990-C745-C671-D58761C98513}"/>
          </ac:picMkLst>
        </pc:picChg>
      </pc:sldChg>
      <pc:sldChg chg="modSp add mod ord">
        <pc:chgData name="Devadharshini D" userId="0e300b9e04e7b246" providerId="LiveId" clId="{EC5B6AB8-9B82-4853-B389-761DB98B610A}" dt="2025-10-28T10:10:02.657" v="1479" actId="207"/>
        <pc:sldMkLst>
          <pc:docMk/>
          <pc:sldMk cId="3715551182" sldId="266"/>
        </pc:sldMkLst>
        <pc:spChg chg="mod">
          <ac:chgData name="Devadharshini D" userId="0e300b9e04e7b246" providerId="LiveId" clId="{EC5B6AB8-9B82-4853-B389-761DB98B610A}" dt="2025-10-28T09:30:25.249" v="1264" actId="122"/>
          <ac:spMkLst>
            <pc:docMk/>
            <pc:sldMk cId="3715551182" sldId="266"/>
            <ac:spMk id="2" creationId="{86350A28-1897-3FE4-7C66-B50E04DA63FE}"/>
          </ac:spMkLst>
        </pc:spChg>
        <pc:spChg chg="mod">
          <ac:chgData name="Devadharshini D" userId="0e300b9e04e7b246" providerId="LiveId" clId="{EC5B6AB8-9B82-4853-B389-761DB98B610A}" dt="2025-10-28T10:10:02.657" v="1479" actId="207"/>
          <ac:spMkLst>
            <pc:docMk/>
            <pc:sldMk cId="3715551182" sldId="266"/>
            <ac:spMk id="4" creationId="{22008569-FD08-96A5-1F1C-9D7492B1FC92}"/>
          </ac:spMkLst>
        </pc:spChg>
        <pc:spChg chg="mod">
          <ac:chgData name="Devadharshini D" userId="0e300b9e04e7b246" providerId="LiveId" clId="{EC5B6AB8-9B82-4853-B389-761DB98B610A}" dt="2025-10-28T09:43:04.777" v="1382"/>
          <ac:spMkLst>
            <pc:docMk/>
            <pc:sldMk cId="3715551182" sldId="266"/>
            <ac:spMk id="5" creationId="{6470C90D-7D0C-1688-454C-DAD350166082}"/>
          </ac:spMkLst>
        </pc:spChg>
        <pc:spChg chg="mod ord">
          <ac:chgData name="Devadharshini D" userId="0e300b9e04e7b246" providerId="LiveId" clId="{EC5B6AB8-9B82-4853-B389-761DB98B610A}" dt="2025-10-28T10:03:05.880" v="1435" actId="207"/>
          <ac:spMkLst>
            <pc:docMk/>
            <pc:sldMk cId="3715551182" sldId="266"/>
            <ac:spMk id="24" creationId="{0E148852-745C-BF9B-583C-AF8F48965646}"/>
          </ac:spMkLst>
        </pc:spChg>
        <pc:grpChg chg="mod">
          <ac:chgData name="Devadharshini D" userId="0e300b9e04e7b246" providerId="LiveId" clId="{EC5B6AB8-9B82-4853-B389-761DB98B610A}" dt="2025-10-28T09:43:04.777" v="1382"/>
          <ac:grpSpMkLst>
            <pc:docMk/>
            <pc:sldMk cId="3715551182" sldId="266"/>
            <ac:grpSpMk id="3" creationId="{705D3F04-75ED-9514-604B-EF1ED4DD4DAA}"/>
          </ac:grpSpMkLst>
        </pc:grpChg>
      </pc:sldChg>
      <pc:sldChg chg="addSp delSp modSp add del mod ord">
        <pc:chgData name="Devadharshini D" userId="0e300b9e04e7b246" providerId="LiveId" clId="{EC5B6AB8-9B82-4853-B389-761DB98B610A}" dt="2025-10-28T10:10:55.535" v="1485" actId="2696"/>
        <pc:sldMkLst>
          <pc:docMk/>
          <pc:sldMk cId="3499014997" sldId="267"/>
        </pc:sldMkLst>
        <pc:spChg chg="add del mod ord">
          <ac:chgData name="Devadharshini D" userId="0e300b9e04e7b246" providerId="LiveId" clId="{EC5B6AB8-9B82-4853-B389-761DB98B610A}" dt="2025-10-28T10:05:26.133" v="1441" actId="21"/>
          <ac:spMkLst>
            <pc:docMk/>
            <pc:sldMk cId="3499014997" sldId="267"/>
            <ac:spMk id="6" creationId="{1703537F-7860-1CC1-53DD-75ED86715B6F}"/>
          </ac:spMkLst>
        </pc:spChg>
        <pc:spChg chg="mod">
          <ac:chgData name="Devadharshini D" userId="0e300b9e04e7b246" providerId="LiveId" clId="{EC5B6AB8-9B82-4853-B389-761DB98B610A}" dt="2025-10-28T10:06:53.324" v="1462" actId="1076"/>
          <ac:spMkLst>
            <pc:docMk/>
            <pc:sldMk cId="3499014997" sldId="267"/>
            <ac:spMk id="7" creationId="{98877E62-4D0D-C71E-1118-A7F371BCEE21}"/>
          </ac:spMkLst>
        </pc:spChg>
        <pc:spChg chg="mod">
          <ac:chgData name="Devadharshini D" userId="0e300b9e04e7b246" providerId="LiveId" clId="{EC5B6AB8-9B82-4853-B389-761DB98B610A}" dt="2025-10-28T09:35:23.383" v="1312" actId="255"/>
          <ac:spMkLst>
            <pc:docMk/>
            <pc:sldMk cId="3499014997" sldId="267"/>
            <ac:spMk id="9" creationId="{D736434B-3246-136E-AF77-169CBC16A987}"/>
          </ac:spMkLst>
        </pc:spChg>
        <pc:spChg chg="mod">
          <ac:chgData name="Devadharshini D" userId="0e300b9e04e7b246" providerId="LiveId" clId="{EC5B6AB8-9B82-4853-B389-761DB98B610A}" dt="2025-10-28T10:06:41.060" v="1447" actId="1076"/>
          <ac:spMkLst>
            <pc:docMk/>
            <pc:sldMk cId="3499014997" sldId="267"/>
            <ac:spMk id="10" creationId="{DFD92C67-D62C-0D1E-77D8-426FC729E5CB}"/>
          </ac:spMkLst>
        </pc:spChg>
        <pc:grpChg chg="mod">
          <ac:chgData name="Devadharshini D" userId="0e300b9e04e7b246" providerId="LiveId" clId="{EC5B6AB8-9B82-4853-B389-761DB98B610A}" dt="2025-10-28T09:35:14.531" v="1311" actId="14100"/>
          <ac:grpSpMkLst>
            <pc:docMk/>
            <pc:sldMk cId="3499014997" sldId="267"/>
            <ac:grpSpMk id="8" creationId="{B71180EF-AC88-2464-5F6D-1BB8922AA055}"/>
          </ac:grpSpMkLst>
        </pc:grpChg>
        <pc:picChg chg="add del mod ord">
          <ac:chgData name="Devadharshini D" userId="0e300b9e04e7b246" providerId="LiveId" clId="{EC5B6AB8-9B82-4853-B389-761DB98B610A}" dt="2025-10-28T10:07:56.885" v="1472" actId="21"/>
          <ac:picMkLst>
            <pc:docMk/>
            <pc:sldMk cId="3499014997" sldId="267"/>
            <ac:picMk id="3" creationId="{34230C19-E5BD-417F-7A3E-F2E63CC94FD4}"/>
          </ac:picMkLst>
        </pc:picChg>
        <pc:picChg chg="add del mod">
          <ac:chgData name="Devadharshini D" userId="0e300b9e04e7b246" providerId="LiveId" clId="{EC5B6AB8-9B82-4853-B389-761DB98B610A}" dt="2025-10-28T10:08:05.595" v="1474" actId="21"/>
          <ac:picMkLst>
            <pc:docMk/>
            <pc:sldMk cId="3499014997" sldId="267"/>
            <ac:picMk id="5" creationId="{F7C93172-DE0D-B7E7-1DC1-73BC2463385C}"/>
          </ac:picMkLst>
        </pc:picChg>
        <pc:cxnChg chg="del mod">
          <ac:chgData name="Devadharshini D" userId="0e300b9e04e7b246" providerId="LiveId" clId="{EC5B6AB8-9B82-4853-B389-761DB98B610A}" dt="2025-10-28T09:31:36.015" v="1269" actId="478"/>
          <ac:cxnSpMkLst>
            <pc:docMk/>
            <pc:sldMk cId="3499014997" sldId="267"/>
            <ac:cxnSpMk id="15" creationId="{51907C61-D145-18FE-BBB5-55BFC94FFCC2}"/>
          </ac:cxnSpMkLst>
        </pc:cxnChg>
        <pc:cxnChg chg="del mod">
          <ac:chgData name="Devadharshini D" userId="0e300b9e04e7b246" providerId="LiveId" clId="{EC5B6AB8-9B82-4853-B389-761DB98B610A}" dt="2025-10-28T09:31:36.015" v="1269" actId="478"/>
          <ac:cxnSpMkLst>
            <pc:docMk/>
            <pc:sldMk cId="3499014997" sldId="267"/>
            <ac:cxnSpMk id="16" creationId="{46D79239-A41E-8B5C-7C9B-F8D8CB09A630}"/>
          </ac:cxnSpMkLst>
        </pc:cxnChg>
        <pc:cxnChg chg="del mod">
          <ac:chgData name="Devadharshini D" userId="0e300b9e04e7b246" providerId="LiveId" clId="{EC5B6AB8-9B82-4853-B389-761DB98B610A}" dt="2025-10-28T09:31:43.577" v="1270" actId="478"/>
          <ac:cxnSpMkLst>
            <pc:docMk/>
            <pc:sldMk cId="3499014997" sldId="267"/>
            <ac:cxnSpMk id="17" creationId="{3E9C473C-2E3A-11C2-F797-1F2229712737}"/>
          </ac:cxnSpMkLst>
        </pc:cxnChg>
        <pc:cxnChg chg="del mod">
          <ac:chgData name="Devadharshini D" userId="0e300b9e04e7b246" providerId="LiveId" clId="{EC5B6AB8-9B82-4853-B389-761DB98B610A}" dt="2025-10-28T09:31:44.259" v="1271" actId="478"/>
          <ac:cxnSpMkLst>
            <pc:docMk/>
            <pc:sldMk cId="3499014997" sldId="267"/>
            <ac:cxnSpMk id="18" creationId="{078CBDF3-9244-C017-F438-D6BA93EF5348}"/>
          </ac:cxnSpMkLst>
        </pc:cxnChg>
      </pc:sldChg>
      <pc:sldChg chg="addSp delSp modSp add mod ord">
        <pc:chgData name="Devadharshini D" userId="0e300b9e04e7b246" providerId="LiveId" clId="{EC5B6AB8-9B82-4853-B389-761DB98B610A}" dt="2025-10-28T14:53:52.036" v="1615"/>
        <pc:sldMkLst>
          <pc:docMk/>
          <pc:sldMk cId="3261774939" sldId="268"/>
        </pc:sldMkLst>
        <pc:spChg chg="add mod">
          <ac:chgData name="Devadharshini D" userId="0e300b9e04e7b246" providerId="LiveId" clId="{EC5B6AB8-9B82-4853-B389-761DB98B610A}" dt="2025-10-28T10:25:04.672" v="1609" actId="1076"/>
          <ac:spMkLst>
            <pc:docMk/>
            <pc:sldMk cId="3261774939" sldId="268"/>
            <ac:spMk id="5" creationId="{3D671A26-9156-D7E2-A396-2D2BEC5C7BE9}"/>
          </ac:spMkLst>
        </pc:spChg>
        <pc:spChg chg="mod">
          <ac:chgData name="Devadharshini D" userId="0e300b9e04e7b246" providerId="LiveId" clId="{EC5B6AB8-9B82-4853-B389-761DB98B610A}" dt="2025-10-28T14:53:52.036" v="1615"/>
          <ac:spMkLst>
            <pc:docMk/>
            <pc:sldMk cId="3261774939" sldId="268"/>
            <ac:spMk id="13" creationId="{C938AD1B-D1CD-5107-B72D-70E7FF7ADD55}"/>
          </ac:spMkLst>
        </pc:spChg>
        <pc:spChg chg="mod">
          <ac:chgData name="Devadharshini D" userId="0e300b9e04e7b246" providerId="LiveId" clId="{EC5B6AB8-9B82-4853-B389-761DB98B610A}" dt="2025-10-28T14:53:52.036" v="1615"/>
          <ac:spMkLst>
            <pc:docMk/>
            <pc:sldMk cId="3261774939" sldId="268"/>
            <ac:spMk id="14" creationId="{7357A175-5246-35F0-AAC2-BED4449A5E0D}"/>
          </ac:spMkLst>
        </pc:spChg>
        <pc:spChg chg="del">
          <ac:chgData name="Devadharshini D" userId="0e300b9e04e7b246" providerId="LiveId" clId="{EC5B6AB8-9B82-4853-B389-761DB98B610A}" dt="2025-10-28T10:10:45.632" v="1483" actId="478"/>
          <ac:spMkLst>
            <pc:docMk/>
            <pc:sldMk cId="3261774939" sldId="268"/>
            <ac:spMk id="16" creationId="{29AA6124-9772-62B2-9153-556AE090B7E1}"/>
          </ac:spMkLst>
        </pc:spChg>
        <pc:spChg chg="add mod ord">
          <ac:chgData name="Devadharshini D" userId="0e300b9e04e7b246" providerId="LiveId" clId="{EC5B6AB8-9B82-4853-B389-761DB98B610A}" dt="2025-10-28T10:24:55.276" v="1607" actId="1076"/>
          <ac:spMkLst>
            <pc:docMk/>
            <pc:sldMk cId="3261774939" sldId="268"/>
            <ac:spMk id="21" creationId="{D3880319-8346-0193-0A5C-4BB35598A151}"/>
          </ac:spMkLst>
        </pc:spChg>
        <pc:grpChg chg="del">
          <ac:chgData name="Devadharshini D" userId="0e300b9e04e7b246" providerId="LiveId" clId="{EC5B6AB8-9B82-4853-B389-761DB98B610A}" dt="2025-10-28T10:10:45.632" v="1483" actId="478"/>
          <ac:grpSpMkLst>
            <pc:docMk/>
            <pc:sldMk cId="3261774939" sldId="268"/>
            <ac:grpSpMk id="2" creationId="{4C815C6C-EBA6-E835-409E-9E4FD96D5296}"/>
          </ac:grpSpMkLst>
        </pc:grpChg>
        <pc:grpChg chg="del">
          <ac:chgData name="Devadharshini D" userId="0e300b9e04e7b246" providerId="LiveId" clId="{EC5B6AB8-9B82-4853-B389-761DB98B610A}" dt="2025-10-28T10:10:45.632" v="1483" actId="478"/>
          <ac:grpSpMkLst>
            <pc:docMk/>
            <pc:sldMk cId="3261774939" sldId="268"/>
            <ac:grpSpMk id="6" creationId="{59138A74-D7D7-8135-C68D-399AE991C8F7}"/>
          </ac:grpSpMkLst>
        </pc:grpChg>
        <pc:grpChg chg="add mod">
          <ac:chgData name="Devadharshini D" userId="0e300b9e04e7b246" providerId="LiveId" clId="{EC5B6AB8-9B82-4853-B389-761DB98B610A}" dt="2025-10-28T14:53:52.036" v="1615"/>
          <ac:grpSpMkLst>
            <pc:docMk/>
            <pc:sldMk cId="3261774939" sldId="268"/>
            <ac:grpSpMk id="9" creationId="{AD07AADA-4362-A88A-060F-1E7CBE5AB129}"/>
          </ac:grpSpMkLst>
        </pc:grpChg>
        <pc:grpChg chg="del">
          <ac:chgData name="Devadharshini D" userId="0e300b9e04e7b246" providerId="LiveId" clId="{EC5B6AB8-9B82-4853-B389-761DB98B610A}" dt="2025-10-28T10:10:45.632" v="1483" actId="478"/>
          <ac:grpSpMkLst>
            <pc:docMk/>
            <pc:sldMk cId="3261774939" sldId="268"/>
            <ac:grpSpMk id="10" creationId="{77F5DDF8-5C46-B2EB-5ABD-A460A2A5C263}"/>
          </ac:grpSpMkLst>
        </pc:grpChg>
        <pc:picChg chg="add del mod">
          <ac:chgData name="Devadharshini D" userId="0e300b9e04e7b246" providerId="LiveId" clId="{EC5B6AB8-9B82-4853-B389-761DB98B610A}" dt="2025-10-28T10:13:06.289" v="1497" actId="21"/>
          <ac:picMkLst>
            <pc:docMk/>
            <pc:sldMk cId="3261774939" sldId="268"/>
            <ac:picMk id="17" creationId="{8B7561B5-311D-1AA9-E730-90F39F69A9CF}"/>
          </ac:picMkLst>
        </pc:picChg>
        <pc:picChg chg="del">
          <ac:chgData name="Devadharshini D" userId="0e300b9e04e7b246" providerId="LiveId" clId="{EC5B6AB8-9B82-4853-B389-761DB98B610A}" dt="2025-10-28T10:10:45.632" v="1483" actId="478"/>
          <ac:picMkLst>
            <pc:docMk/>
            <pc:sldMk cId="3261774939" sldId="268"/>
            <ac:picMk id="18" creationId="{E87A865D-622A-C156-3E7C-2831730517A6}"/>
          </ac:picMkLst>
        </pc:picChg>
        <pc:picChg chg="add del mod">
          <ac:chgData name="Devadharshini D" userId="0e300b9e04e7b246" providerId="LiveId" clId="{EC5B6AB8-9B82-4853-B389-761DB98B610A}" dt="2025-10-28T10:13:35.956" v="1507" actId="21"/>
          <ac:picMkLst>
            <pc:docMk/>
            <pc:sldMk cId="3261774939" sldId="268"/>
            <ac:picMk id="20" creationId="{B6E280DA-C22B-EA8F-1F40-F6B9A591C730}"/>
          </ac:picMkLst>
        </pc:picChg>
        <pc:picChg chg="add mod">
          <ac:chgData name="Devadharshini D" userId="0e300b9e04e7b246" providerId="LiveId" clId="{EC5B6AB8-9B82-4853-B389-761DB98B610A}" dt="2025-10-28T10:20:33.541" v="1567" actId="1076"/>
          <ac:picMkLst>
            <pc:docMk/>
            <pc:sldMk cId="3261774939" sldId="268"/>
            <ac:picMk id="23" creationId="{94068E0A-CCC6-C044-6021-6C70DB52F3BF}"/>
          </ac:picMkLst>
        </pc:picChg>
        <pc:picChg chg="add mod">
          <ac:chgData name="Devadharshini D" userId="0e300b9e04e7b246" providerId="LiveId" clId="{EC5B6AB8-9B82-4853-B389-761DB98B610A}" dt="2025-10-28T10:20:29.214" v="1559" actId="1076"/>
          <ac:picMkLst>
            <pc:docMk/>
            <pc:sldMk cId="3261774939" sldId="268"/>
            <ac:picMk id="25" creationId="{31E945C9-EFBA-C61C-6B7E-8118AD684786}"/>
          </ac:picMkLst>
        </pc:picChg>
        <pc:picChg chg="add del mod">
          <ac:chgData name="Devadharshini D" userId="0e300b9e04e7b246" providerId="LiveId" clId="{EC5B6AB8-9B82-4853-B389-761DB98B610A}" dt="2025-10-28T10:20:29.214" v="1559" actId="1076"/>
          <ac:picMkLst>
            <pc:docMk/>
            <pc:sldMk cId="3261774939" sldId="268"/>
            <ac:picMk id="27" creationId="{B200E091-8587-DC85-3FBC-46BDE72D08BB}"/>
          </ac:picMkLst>
        </pc:picChg>
        <pc:picChg chg="add del mod">
          <ac:chgData name="Devadharshini D" userId="0e300b9e04e7b246" providerId="LiveId" clId="{EC5B6AB8-9B82-4853-B389-761DB98B610A}" dt="2025-10-28T10:23:56.526" v="1594" actId="21"/>
          <ac:picMkLst>
            <pc:docMk/>
            <pc:sldMk cId="3261774939" sldId="268"/>
            <ac:picMk id="29" creationId="{27142BC4-1FB0-92BD-FD62-0ED6698DBA18}"/>
          </ac:picMkLst>
        </pc:picChg>
        <pc:picChg chg="add del mod">
          <ac:chgData name="Devadharshini D" userId="0e300b9e04e7b246" providerId="LiveId" clId="{EC5B6AB8-9B82-4853-B389-761DB98B610A}" dt="2025-10-28T10:22:31.916" v="1588" actId="21"/>
          <ac:picMkLst>
            <pc:docMk/>
            <pc:sldMk cId="3261774939" sldId="268"/>
            <ac:picMk id="31" creationId="{07584F2D-21DE-CC47-5444-1F668A6DE76D}"/>
          </ac:picMkLst>
        </pc:picChg>
        <pc:picChg chg="add del mod">
          <ac:chgData name="Devadharshini D" userId="0e300b9e04e7b246" providerId="LiveId" clId="{EC5B6AB8-9B82-4853-B389-761DB98B610A}" dt="2025-10-28T10:23:57.740" v="1595" actId="21"/>
          <ac:picMkLst>
            <pc:docMk/>
            <pc:sldMk cId="3261774939" sldId="268"/>
            <ac:picMk id="33" creationId="{909C169C-A70D-88DA-ECE3-502FE581A1DE}"/>
          </ac:picMkLst>
        </pc:picChg>
        <pc:picChg chg="add mod">
          <ac:chgData name="Devadharshini D" userId="0e300b9e04e7b246" providerId="LiveId" clId="{EC5B6AB8-9B82-4853-B389-761DB98B610A}" dt="2025-10-28T10:25:00.864" v="1608" actId="1076"/>
          <ac:picMkLst>
            <pc:docMk/>
            <pc:sldMk cId="3261774939" sldId="268"/>
            <ac:picMk id="35" creationId="{074905BE-EA3F-D4DC-2C08-E04E45C3DE5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C811EC-3FD9-40A6-A46E-6028A6F6EA29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70E1F3-3933-481C-BB09-0ED331013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842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70E1F3-3933-481C-BB09-0ED331013AF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468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D95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239DA733-9F22-20C0-9CB8-ED363C04CA28}"/>
              </a:ext>
            </a:extLst>
          </p:cNvPr>
          <p:cNvSpPr/>
          <p:nvPr/>
        </p:nvSpPr>
        <p:spPr>
          <a:xfrm>
            <a:off x="3009899" y="8363"/>
            <a:ext cx="15316200" cy="10270274"/>
          </a:xfrm>
          <a:prstGeom prst="triangle">
            <a:avLst>
              <a:gd name="adj" fmla="val 100000"/>
            </a:avLst>
          </a:prstGeom>
          <a:solidFill>
            <a:srgbClr val="A97DC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4"/>
          <p:cNvGrpSpPr/>
          <p:nvPr/>
        </p:nvGrpSpPr>
        <p:grpSpPr>
          <a:xfrm>
            <a:off x="800099" y="5968730"/>
            <a:ext cx="7810501" cy="3943350"/>
            <a:chOff x="0" y="0"/>
            <a:chExt cx="1185479" cy="59038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185479" cy="590384"/>
            </a:xfrm>
            <a:custGeom>
              <a:avLst/>
              <a:gdLst/>
              <a:ahLst/>
              <a:cxnLst/>
              <a:rect l="l" t="t" r="r" b="b"/>
              <a:pathLst>
                <a:path w="1185479" h="590384">
                  <a:moveTo>
                    <a:pt x="0" y="0"/>
                  </a:moveTo>
                  <a:lnTo>
                    <a:pt x="1185479" y="0"/>
                  </a:lnTo>
                  <a:lnTo>
                    <a:pt x="1185479" y="590384"/>
                  </a:lnTo>
                  <a:lnTo>
                    <a:pt x="0" y="590384"/>
                  </a:lnTo>
                  <a:close/>
                </a:path>
              </a:pathLst>
            </a:custGeom>
            <a:blipFill>
              <a:blip r:embed="rId2"/>
              <a:stretch>
                <a:fillRect l="-177" r="-177"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9296400" y="6699232"/>
            <a:ext cx="8534399" cy="2893100"/>
            <a:chOff x="0" y="-910210"/>
            <a:chExt cx="11379199" cy="3857468"/>
          </a:xfrm>
        </p:grpSpPr>
        <p:sp>
          <p:nvSpPr>
            <p:cNvPr id="7" name="TextBox 7"/>
            <p:cNvSpPr txBox="1"/>
            <p:nvPr/>
          </p:nvSpPr>
          <p:spPr>
            <a:xfrm>
              <a:off x="0" y="-66675"/>
              <a:ext cx="10617200" cy="6762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200"/>
                </a:lnSpc>
              </a:pPr>
              <a:endParaRPr lang="en-US" sz="3000" spc="-60">
                <a:solidFill>
                  <a:srgbClr val="000000"/>
                </a:solidFill>
                <a:latin typeface="Inclusive Sans"/>
                <a:ea typeface="Inclusive Sans"/>
                <a:cs typeface="Inclusive Sans"/>
                <a:sym typeface="Inclusive Sans"/>
              </a:endParaRP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1422400" y="-910210"/>
              <a:ext cx="9956799" cy="385746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l">
                <a:lnSpc>
                  <a:spcPct val="150000"/>
                </a:lnSpc>
                <a:spcBef>
                  <a:spcPct val="0"/>
                </a:spcBef>
              </a:pPr>
              <a:r>
                <a:rPr lang="en-IN" sz="3200" u="none" strike="noStrike">
                  <a:solidFill>
                    <a:schemeClr val="bg1"/>
                  </a:solidFill>
                  <a:latin typeface="Lovelace Text" panose="020B0604020202020204" charset="0"/>
                  <a:ea typeface="Inclusive Sans"/>
                  <a:cs typeface="Inclusive Sans"/>
                  <a:sym typeface="Inclusive Sans"/>
                </a:rPr>
                <a:t>Presented by</a:t>
              </a:r>
            </a:p>
            <a:p>
              <a:pPr marL="0" lvl="0" indent="0" algn="l">
                <a:lnSpc>
                  <a:spcPct val="150000"/>
                </a:lnSpc>
                <a:spcBef>
                  <a:spcPct val="0"/>
                </a:spcBef>
              </a:pPr>
              <a:r>
                <a:rPr lang="en-IN" sz="3200">
                  <a:solidFill>
                    <a:schemeClr val="bg1"/>
                  </a:solidFill>
                  <a:latin typeface="Lovelace Text" panose="020B0604020202020204" charset="0"/>
                  <a:ea typeface="Inclusive Sans"/>
                  <a:cs typeface="Inclusive Sans"/>
                  <a:sym typeface="Inclusive Sans"/>
                </a:rPr>
                <a:t>DEVADHARSHINI D</a:t>
              </a:r>
              <a:br>
                <a:rPr lang="en-IN" sz="3200">
                  <a:solidFill>
                    <a:schemeClr val="bg1"/>
                  </a:solidFill>
                  <a:latin typeface="Lovelace Text" panose="020B0604020202020204" charset="0"/>
                  <a:ea typeface="Inclusive Sans"/>
                  <a:cs typeface="Inclusive Sans"/>
                  <a:sym typeface="Inclusive Sans"/>
                </a:rPr>
              </a:br>
              <a:r>
                <a:rPr lang="en-IN" sz="3200">
                  <a:solidFill>
                    <a:schemeClr val="bg1"/>
                  </a:solidFill>
                  <a:latin typeface="Lovelace Text" panose="020B0604020202020204" charset="0"/>
                  <a:ea typeface="Inclusive Sans"/>
                  <a:cs typeface="Inclusive Sans"/>
                  <a:sym typeface="Inclusive Sans"/>
                </a:rPr>
                <a:t>43130085 (SIST-2027-JFS-ST02)</a:t>
              </a:r>
            </a:p>
            <a:p>
              <a:pPr marL="0" lvl="0" indent="0" algn="l">
                <a:lnSpc>
                  <a:spcPct val="150000"/>
                </a:lnSpc>
                <a:spcBef>
                  <a:spcPct val="0"/>
                </a:spcBef>
              </a:pPr>
              <a:r>
                <a:rPr lang="en-IN" sz="3200" u="none" strike="noStrike">
                  <a:solidFill>
                    <a:schemeClr val="bg1"/>
                  </a:solidFill>
                  <a:latin typeface="Lovelace Text" panose="020B0604020202020204" charset="0"/>
                  <a:ea typeface="Inclusive Sans"/>
                  <a:cs typeface="Inclusive Sans"/>
                  <a:sym typeface="Inclusive Sans"/>
                </a:rPr>
                <a:t>B</a:t>
              </a:r>
              <a:r>
                <a:rPr lang="en-IN" sz="3200">
                  <a:solidFill>
                    <a:schemeClr val="bg1"/>
                  </a:solidFill>
                  <a:latin typeface="Lovelace Text" panose="020B0604020202020204" charset="0"/>
                  <a:ea typeface="Inclusive Sans"/>
                  <a:cs typeface="Inclusive Sans"/>
                  <a:sym typeface="Inclusive Sans"/>
                </a:rPr>
                <a:t>.E.ECE</a:t>
              </a:r>
              <a:endParaRPr lang="en-US" sz="3200" u="none" strike="noStrike">
                <a:solidFill>
                  <a:schemeClr val="bg1"/>
                </a:solidFill>
                <a:latin typeface="Lovelace Text" panose="020B0604020202020204" charset="0"/>
                <a:ea typeface="Inclusive Sans"/>
                <a:cs typeface="Inclusive Sans"/>
                <a:sym typeface="Inclusive Sans"/>
              </a:endParaRP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704849" y="1416906"/>
            <a:ext cx="16878301" cy="38087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ct val="150000"/>
              </a:lnSpc>
            </a:pPr>
            <a:r>
              <a:rPr lang="en-US" sz="18000">
                <a:solidFill>
                  <a:schemeClr val="bg1"/>
                </a:solidFill>
                <a:latin typeface="Lovelace Text"/>
                <a:ea typeface="Lovelace Text"/>
                <a:cs typeface="Lovelace Text"/>
                <a:sym typeface="Lovelace Text"/>
              </a:rPr>
              <a:t>Weather App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B0FC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3E8A6D4-FDC1-3E12-CCAA-F0D8F1EA72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ight Triangle 14">
            <a:extLst>
              <a:ext uri="{FF2B5EF4-FFF2-40B4-BE49-F238E27FC236}">
                <a16:creationId xmlns:a16="http://schemas.microsoft.com/office/drawing/2014/main" id="{1A2B02E1-AB0D-A546-E531-F6255FEB81C5}"/>
              </a:ext>
            </a:extLst>
          </p:cNvPr>
          <p:cNvSpPr/>
          <p:nvPr/>
        </p:nvSpPr>
        <p:spPr>
          <a:xfrm flipV="1">
            <a:off x="0" y="0"/>
            <a:ext cx="18288000" cy="10287000"/>
          </a:xfrm>
          <a:prstGeom prst="rtTriangle">
            <a:avLst/>
          </a:prstGeom>
          <a:solidFill>
            <a:srgbClr val="A97DC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046AA3F6-8C9D-9A82-1BAF-DC6D78111363}"/>
              </a:ext>
            </a:extLst>
          </p:cNvPr>
          <p:cNvSpPr txBox="1"/>
          <p:nvPr/>
        </p:nvSpPr>
        <p:spPr>
          <a:xfrm>
            <a:off x="762000" y="1026818"/>
            <a:ext cx="12476519" cy="120225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7725"/>
              </a:lnSpc>
            </a:pPr>
            <a:r>
              <a:rPr lang="en-IN" sz="12000">
                <a:solidFill>
                  <a:schemeClr val="bg1"/>
                </a:solidFill>
                <a:latin typeface="Lovelace Text"/>
                <a:ea typeface="Lovelace Text"/>
                <a:cs typeface="Lovelace Text"/>
                <a:sym typeface="Lovelace Text"/>
              </a:rPr>
              <a:t>Sample Output</a:t>
            </a:r>
            <a:endParaRPr lang="en-US" sz="12000">
              <a:solidFill>
                <a:schemeClr val="bg1"/>
              </a:solidFill>
              <a:latin typeface="Lovelace Text"/>
              <a:ea typeface="Lovelace Text"/>
              <a:cs typeface="Lovelace Text"/>
              <a:sym typeface="Lovelace Text"/>
            </a:endParaRPr>
          </a:p>
        </p:txBody>
      </p:sp>
      <p:grpSp>
        <p:nvGrpSpPr>
          <p:cNvPr id="8" name="Group 8">
            <a:extLst>
              <a:ext uri="{FF2B5EF4-FFF2-40B4-BE49-F238E27FC236}">
                <a16:creationId xmlns:a16="http://schemas.microsoft.com/office/drawing/2014/main" id="{DAAC6547-F696-D512-6983-CD54029F8625}"/>
              </a:ext>
            </a:extLst>
          </p:cNvPr>
          <p:cNvGrpSpPr/>
          <p:nvPr/>
        </p:nvGrpSpPr>
        <p:grpSpPr>
          <a:xfrm>
            <a:off x="228601" y="3118062"/>
            <a:ext cx="7010399" cy="6045505"/>
            <a:chOff x="0" y="-3696058"/>
            <a:chExt cx="11495421" cy="6386725"/>
          </a:xfrm>
        </p:grpSpPr>
        <p:sp>
          <p:nvSpPr>
            <p:cNvPr id="9" name="TextBox 9">
              <a:extLst>
                <a:ext uri="{FF2B5EF4-FFF2-40B4-BE49-F238E27FC236}">
                  <a16:creationId xmlns:a16="http://schemas.microsoft.com/office/drawing/2014/main" id="{3459DC98-00F6-FE2C-205A-65FDEED3EF14}"/>
                </a:ext>
              </a:extLst>
            </p:cNvPr>
            <p:cNvSpPr txBox="1"/>
            <p:nvPr/>
          </p:nvSpPr>
          <p:spPr>
            <a:xfrm>
              <a:off x="0" y="2199079"/>
              <a:ext cx="7264400" cy="4915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079"/>
                </a:lnSpc>
              </a:pPr>
              <a:endParaRPr lang="en-US" sz="2199">
                <a:solidFill>
                  <a:srgbClr val="000000"/>
                </a:solidFill>
                <a:latin typeface="Inclusive Sans"/>
                <a:ea typeface="Inclusive Sans"/>
                <a:cs typeface="Inclusive Sans"/>
                <a:sym typeface="Inclusive Sans"/>
              </a:endParaRPr>
            </a:p>
          </p:txBody>
        </p:sp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8CEB4006-19C7-E1E8-8399-ECE1160AFBE6}"/>
                </a:ext>
              </a:extLst>
            </p:cNvPr>
            <p:cNvSpPr txBox="1"/>
            <p:nvPr/>
          </p:nvSpPr>
          <p:spPr>
            <a:xfrm>
              <a:off x="240488" y="-3696058"/>
              <a:ext cx="11254933" cy="80474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lvl="0" algn="just">
                <a:lnSpc>
                  <a:spcPct val="150000"/>
                </a:lnSpc>
              </a:pPr>
              <a:endParaRPr lang="en-US" sz="3600" spc="-60">
                <a:solidFill>
                  <a:schemeClr val="bg1"/>
                </a:solidFill>
                <a:latin typeface="Lovelace Text" panose="020B0604020202020204" charset="0"/>
                <a:ea typeface="Inclusive Sans"/>
                <a:cs typeface="Inclusive Sans"/>
                <a:sym typeface="Inclusive Sans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B4C0A5E8-BF4E-E955-7FB4-63AA0F22104C}"/>
              </a:ext>
            </a:extLst>
          </p:cNvPr>
          <p:cNvSpPr txBox="1"/>
          <p:nvPr/>
        </p:nvSpPr>
        <p:spPr>
          <a:xfrm>
            <a:off x="401280" y="3527961"/>
            <a:ext cx="9123719" cy="48590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200">
                <a:solidFill>
                  <a:schemeClr val="bg1"/>
                </a:solidFill>
                <a:latin typeface="Lovelace Text" panose="020B0604020202020204" charset="0"/>
              </a:rPr>
              <a:t>Example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200">
                <a:solidFill>
                  <a:schemeClr val="bg1"/>
                </a:solidFill>
                <a:latin typeface="Lovelace Text" panose="020B0604020202020204" charset="0"/>
              </a:rPr>
              <a:t>City: Paris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200">
                <a:solidFill>
                  <a:schemeClr val="bg1"/>
                </a:solidFill>
                <a:latin typeface="Lovelace Text" panose="020B0604020202020204" charset="0"/>
              </a:rPr>
              <a:t>Temperature: 13.23°C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200">
                <a:solidFill>
                  <a:schemeClr val="bg1"/>
                </a:solidFill>
                <a:latin typeface="Lovelace Text" panose="020B0604020202020204" charset="0"/>
              </a:rPr>
              <a:t>Description: Overcast clouds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200">
                <a:solidFill>
                  <a:schemeClr val="bg1"/>
                </a:solidFill>
                <a:latin typeface="Lovelace Text" panose="020B0604020202020204" charset="0"/>
              </a:rPr>
              <a:t>Humidity: 80%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FB463F3-C990-C745-C671-D58761C98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0205" y="2628900"/>
            <a:ext cx="9002996" cy="739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046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D95D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EF53770-F01A-EC32-93C7-5BD81577C8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D3880319-8346-0193-0A5C-4BB35598A151}"/>
              </a:ext>
            </a:extLst>
          </p:cNvPr>
          <p:cNvSpPr/>
          <p:nvPr/>
        </p:nvSpPr>
        <p:spPr>
          <a:xfrm>
            <a:off x="990600" y="1104900"/>
            <a:ext cx="16383000" cy="8229600"/>
          </a:xfrm>
          <a:prstGeom prst="rect">
            <a:avLst/>
          </a:prstGeom>
          <a:solidFill>
            <a:srgbClr val="A97DC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3D671A26-9156-D7E2-A396-2D2BEC5C7BE9}"/>
              </a:ext>
            </a:extLst>
          </p:cNvPr>
          <p:cNvSpPr txBox="1"/>
          <p:nvPr/>
        </p:nvSpPr>
        <p:spPr>
          <a:xfrm>
            <a:off x="3497765" y="2438208"/>
            <a:ext cx="9144000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7950"/>
              </a:lnSpc>
            </a:pPr>
            <a:r>
              <a:rPr lang="en-US" sz="12000">
                <a:solidFill>
                  <a:schemeClr val="bg1"/>
                </a:solidFill>
                <a:latin typeface="Lovelace Text"/>
                <a:ea typeface="Lovelace Text"/>
                <a:cs typeface="Lovelace Text"/>
                <a:sym typeface="Lovelace Text"/>
              </a:rPr>
              <a:t>Conclusion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D07AADA-4362-A88A-060F-1E7CBE5AB129}"/>
              </a:ext>
            </a:extLst>
          </p:cNvPr>
          <p:cNvGrpSpPr/>
          <p:nvPr/>
        </p:nvGrpSpPr>
        <p:grpSpPr>
          <a:xfrm>
            <a:off x="666750" y="4268163"/>
            <a:ext cx="16373475" cy="3978012"/>
            <a:chOff x="0" y="696618"/>
            <a:chExt cx="7568184" cy="2436597"/>
          </a:xfrm>
        </p:grpSpPr>
        <p:sp>
          <p:nvSpPr>
            <p:cNvPr id="13" name="TextBox 9">
              <a:extLst>
                <a:ext uri="{FF2B5EF4-FFF2-40B4-BE49-F238E27FC236}">
                  <a16:creationId xmlns:a16="http://schemas.microsoft.com/office/drawing/2014/main" id="{C938AD1B-D1CD-5107-B72D-70E7FF7ADD55}"/>
                </a:ext>
              </a:extLst>
            </p:cNvPr>
            <p:cNvSpPr txBox="1"/>
            <p:nvPr/>
          </p:nvSpPr>
          <p:spPr>
            <a:xfrm>
              <a:off x="0" y="2199079"/>
              <a:ext cx="7264400" cy="26903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079"/>
                </a:lnSpc>
              </a:pPr>
              <a:endParaRPr lang="en-US" sz="4400">
                <a:solidFill>
                  <a:srgbClr val="000000"/>
                </a:solidFill>
                <a:latin typeface="Inclusive Sans"/>
                <a:ea typeface="Inclusive Sans"/>
                <a:cs typeface="Inclusive Sans"/>
                <a:sym typeface="Inclusive Sans"/>
              </a:endParaRPr>
            </a:p>
          </p:txBody>
        </p:sp>
        <p:sp>
          <p:nvSpPr>
            <p:cNvPr id="14" name="TextBox 10">
              <a:extLst>
                <a:ext uri="{FF2B5EF4-FFF2-40B4-BE49-F238E27FC236}">
                  <a16:creationId xmlns:a16="http://schemas.microsoft.com/office/drawing/2014/main" id="{7357A175-5246-35F0-AAC2-BED4449A5E0D}"/>
                </a:ext>
              </a:extLst>
            </p:cNvPr>
            <p:cNvSpPr txBox="1"/>
            <p:nvPr/>
          </p:nvSpPr>
          <p:spPr>
            <a:xfrm>
              <a:off x="303784" y="696618"/>
              <a:ext cx="7264400" cy="24365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lvl="0" algn="just">
                <a:lnSpc>
                  <a:spcPct val="150000"/>
                </a:lnSpc>
              </a:pPr>
              <a:r>
                <a:rPr lang="en-US" sz="4400" dirty="0">
                  <a:solidFill>
                    <a:schemeClr val="bg1"/>
                  </a:solidFill>
                  <a:latin typeface="Lovelace Text" panose="020B0604020202020204" charset="0"/>
                </a:rPr>
                <a:t>The Weather App demonstrates a simple yet powerful integration of frontend technologies with an external API. It highlights essential concepts like data fetching and responsive design.</a:t>
              </a:r>
              <a:endParaRPr lang="en-US" sz="4400" spc="-60" dirty="0">
                <a:solidFill>
                  <a:schemeClr val="bg1"/>
                </a:solidFill>
                <a:latin typeface="Lovelace Text" panose="020B0604020202020204" charset="0"/>
                <a:ea typeface="Inclusive Sans"/>
                <a:cs typeface="Inclusive Sans"/>
                <a:sym typeface="Inclusive Sans"/>
              </a:endParaRPr>
            </a:p>
          </p:txBody>
        </p:sp>
      </p:grpSp>
      <p:pic>
        <p:nvPicPr>
          <p:cNvPr id="35" name="Graphic 34" descr="Ui Ux with solid fill">
            <a:extLst>
              <a:ext uri="{FF2B5EF4-FFF2-40B4-BE49-F238E27FC236}">
                <a16:creationId xmlns:a16="http://schemas.microsoft.com/office/drawing/2014/main" id="{074905BE-EA3F-D4DC-2C08-E04E45C3DE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662209" y="1104900"/>
            <a:ext cx="3187391" cy="3187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774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B0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422CCF-46C9-C31F-33AE-FA1A6C299AA1}"/>
              </a:ext>
            </a:extLst>
          </p:cNvPr>
          <p:cNvSpPr/>
          <p:nvPr/>
        </p:nvSpPr>
        <p:spPr>
          <a:xfrm>
            <a:off x="0" y="5143500"/>
            <a:ext cx="18288000" cy="5143500"/>
          </a:xfrm>
          <a:prstGeom prst="rect">
            <a:avLst/>
          </a:prstGeom>
          <a:solidFill>
            <a:srgbClr val="A97DC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1"/>
          <p:cNvSpPr txBox="1"/>
          <p:nvPr/>
        </p:nvSpPr>
        <p:spPr>
          <a:xfrm>
            <a:off x="1600200" y="3698864"/>
            <a:ext cx="14478000" cy="30777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/>
            <a:r>
              <a:rPr lang="en-US" sz="20000">
                <a:solidFill>
                  <a:schemeClr val="bg1"/>
                </a:solidFill>
                <a:latin typeface="Lovelace Text"/>
                <a:ea typeface="Lovelace Text"/>
                <a:cs typeface="Lovelace Text"/>
                <a:sym typeface="Lovelace Text"/>
              </a:rPr>
              <a:t>Thank You</a:t>
            </a:r>
          </a:p>
        </p:txBody>
      </p:sp>
      <p:pic>
        <p:nvPicPr>
          <p:cNvPr id="14" name="Graphic 13" descr="Paw prints with solid fill">
            <a:extLst>
              <a:ext uri="{FF2B5EF4-FFF2-40B4-BE49-F238E27FC236}">
                <a16:creationId xmlns:a16="http://schemas.microsoft.com/office/drawing/2014/main" id="{956067E4-59C2-B93E-E1F5-58F47C0EEF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292710">
            <a:off x="15793584" y="5981443"/>
            <a:ext cx="1590375" cy="15903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B0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601200" y="0"/>
            <a:ext cx="8697951" cy="10286999"/>
            <a:chOff x="0" y="0"/>
            <a:chExt cx="2746963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746963" cy="2709333"/>
            </a:xfrm>
            <a:custGeom>
              <a:avLst/>
              <a:gdLst/>
              <a:ahLst/>
              <a:cxnLst/>
              <a:rect l="l" t="t" r="r" b="b"/>
              <a:pathLst>
                <a:path w="2746963" h="2709333">
                  <a:moveTo>
                    <a:pt x="0" y="0"/>
                  </a:moveTo>
                  <a:lnTo>
                    <a:pt x="2746963" y="0"/>
                  </a:lnTo>
                  <a:lnTo>
                    <a:pt x="2746963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746963" cy="27664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640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666750" y="1094439"/>
            <a:ext cx="7700676" cy="120225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7725"/>
              </a:lnSpc>
            </a:pPr>
            <a:r>
              <a:rPr lang="en-IN" sz="12000" dirty="0">
                <a:solidFill>
                  <a:schemeClr val="bg1"/>
                </a:solidFill>
                <a:latin typeface="Lovelace Text"/>
                <a:ea typeface="Lovelace Text"/>
                <a:cs typeface="Lovelace Text"/>
                <a:sym typeface="Lovelace Text"/>
              </a:rPr>
              <a:t>A</a:t>
            </a:r>
            <a:r>
              <a:rPr lang="en-US" sz="12000" dirty="0">
                <a:solidFill>
                  <a:schemeClr val="bg1"/>
                </a:solidFill>
                <a:latin typeface="Lovelace Text"/>
                <a:ea typeface="Lovelace Text"/>
                <a:cs typeface="Lovelace Text"/>
                <a:sym typeface="Lovelace Text"/>
              </a:rPr>
              <a:t>bstract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228601" y="3118062"/>
            <a:ext cx="9105899" cy="7203320"/>
            <a:chOff x="0" y="-3696058"/>
            <a:chExt cx="11495421" cy="6417356"/>
          </a:xfrm>
        </p:grpSpPr>
        <p:sp>
          <p:nvSpPr>
            <p:cNvPr id="9" name="TextBox 9"/>
            <p:cNvSpPr txBox="1"/>
            <p:nvPr/>
          </p:nvSpPr>
          <p:spPr>
            <a:xfrm>
              <a:off x="0" y="2199079"/>
              <a:ext cx="7264400" cy="4915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079"/>
                </a:lnSpc>
              </a:pPr>
              <a:endParaRPr lang="en-US" sz="2199">
                <a:solidFill>
                  <a:srgbClr val="000000"/>
                </a:solidFill>
                <a:latin typeface="Inclusive Sans"/>
                <a:ea typeface="Inclusive Sans"/>
                <a:cs typeface="Inclusive Sans"/>
                <a:sym typeface="Inclusive Sans"/>
              </a:endParaRP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240489" y="-3696058"/>
              <a:ext cx="11254932" cy="6417356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lvl="0" algn="just">
                <a:lnSpc>
                  <a:spcPct val="150000"/>
                </a:lnSpc>
              </a:pPr>
              <a:r>
                <a:rPr lang="en-US" sz="3600" dirty="0">
                  <a:solidFill>
                    <a:schemeClr val="bg1"/>
                  </a:solidFill>
                  <a:latin typeface="Lovelace Text" panose="020B0604020202020204" charset="0"/>
                </a:rPr>
                <a:t>	The Weather App is a simple web-based application that displays real-time weather information for any city. It uses the OpenWeatherMap API to fetch temperature, humidity, and weather conditions.</a:t>
              </a:r>
              <a:endParaRPr lang="en-US" sz="3600" spc="-60" dirty="0">
                <a:solidFill>
                  <a:schemeClr val="bg1"/>
                </a:solidFill>
                <a:latin typeface="Lovelace Text" panose="020B0604020202020204" charset="0"/>
                <a:ea typeface="Inclusive Sans"/>
                <a:cs typeface="Inclusive Sans"/>
                <a:sym typeface="Inclusive Sans"/>
              </a:endParaRPr>
            </a:p>
          </p:txBody>
        </p:sp>
      </p:grpSp>
      <p:pic>
        <p:nvPicPr>
          <p:cNvPr id="12" name="Picture 11" descr="A screenshot of a weather application&#10;&#10;AI-generated content may be incorrect.">
            <a:extLst>
              <a:ext uri="{FF2B5EF4-FFF2-40B4-BE49-F238E27FC236}">
                <a16:creationId xmlns:a16="http://schemas.microsoft.com/office/drawing/2014/main" id="{38C274A5-7EE0-8739-CEDB-7006420685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0191" y="2095500"/>
            <a:ext cx="7938446" cy="669956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D95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734675" y="1554997"/>
            <a:ext cx="6886575" cy="1015068"/>
            <a:chOff x="0" y="-9525"/>
            <a:chExt cx="9182100" cy="1353424"/>
          </a:xfrm>
        </p:grpSpPr>
        <p:sp>
          <p:nvSpPr>
            <p:cNvPr id="3" name="TextBox 3"/>
            <p:cNvSpPr txBox="1"/>
            <p:nvPr/>
          </p:nvSpPr>
          <p:spPr>
            <a:xfrm>
              <a:off x="0" y="852311"/>
              <a:ext cx="9182100" cy="4915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079"/>
                </a:lnSpc>
              </a:pPr>
              <a:endParaRPr lang="en-US" sz="2199">
                <a:solidFill>
                  <a:srgbClr val="000000"/>
                </a:solidFill>
                <a:latin typeface="Inclusive Sans"/>
                <a:ea typeface="Inclusive Sans"/>
                <a:cs typeface="Inclusive Sans"/>
                <a:sym typeface="Inclusive Sans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9525"/>
              <a:ext cx="9182100" cy="6191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600"/>
                </a:lnSpc>
              </a:pPr>
              <a:endParaRPr lang="en-US" sz="3000" u="none" strike="noStrike" spc="-60">
                <a:solidFill>
                  <a:srgbClr val="000000"/>
                </a:solidFill>
                <a:latin typeface="Inclusive Sans"/>
                <a:ea typeface="Inclusive Sans"/>
                <a:cs typeface="Inclusive Sans"/>
                <a:sym typeface="Inclusive Sans"/>
              </a:endParaRP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8305800" y="3997781"/>
            <a:ext cx="9668107" cy="4539705"/>
            <a:chOff x="0" y="-317698"/>
            <a:chExt cx="9652611" cy="2343617"/>
          </a:xfrm>
        </p:grpSpPr>
        <p:sp>
          <p:nvSpPr>
            <p:cNvPr id="7" name="TextBox 7"/>
            <p:cNvSpPr txBox="1"/>
            <p:nvPr/>
          </p:nvSpPr>
          <p:spPr>
            <a:xfrm>
              <a:off x="0" y="854111"/>
              <a:ext cx="9182100" cy="3060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079"/>
                </a:lnSpc>
              </a:pPr>
              <a:endParaRPr lang="en-US" sz="4400">
                <a:solidFill>
                  <a:srgbClr val="000000"/>
                </a:solidFill>
                <a:latin typeface="Inclusive Sans"/>
                <a:ea typeface="Inclusive Sans"/>
                <a:cs typeface="Inclusive Sans"/>
                <a:sym typeface="Inclusive Sans"/>
              </a:endParaRP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320293" y="-317698"/>
              <a:ext cx="9332318" cy="234361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lvl="0" algn="just">
                <a:lnSpc>
                  <a:spcPct val="150000"/>
                </a:lnSpc>
              </a:pPr>
              <a:r>
                <a:rPr lang="en-US" sz="4000" dirty="0">
                  <a:solidFill>
                    <a:schemeClr val="bg1"/>
                  </a:solidFill>
                  <a:latin typeface="Lovelace Text" panose="020B0604020202020204" charset="0"/>
                </a:rPr>
                <a:t>	In existing systems, users often rely on multiple applications or websites for weather updates. Most of these are either heavy, cluttered, or require user login.</a:t>
              </a:r>
              <a:endParaRPr lang="en-US" sz="4000" spc="-60" dirty="0">
                <a:solidFill>
                  <a:schemeClr val="bg1"/>
                </a:solidFill>
                <a:latin typeface="Lovelace Text" panose="020B0604020202020204" charset="0"/>
                <a:ea typeface="Inclusive Sans"/>
                <a:cs typeface="Inclusive Sans"/>
                <a:sym typeface="Inclusive Sans"/>
              </a:endParaRP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0734675" y="6927056"/>
            <a:ext cx="6886575" cy="1016391"/>
            <a:chOff x="0" y="-9525"/>
            <a:chExt cx="9182100" cy="1355188"/>
          </a:xfrm>
        </p:grpSpPr>
        <p:sp>
          <p:nvSpPr>
            <p:cNvPr id="11" name="TextBox 11"/>
            <p:cNvSpPr txBox="1"/>
            <p:nvPr/>
          </p:nvSpPr>
          <p:spPr>
            <a:xfrm>
              <a:off x="0" y="854075"/>
              <a:ext cx="9182100" cy="4915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079"/>
                </a:lnSpc>
              </a:pPr>
              <a:endParaRPr lang="en-US" sz="2199">
                <a:solidFill>
                  <a:srgbClr val="000000"/>
                </a:solidFill>
                <a:latin typeface="Inclusive Sans"/>
                <a:ea typeface="Inclusive Sans"/>
                <a:cs typeface="Inclusive Sans"/>
                <a:sym typeface="Inclusive Sans"/>
              </a:endParaRP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9525"/>
              <a:ext cx="9182100" cy="6191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600"/>
                </a:lnSpc>
              </a:pPr>
              <a:endParaRPr lang="en-US" sz="3000" spc="-60">
                <a:solidFill>
                  <a:srgbClr val="000000"/>
                </a:solidFill>
                <a:latin typeface="Inclusive Sans"/>
                <a:ea typeface="Inclusive Sans"/>
                <a:cs typeface="Inclusive Sans"/>
                <a:sym typeface="Inclusive Sans"/>
              </a:endParaRPr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381000" y="1319723"/>
            <a:ext cx="17754600" cy="12503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8212"/>
              </a:lnSpc>
            </a:pPr>
            <a:r>
              <a:rPr lang="en-US" sz="12000">
                <a:solidFill>
                  <a:schemeClr val="bg1"/>
                </a:solidFill>
                <a:latin typeface="Lovelace Text"/>
                <a:ea typeface="Lovelace Text"/>
                <a:cs typeface="Lovelace Text"/>
                <a:sym typeface="Lovelace Text"/>
              </a:rPr>
              <a:t>Existing System</a:t>
            </a:r>
          </a:p>
        </p:txBody>
      </p:sp>
      <p:pic>
        <p:nvPicPr>
          <p:cNvPr id="18" name="Picture 17" descr="A hand holding a cell phone&#10;&#10;AI-generated content may be incorrect.">
            <a:extLst>
              <a:ext uri="{FF2B5EF4-FFF2-40B4-BE49-F238E27FC236}">
                <a16:creationId xmlns:a16="http://schemas.microsoft.com/office/drawing/2014/main" id="{763B00F3-D8FB-4AD8-D759-0569F2BA55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47" r="9903"/>
          <a:stretch>
            <a:fillRect/>
          </a:stretch>
        </p:blipFill>
        <p:spPr>
          <a:xfrm>
            <a:off x="0" y="3623016"/>
            <a:ext cx="8305800" cy="663607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B0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62000" y="1104900"/>
            <a:ext cx="17068800" cy="13272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9000"/>
              </a:lnSpc>
            </a:pPr>
            <a:r>
              <a:rPr lang="en-US" sz="12000">
                <a:solidFill>
                  <a:schemeClr val="bg1"/>
                </a:solidFill>
                <a:latin typeface="Lovelace Text"/>
                <a:ea typeface="Lovelace Text"/>
                <a:cs typeface="Lovelace Text"/>
                <a:sym typeface="Lovelace Text"/>
              </a:rPr>
              <a:t>Proposed System</a:t>
            </a:r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7E7F21BA-AFD8-E305-F5F4-5501390EDF96}"/>
              </a:ext>
            </a:extLst>
          </p:cNvPr>
          <p:cNvSpPr/>
          <p:nvPr/>
        </p:nvSpPr>
        <p:spPr>
          <a:xfrm>
            <a:off x="2743200" y="0"/>
            <a:ext cx="15544800" cy="10287000"/>
          </a:xfrm>
          <a:prstGeom prst="triangle">
            <a:avLst>
              <a:gd name="adj" fmla="val 100000"/>
            </a:avLst>
          </a:prstGeom>
          <a:solidFill>
            <a:srgbClr val="A97DCD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745273" y="2933700"/>
            <a:ext cx="16383000" cy="6089751"/>
            <a:chOff x="0" y="-9525"/>
            <a:chExt cx="9182100" cy="17220663"/>
          </a:xfrm>
        </p:grpSpPr>
        <p:sp>
          <p:nvSpPr>
            <p:cNvPr id="4" name="TextBox 4"/>
            <p:cNvSpPr txBox="1"/>
            <p:nvPr/>
          </p:nvSpPr>
          <p:spPr>
            <a:xfrm>
              <a:off x="0" y="990290"/>
              <a:ext cx="9182100" cy="1622084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74979" lvl="1" indent="-237490">
                <a:lnSpc>
                  <a:spcPct val="150000"/>
                </a:lnSpc>
                <a:buFont typeface="Arial"/>
                <a:buChar char="•"/>
              </a:pPr>
              <a:r>
                <a:rPr lang="en-US" sz="4200">
                  <a:solidFill>
                    <a:schemeClr val="bg1"/>
                  </a:solidFill>
                  <a:latin typeface="Lovelace Text" panose="020B0604020202020204" charset="0"/>
                </a:rPr>
                <a:t>This is an elegant, responsive, and user-friendly weather app</a:t>
              </a:r>
            </a:p>
            <a:p>
              <a:pPr marL="474979" lvl="1" indent="-237490">
                <a:lnSpc>
                  <a:spcPct val="150000"/>
                </a:lnSpc>
                <a:buFont typeface="Arial"/>
                <a:buChar char="•"/>
              </a:pPr>
              <a:r>
                <a:rPr lang="en-US" sz="4200">
                  <a:solidFill>
                    <a:schemeClr val="bg1"/>
                  </a:solidFill>
                  <a:latin typeface="Lovelace Text" panose="020B0604020202020204" charset="0"/>
                </a:rPr>
                <a:t> It displays real-time weather data without any login or complex setup. </a:t>
              </a:r>
            </a:p>
            <a:p>
              <a:pPr marL="474979" lvl="1" indent="-237490">
                <a:lnSpc>
                  <a:spcPct val="150000"/>
                </a:lnSpc>
                <a:buFont typeface="Arial"/>
                <a:buChar char="•"/>
              </a:pPr>
              <a:r>
                <a:rPr lang="en-US" sz="4200">
                  <a:solidFill>
                    <a:schemeClr val="bg1"/>
                  </a:solidFill>
                  <a:latin typeface="Lovelace Text" panose="020B0604020202020204" charset="0"/>
                </a:rPr>
                <a:t>It focuses on simplicity and visual appeal while using live API integration for accuracy.</a:t>
              </a:r>
              <a:endParaRPr lang="en-US" sz="4200">
                <a:solidFill>
                  <a:schemeClr val="bg1"/>
                </a:solidFill>
                <a:latin typeface="Lovelace Text" panose="020B0604020202020204" charset="0"/>
                <a:ea typeface="Inclusive Sans"/>
                <a:cs typeface="Inclusive Sans"/>
                <a:sym typeface="Inclusive Sans"/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9525"/>
              <a:ext cx="9182100" cy="6191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600"/>
                </a:lnSpc>
              </a:pPr>
              <a:endParaRPr lang="en-US" sz="3000" spc="-60">
                <a:solidFill>
                  <a:srgbClr val="000000"/>
                </a:solidFill>
                <a:latin typeface="Inclusive Sans"/>
                <a:ea typeface="Inclusive Sans"/>
                <a:cs typeface="Inclusive Sans"/>
                <a:sym typeface="Inclusive Sans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B0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7"/>
          <p:cNvSpPr txBox="1"/>
          <p:nvPr/>
        </p:nvSpPr>
        <p:spPr>
          <a:xfrm>
            <a:off x="457200" y="1480319"/>
            <a:ext cx="9315450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7950"/>
              </a:lnSpc>
            </a:pPr>
            <a:r>
              <a:rPr lang="en-US" sz="12000">
                <a:solidFill>
                  <a:schemeClr val="bg1"/>
                </a:solidFill>
                <a:latin typeface="Lovelace Text"/>
                <a:ea typeface="Lovelace Text"/>
                <a:cs typeface="Lovelace Text"/>
                <a:sym typeface="Lovelace Text"/>
              </a:rPr>
              <a:t>Advantages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666750" y="3442711"/>
            <a:ext cx="16859250" cy="4947507"/>
            <a:chOff x="0" y="191015"/>
            <a:chExt cx="7264400" cy="2292394"/>
          </a:xfrm>
        </p:grpSpPr>
        <p:sp>
          <p:nvSpPr>
            <p:cNvPr id="9" name="TextBox 9"/>
            <p:cNvSpPr txBox="1"/>
            <p:nvPr/>
          </p:nvSpPr>
          <p:spPr>
            <a:xfrm>
              <a:off x="0" y="2199079"/>
              <a:ext cx="7264400" cy="2005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079"/>
                </a:lnSpc>
              </a:pPr>
              <a:endParaRPr lang="en-US" sz="4200">
                <a:solidFill>
                  <a:srgbClr val="000000"/>
                </a:solidFill>
                <a:latin typeface="Inclusive Sans"/>
                <a:ea typeface="Inclusive Sans"/>
                <a:cs typeface="Inclusive Sans"/>
                <a:sym typeface="Inclusive Sans"/>
              </a:endParaRP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191015"/>
              <a:ext cx="7264400" cy="229239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71500" lvl="0" indent="-5715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4200">
                  <a:solidFill>
                    <a:schemeClr val="bg1"/>
                  </a:solidFill>
                  <a:latin typeface="Lovelace Text" panose="020B0604020202020204" charset="0"/>
                </a:rPr>
                <a:t>Provides live and accurate weather data</a:t>
              </a:r>
            </a:p>
            <a:p>
              <a:pPr marL="571500" lvl="0" indent="-5715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4400">
                  <a:solidFill>
                    <a:schemeClr val="bg1"/>
                  </a:solidFill>
                  <a:latin typeface="Lovelace Text" panose="020B0604020202020204" charset="0"/>
                </a:rPr>
                <a:t>Easy to use and understand</a:t>
              </a:r>
            </a:p>
            <a:p>
              <a:pPr marL="571500" lvl="0" indent="-5715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4400">
                  <a:solidFill>
                    <a:schemeClr val="bg1"/>
                  </a:solidFill>
                  <a:latin typeface="Lovelace Text" panose="020B0604020202020204" charset="0"/>
                </a:rPr>
                <a:t>No installation or login required</a:t>
              </a:r>
              <a:endParaRPr lang="en-US" sz="4200">
                <a:solidFill>
                  <a:schemeClr val="bg1"/>
                </a:solidFill>
                <a:latin typeface="Lovelace Text" panose="020B0604020202020204" charset="0"/>
              </a:endParaRPr>
            </a:p>
            <a:p>
              <a:pPr marL="571500" lvl="0" indent="-5715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4400">
                  <a:solidFill>
                    <a:schemeClr val="bg1"/>
                  </a:solidFill>
                  <a:latin typeface="Lovelace Text" panose="020B0604020202020204" charset="0"/>
                </a:rPr>
                <a:t>Lightweight and responsive with clean pastel-purple theme</a:t>
              </a:r>
              <a:endParaRPr lang="en-US" sz="4200" spc="-60">
                <a:solidFill>
                  <a:schemeClr val="bg1"/>
                </a:solidFill>
                <a:latin typeface="Lovelace Text" panose="020B0604020202020204" charset="0"/>
                <a:ea typeface="Inclusive Sans"/>
                <a:cs typeface="Inclusive Sans"/>
                <a:sym typeface="Inclusive Sans"/>
              </a:endParaRPr>
            </a:p>
          </p:txBody>
        </p: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3F2DDD6-473B-D7EE-28E2-3990162EA71B}"/>
              </a:ext>
            </a:extLst>
          </p:cNvPr>
          <p:cNvCxnSpPr/>
          <p:nvPr/>
        </p:nvCxnSpPr>
        <p:spPr>
          <a:xfrm>
            <a:off x="11125200" y="0"/>
            <a:ext cx="7162800" cy="689610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E126EAD-DAD0-AE77-1F41-B76EC3058291}"/>
              </a:ext>
            </a:extLst>
          </p:cNvPr>
          <p:cNvCxnSpPr/>
          <p:nvPr/>
        </p:nvCxnSpPr>
        <p:spPr>
          <a:xfrm>
            <a:off x="11678579" y="-153329"/>
            <a:ext cx="7162800" cy="689610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A82E8F7-1228-C9C7-F4F0-061A79A50810}"/>
              </a:ext>
            </a:extLst>
          </p:cNvPr>
          <p:cNvCxnSpPr/>
          <p:nvPr/>
        </p:nvCxnSpPr>
        <p:spPr>
          <a:xfrm>
            <a:off x="12107436" y="-386780"/>
            <a:ext cx="7162800" cy="689610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C5FA1A1-7F4D-063C-68B5-1D8E34B5A382}"/>
              </a:ext>
            </a:extLst>
          </p:cNvPr>
          <p:cNvCxnSpPr>
            <a:cxnSpLocks/>
          </p:cNvCxnSpPr>
          <p:nvPr/>
        </p:nvCxnSpPr>
        <p:spPr>
          <a:xfrm>
            <a:off x="12231958" y="-840886"/>
            <a:ext cx="7162800" cy="675735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B0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7"/>
          <p:cNvSpPr txBox="1"/>
          <p:nvPr/>
        </p:nvSpPr>
        <p:spPr>
          <a:xfrm>
            <a:off x="666750" y="1484701"/>
            <a:ext cx="13887450" cy="13272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9000"/>
              </a:lnSpc>
            </a:pPr>
            <a:r>
              <a:rPr lang="en-US" sz="12000">
                <a:solidFill>
                  <a:schemeClr val="bg1"/>
                </a:solidFill>
                <a:latin typeface="Lovelace Text"/>
                <a:ea typeface="Lovelace Text"/>
                <a:cs typeface="Lovelace Text"/>
                <a:sym typeface="Lovelace Text"/>
              </a:rPr>
              <a:t>Disadvantages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666750" y="3863374"/>
            <a:ext cx="9696450" cy="4032631"/>
            <a:chOff x="0" y="297094"/>
            <a:chExt cx="7264400" cy="1448762"/>
          </a:xfrm>
        </p:grpSpPr>
        <p:sp>
          <p:nvSpPr>
            <p:cNvPr id="9" name="TextBox 9"/>
            <p:cNvSpPr txBox="1"/>
            <p:nvPr/>
          </p:nvSpPr>
          <p:spPr>
            <a:xfrm>
              <a:off x="0" y="1589479"/>
              <a:ext cx="7264400" cy="1563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079"/>
                </a:lnSpc>
              </a:pPr>
              <a:endParaRPr lang="en-US" sz="4400">
                <a:solidFill>
                  <a:srgbClr val="000000"/>
                </a:solidFill>
                <a:latin typeface="Inclusive Sans"/>
                <a:ea typeface="Inclusive Sans"/>
                <a:cs typeface="Inclusive Sans"/>
                <a:sym typeface="Inclusive Sans"/>
              </a:endParaRP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297094"/>
              <a:ext cx="7264400" cy="69936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57200" lvl="0" indent="-4572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4400" dirty="0">
                  <a:solidFill>
                    <a:schemeClr val="bg1"/>
                  </a:solidFill>
                  <a:latin typeface="Lovelace Text" panose="020B0604020202020204" charset="0"/>
                </a:rPr>
                <a:t>Requires an internet connection to fetch data</a:t>
              </a:r>
            </a:p>
            <a:p>
              <a:pPr marL="457200" lvl="0" indent="-4572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4400" dirty="0">
                  <a:solidFill>
                    <a:schemeClr val="bg1"/>
                  </a:solidFill>
                  <a:latin typeface="Lovelace Text" panose="020B0604020202020204" charset="0"/>
                </a:rPr>
                <a:t>Depends on external API (OpenWeatherMap)</a:t>
              </a:r>
              <a:endParaRPr lang="en-US" sz="4400" spc="-60" dirty="0">
                <a:solidFill>
                  <a:schemeClr val="bg1"/>
                </a:solidFill>
                <a:latin typeface="Lovelace Text" panose="020B0604020202020204" charset="0"/>
                <a:ea typeface="Inclusive Sans"/>
                <a:cs typeface="Inclusive Sans"/>
                <a:sym typeface="Inclusive Sans"/>
              </a:endParaRPr>
            </a:p>
          </p:txBody>
        </p:sp>
      </p:grpSp>
      <p:sp>
        <p:nvSpPr>
          <p:cNvPr id="4" name="Equals 3">
            <a:extLst>
              <a:ext uri="{FF2B5EF4-FFF2-40B4-BE49-F238E27FC236}">
                <a16:creationId xmlns:a16="http://schemas.microsoft.com/office/drawing/2014/main" id="{CD16B60D-E57D-1B93-F089-639F162F3634}"/>
              </a:ext>
            </a:extLst>
          </p:cNvPr>
          <p:cNvSpPr/>
          <p:nvPr/>
        </p:nvSpPr>
        <p:spPr>
          <a:xfrm rot="19746300">
            <a:off x="2763771" y="6443198"/>
            <a:ext cx="19327049" cy="1005414"/>
          </a:xfrm>
          <a:prstGeom prst="mathEqual">
            <a:avLst>
              <a:gd name="adj1" fmla="val 23520"/>
              <a:gd name="adj2" fmla="val 2802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Equals 4">
            <a:extLst>
              <a:ext uri="{FF2B5EF4-FFF2-40B4-BE49-F238E27FC236}">
                <a16:creationId xmlns:a16="http://schemas.microsoft.com/office/drawing/2014/main" id="{8D6255F1-46A2-F855-7402-2A1695C2D7B6}"/>
              </a:ext>
            </a:extLst>
          </p:cNvPr>
          <p:cNvSpPr/>
          <p:nvPr/>
        </p:nvSpPr>
        <p:spPr>
          <a:xfrm rot="19746300">
            <a:off x="5365931" y="7142909"/>
            <a:ext cx="16243611" cy="1005414"/>
          </a:xfrm>
          <a:prstGeom prst="mathEqual">
            <a:avLst>
              <a:gd name="adj1" fmla="val 23520"/>
              <a:gd name="adj2" fmla="val 2802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Equals 5">
            <a:extLst>
              <a:ext uri="{FF2B5EF4-FFF2-40B4-BE49-F238E27FC236}">
                <a16:creationId xmlns:a16="http://schemas.microsoft.com/office/drawing/2014/main" id="{184D3CA3-DFB3-5C67-6C20-C433F828F4AC}"/>
              </a:ext>
            </a:extLst>
          </p:cNvPr>
          <p:cNvSpPr/>
          <p:nvPr/>
        </p:nvSpPr>
        <p:spPr>
          <a:xfrm rot="19746300">
            <a:off x="13977409" y="8966473"/>
            <a:ext cx="5836215" cy="1005414"/>
          </a:xfrm>
          <a:prstGeom prst="mathEqual">
            <a:avLst>
              <a:gd name="adj1" fmla="val 23520"/>
              <a:gd name="adj2" fmla="val 2802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Equals 10">
            <a:extLst>
              <a:ext uri="{FF2B5EF4-FFF2-40B4-BE49-F238E27FC236}">
                <a16:creationId xmlns:a16="http://schemas.microsoft.com/office/drawing/2014/main" id="{AF023ECA-BEB5-0F12-F6E9-C7568475507A}"/>
              </a:ext>
            </a:extLst>
          </p:cNvPr>
          <p:cNvSpPr/>
          <p:nvPr/>
        </p:nvSpPr>
        <p:spPr>
          <a:xfrm rot="19746300">
            <a:off x="8030116" y="7786174"/>
            <a:ext cx="12902089" cy="1005414"/>
          </a:xfrm>
          <a:prstGeom prst="mathEqual">
            <a:avLst>
              <a:gd name="adj1" fmla="val 23520"/>
              <a:gd name="adj2" fmla="val 2802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Equals 11">
            <a:extLst>
              <a:ext uri="{FF2B5EF4-FFF2-40B4-BE49-F238E27FC236}">
                <a16:creationId xmlns:a16="http://schemas.microsoft.com/office/drawing/2014/main" id="{A2233A6A-9A89-F7D7-5C65-2D2148BF772D}"/>
              </a:ext>
            </a:extLst>
          </p:cNvPr>
          <p:cNvSpPr/>
          <p:nvPr/>
        </p:nvSpPr>
        <p:spPr>
          <a:xfrm rot="19746300">
            <a:off x="11111858" y="8343361"/>
            <a:ext cx="9196770" cy="1005414"/>
          </a:xfrm>
          <a:prstGeom prst="mathEqual">
            <a:avLst>
              <a:gd name="adj1" fmla="val 23520"/>
              <a:gd name="adj2" fmla="val 2802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4" name="Graphic 13" descr="Comment Heart Break outline">
            <a:extLst>
              <a:ext uri="{FF2B5EF4-FFF2-40B4-BE49-F238E27FC236}">
                <a16:creationId xmlns:a16="http://schemas.microsoft.com/office/drawing/2014/main" id="{56515F32-9D5A-32BD-6447-5DEF182DFE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3429368" y="829745"/>
            <a:ext cx="2801232" cy="280123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D95D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165B49B-77E5-3D8D-0B0D-4F70B974AA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9483FBE-6BB1-5BBF-2A47-21D210294C75}"/>
              </a:ext>
            </a:extLst>
          </p:cNvPr>
          <p:cNvSpPr txBox="1"/>
          <p:nvPr/>
        </p:nvSpPr>
        <p:spPr>
          <a:xfrm>
            <a:off x="228600" y="876300"/>
            <a:ext cx="17830800" cy="176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800">
                <a:solidFill>
                  <a:schemeClr val="bg1"/>
                </a:solidFill>
                <a:latin typeface="Lovelace Text" panose="020B0604020202020204" charset="0"/>
              </a:rPr>
              <a:t>Hardware Requirements</a:t>
            </a:r>
            <a:endParaRPr lang="en-US" sz="10800">
              <a:solidFill>
                <a:schemeClr val="bg1"/>
              </a:solidFill>
              <a:latin typeface="Lovelace Text" panose="020B060402020202020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CE585A-A6E8-CF36-85A2-3A9A4B1EC257}"/>
              </a:ext>
            </a:extLst>
          </p:cNvPr>
          <p:cNvSpPr txBox="1"/>
          <p:nvPr/>
        </p:nvSpPr>
        <p:spPr>
          <a:xfrm>
            <a:off x="8763000" y="4157545"/>
            <a:ext cx="8686800" cy="4070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4400">
                <a:solidFill>
                  <a:schemeClr val="bg1"/>
                </a:solidFill>
                <a:latin typeface="Lovelace Text" panose="020B0604020202020204" charset="0"/>
              </a:rPr>
              <a:t>Any system with internet access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4400">
                <a:solidFill>
                  <a:schemeClr val="bg1"/>
                </a:solidFill>
                <a:latin typeface="Lovelace Text" panose="020B0604020202020204" charset="0"/>
              </a:rPr>
              <a:t>Browser-supported display (mobile, tablet, desktop)</a:t>
            </a:r>
            <a:endParaRPr lang="en-US" sz="4400">
              <a:solidFill>
                <a:schemeClr val="bg1"/>
              </a:solidFill>
              <a:latin typeface="Lovelace Text" panose="020B0604020202020204" charset="0"/>
            </a:endParaRPr>
          </a:p>
        </p:txBody>
      </p:sp>
      <p:pic>
        <p:nvPicPr>
          <p:cNvPr id="14" name="Graphic 13" descr="Laptop with solid fill">
            <a:extLst>
              <a:ext uri="{FF2B5EF4-FFF2-40B4-BE49-F238E27FC236}">
                <a16:creationId xmlns:a16="http://schemas.microsoft.com/office/drawing/2014/main" id="{529E60CD-1934-C429-540C-9AC204B10A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8600" y="2019300"/>
            <a:ext cx="8534400" cy="8534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" name="Graphic 19" descr="Internet Of Things outline">
            <a:extLst>
              <a:ext uri="{FF2B5EF4-FFF2-40B4-BE49-F238E27FC236}">
                <a16:creationId xmlns:a16="http://schemas.microsoft.com/office/drawing/2014/main" id="{F48F6BA3-8362-D053-8495-14350A1A6D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48000" y="4326968"/>
            <a:ext cx="28956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61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D95D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0CD9D62-5D92-8D2D-85EB-9B3F165A21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E14900-C72B-38DC-5559-B3E853A8D927}"/>
              </a:ext>
            </a:extLst>
          </p:cNvPr>
          <p:cNvSpPr txBox="1"/>
          <p:nvPr/>
        </p:nvSpPr>
        <p:spPr>
          <a:xfrm>
            <a:off x="457200" y="723900"/>
            <a:ext cx="171450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0">
                <a:solidFill>
                  <a:schemeClr val="bg1"/>
                </a:solidFill>
                <a:latin typeface="Lovelace Text" panose="020B0604020202020204" charset="0"/>
              </a:rPr>
              <a:t>Software Requirements</a:t>
            </a:r>
            <a:endParaRPr lang="en-US" sz="11000">
              <a:solidFill>
                <a:schemeClr val="bg1"/>
              </a:solidFill>
              <a:latin typeface="Lovelace Text" panose="020B060402020202020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EEC149-BC51-E4B2-4189-81FA1AE7C7BD}"/>
              </a:ext>
            </a:extLst>
          </p:cNvPr>
          <p:cNvSpPr txBox="1"/>
          <p:nvPr/>
        </p:nvSpPr>
        <p:spPr>
          <a:xfrm>
            <a:off x="1371600" y="3866732"/>
            <a:ext cx="8991600" cy="4070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/>
                </a:solidFill>
                <a:latin typeface="Lovelace Text" panose="020B0604020202020204" charset="0"/>
              </a:rPr>
              <a:t>HTML, CSS, JavaScript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/>
                </a:solidFill>
                <a:latin typeface="Lovelace Text" panose="020B0604020202020204" charset="0"/>
              </a:rPr>
              <a:t>Web Browser (Edge, Chrome, etc.)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/>
                </a:solidFill>
                <a:latin typeface="Lovelace Text" panose="020B0604020202020204" charset="0"/>
              </a:rPr>
              <a:t>OpenWeatherMap API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4183196-BEE3-6046-5505-ADAB1E6C126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5732"/>
          <a:stretch>
            <a:fillRect/>
          </a:stretch>
        </p:blipFill>
        <p:spPr>
          <a:xfrm>
            <a:off x="10591800" y="2521084"/>
            <a:ext cx="6781800" cy="555831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2D08119-06BA-D8C1-DD1E-73E188C3DE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9700" y="6086869"/>
            <a:ext cx="6781800" cy="370041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0DE3A19-1BFD-C6F4-7FF1-12656F6BEB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68134" y="5445933"/>
            <a:ext cx="4286732" cy="3487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995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B0FC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2689EBF-D71B-8738-9F5B-BE91FCEBFD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0E148852-745C-BF9B-583C-AF8F48965646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triangle">
            <a:avLst>
              <a:gd name="adj" fmla="val 100000"/>
            </a:avLst>
          </a:prstGeom>
          <a:solidFill>
            <a:srgbClr val="A97DCD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86350A28-1897-3FE4-7C66-B50E04DA63FE}"/>
              </a:ext>
            </a:extLst>
          </p:cNvPr>
          <p:cNvSpPr txBox="1"/>
          <p:nvPr/>
        </p:nvSpPr>
        <p:spPr>
          <a:xfrm>
            <a:off x="761999" y="1104900"/>
            <a:ext cx="17221201" cy="13272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9000"/>
              </a:lnSpc>
            </a:pPr>
            <a:r>
              <a:rPr lang="en-US" sz="12000">
                <a:solidFill>
                  <a:schemeClr val="bg1"/>
                </a:solidFill>
                <a:latin typeface="Lovelace Text"/>
                <a:ea typeface="Lovelace Text"/>
                <a:cs typeface="Lovelace Text"/>
                <a:sym typeface="Lovelace Text"/>
              </a:rPr>
              <a:t>Module Description</a:t>
            </a:r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705D3F04-75ED-9514-604B-EF1ED4DD4DAA}"/>
              </a:ext>
            </a:extLst>
          </p:cNvPr>
          <p:cNvGrpSpPr/>
          <p:nvPr/>
        </p:nvGrpSpPr>
        <p:grpSpPr>
          <a:xfrm>
            <a:off x="745273" y="2933700"/>
            <a:ext cx="16383000" cy="5543447"/>
            <a:chOff x="0" y="-9525"/>
            <a:chExt cx="9182100" cy="15675820"/>
          </a:xfrm>
        </p:grpSpPr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22008569-FD08-96A5-1F1C-9D7492B1FC92}"/>
                </a:ext>
              </a:extLst>
            </p:cNvPr>
            <p:cNvSpPr txBox="1"/>
            <p:nvPr/>
          </p:nvSpPr>
          <p:spPr>
            <a:xfrm>
              <a:off x="0" y="990290"/>
              <a:ext cx="9182100" cy="146760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808989" lvl="1" indent="-5715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3800" b="1" dirty="0">
                  <a:solidFill>
                    <a:schemeClr val="bg1"/>
                  </a:solidFill>
                  <a:latin typeface="Lovelace Text" panose="020B0604020202020204" charset="0"/>
                </a:rPr>
                <a:t>UI Module: </a:t>
              </a:r>
              <a:r>
                <a:rPr lang="en-US" sz="3800" dirty="0">
                  <a:solidFill>
                    <a:schemeClr val="bg1"/>
                  </a:solidFill>
                  <a:latin typeface="Lovelace Text" panose="020B0604020202020204" charset="0"/>
                </a:rPr>
                <a:t>Handles layout and styling using HTML &amp; CSS.</a:t>
              </a:r>
            </a:p>
            <a:p>
              <a:pPr marL="808989" lvl="1" indent="-5715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3800" b="1" dirty="0">
                  <a:solidFill>
                    <a:schemeClr val="bg1"/>
                  </a:solidFill>
                  <a:latin typeface="Lovelace Text" panose="020B0604020202020204" charset="0"/>
                </a:rPr>
                <a:t>API Module: </a:t>
              </a:r>
              <a:r>
                <a:rPr lang="en-US" sz="3800" dirty="0">
                  <a:solidFill>
                    <a:schemeClr val="bg1"/>
                  </a:solidFill>
                  <a:latin typeface="Lovelace Text" panose="020B0604020202020204" charset="0"/>
                </a:rPr>
                <a:t>Fetches data from OpenWeatherMap API.</a:t>
              </a:r>
            </a:p>
            <a:p>
              <a:pPr marL="808989" lvl="1" indent="-5715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3800" b="1" dirty="0">
                  <a:solidFill>
                    <a:schemeClr val="bg1"/>
                  </a:solidFill>
                  <a:latin typeface="Lovelace Text" panose="020B0604020202020204" charset="0"/>
                </a:rPr>
                <a:t>Data Display Module: </a:t>
              </a:r>
              <a:r>
                <a:rPr lang="en-US" sz="3800" dirty="0">
                  <a:solidFill>
                    <a:schemeClr val="bg1"/>
                  </a:solidFill>
                  <a:latin typeface="Lovelace Text" panose="020B0604020202020204" charset="0"/>
                </a:rPr>
                <a:t>Updates weather details like temperature, humidity, and icon dynamically.</a:t>
              </a:r>
            </a:p>
            <a:p>
              <a:pPr marL="808989" lvl="1" indent="-5715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3800" b="1" dirty="0">
                  <a:solidFill>
                    <a:schemeClr val="bg1"/>
                  </a:solidFill>
                  <a:latin typeface="Lovelace Text" panose="020B0604020202020204" charset="0"/>
                </a:rPr>
                <a:t>Error Handling Module: </a:t>
              </a:r>
              <a:r>
                <a:rPr lang="en-US" sz="3800" dirty="0">
                  <a:solidFill>
                    <a:schemeClr val="bg1"/>
                  </a:solidFill>
                  <a:latin typeface="Lovelace Text" panose="020B0604020202020204" charset="0"/>
                </a:rPr>
                <a:t>Alerts users if the city is invalid or network fails.</a:t>
              </a:r>
            </a:p>
          </p:txBody>
        </p:sp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6470C90D-7D0C-1688-454C-DAD350166082}"/>
                </a:ext>
              </a:extLst>
            </p:cNvPr>
            <p:cNvSpPr txBox="1"/>
            <p:nvPr/>
          </p:nvSpPr>
          <p:spPr>
            <a:xfrm>
              <a:off x="0" y="-9525"/>
              <a:ext cx="9182100" cy="6191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600"/>
                </a:lnSpc>
              </a:pPr>
              <a:endParaRPr lang="en-US" sz="3000" spc="-60">
                <a:solidFill>
                  <a:srgbClr val="000000"/>
                </a:solidFill>
                <a:latin typeface="Inclusive Sans"/>
                <a:ea typeface="Inclusive Sans"/>
                <a:cs typeface="Inclusive Sans"/>
                <a:sym typeface="Inclusive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15551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303</Words>
  <Application>Microsoft Office PowerPoint</Application>
  <PresentationFormat>Custom</PresentationFormat>
  <Paragraphs>42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Aptos</vt:lpstr>
      <vt:lpstr>Inclusive Sans</vt:lpstr>
      <vt:lpstr>Lovelace Text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- WeatherWise: Your Weather Companion</dc:title>
  <dc:description>Presentation - WeatherWise: Your Weather Companion</dc:description>
  <cp:lastModifiedBy>Devadharshini D</cp:lastModifiedBy>
  <cp:revision>1</cp:revision>
  <dcterms:created xsi:type="dcterms:W3CDTF">2006-08-16T00:00:00Z</dcterms:created>
  <dcterms:modified xsi:type="dcterms:W3CDTF">2025-10-29T04:33:10Z</dcterms:modified>
  <dc:identifier>DAG3AMm2wwE</dc:identifier>
</cp:coreProperties>
</file>