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8E2A-238A-6732-FD2B-B7F0FC0DB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E5D4D-F38E-C670-F001-8176CED7B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F8F66-0BF9-09C2-211B-3FF6D315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AE0-14F3-4B5B-A2B7-DB216FA2330F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AC68-DFEE-615B-142B-E317E78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2F7F-4882-53B8-3CE7-3571336F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E147-A478-40EF-BFF3-2D1C7F34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78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2D61-1225-DD53-C87F-8F3D1EA6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EC28C-7320-68C0-5CE6-74D18FA1D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B5948-BA9E-ACB3-D3DF-43930F3E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AE0-14F3-4B5B-A2B7-DB216FA2330F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278A7-4A07-0F96-5906-9A879322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BF39E-1116-B928-8E86-79445B0A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E147-A478-40EF-BFF3-2D1C7F34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54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C5F37-6495-5C17-9198-24734A56D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FF1A5-ECA2-E3A5-A544-26C37F315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434C-CCF2-D021-B572-70563A0F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AE0-14F3-4B5B-A2B7-DB216FA2330F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841BE-B821-0F55-A788-53E6B7B3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0C404-BD1A-5979-EC67-62E57C3D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E147-A478-40EF-BFF3-2D1C7F34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1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FBC6-EB8E-FB20-089C-17652CA8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913C-7BAF-0D34-5829-281CEBEC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A14E-CCCA-3A0F-B67D-0E1D4573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AE0-14F3-4B5B-A2B7-DB216FA2330F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C382-E3C4-D9B4-795E-BAE9CD53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EBEC2-1939-C686-2557-1C21AB71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E147-A478-40EF-BFF3-2D1C7F34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90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4C2-F87B-2852-60B5-52F414DC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FA957-6F6C-287D-BA41-0C79051C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A721-3008-E2B9-623B-47299E84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AE0-14F3-4B5B-A2B7-DB216FA2330F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92DA-1E99-2D6E-D69B-44D01B5E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E86F-104B-1CF1-4101-A3B1381D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E147-A478-40EF-BFF3-2D1C7F34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AC03-BC85-F55F-D75E-C954D07C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78CC-43A0-8A10-8978-F2E870A0E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2D3BE-EB5C-6160-2010-906863526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8D997-82E6-1A5C-2DFE-39068205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AE0-14F3-4B5B-A2B7-DB216FA2330F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6CFCF-A428-983F-2AA9-D747D76C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E3C84-7235-9A50-B09E-44AE1B54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E147-A478-40EF-BFF3-2D1C7F34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96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D6D3-4CED-A02A-AA17-5395F54D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CBC73-2B40-7858-2FC1-D59E48222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14FA-2C35-5894-1A6D-33640816E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30F90-9D83-1405-DC57-43EF1A8D9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39532-AF8B-EAB6-15E0-7188F2DD0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631A0-7E20-8296-FDC0-63CDA6E0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AE0-14F3-4B5B-A2B7-DB216FA2330F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1AF57-7C23-3A5C-2D71-ED40B025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FEC53-8811-3514-48E5-37D85E90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E147-A478-40EF-BFF3-2D1C7F34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879B-CB77-42DC-86A4-157454CB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0EC02-2E58-8F38-379B-2E1D6AB2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AE0-14F3-4B5B-A2B7-DB216FA2330F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64424-C6D0-6CF4-0652-CC12C586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5506F-0E8F-94AA-D3CD-7C8D1CAC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E147-A478-40EF-BFF3-2D1C7F34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1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3542D-E426-DB40-E8CE-9FCA6362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AE0-14F3-4B5B-A2B7-DB216FA2330F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26812-7B8C-A521-60A2-28190923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D58C0-9E78-0408-3C0C-66A2D4AB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E147-A478-40EF-BFF3-2D1C7F34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1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72E6-6B8B-FF00-63C5-3BD18E38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C07F-1529-9774-F482-93687132F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A7547-9B16-AF07-F1B2-A379950FA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54B2F-3913-B96E-713C-5CCD8D96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AE0-14F3-4B5B-A2B7-DB216FA2330F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76BB8-B851-FFE2-78F4-E72C054A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43E4-6105-EA8F-417D-166D24EA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E147-A478-40EF-BFF3-2D1C7F34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4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0E51-BB20-5632-AFDA-D73BAE32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E473A-A453-B846-66D1-557474018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AE7B5-F542-6FC3-AF24-9A811AB80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DFA9D-14C2-5284-B57A-28862D95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AE0-14F3-4B5B-A2B7-DB216FA2330F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7BA79-1A2D-666E-8344-C4AD385E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AAE24-1EE4-95A8-25C3-55F54E2E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E147-A478-40EF-BFF3-2D1C7F34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CAF16-1C20-0683-1367-1AA6E1B6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1E00-5F20-4D91-ABFE-78562008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741B-B3E2-6150-1B36-E1F66D64A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4AE0-14F3-4B5B-A2B7-DB216FA2330F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B9495-5078-39B3-1F45-1A55C953D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81618-FB9C-CFAF-58B5-2C2834F4E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E147-A478-40EF-BFF3-2D1C7F34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2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3627-1F89-402E-5945-A71D96610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Agile Project Management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CB9FC-28FF-7596-8646-29E23BBF9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March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50F5D-883F-59B7-A862-A25FB073D966}"/>
              </a:ext>
            </a:extLst>
          </p:cNvPr>
          <p:cNvSpPr txBox="1"/>
          <p:nvPr/>
        </p:nvSpPr>
        <p:spPr>
          <a:xfrm>
            <a:off x="4531659" y="4429919"/>
            <a:ext cx="391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Open Source Software with MIT License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447C7-A3C8-6899-2FDD-8A68C548925B}"/>
              </a:ext>
            </a:extLst>
          </p:cNvPr>
          <p:cNvSpPr txBox="1"/>
          <p:nvPr/>
        </p:nvSpPr>
        <p:spPr>
          <a:xfrm>
            <a:off x="4854388" y="4060587"/>
            <a:ext cx="28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High-Level 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363156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DBE1-05B1-78AD-EAC8-A626DFC7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Agile/Scrum approach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136E746-467A-B01F-E07E-98B2EA71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75" y="1825420"/>
            <a:ext cx="4428568" cy="22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02DE3510-13C2-20D8-AD4C-5E792E6D7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18" y="1160405"/>
            <a:ext cx="5414682" cy="301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E737E1-677D-2B2A-E8AF-5461E34D4EB1}"/>
              </a:ext>
            </a:extLst>
          </p:cNvPr>
          <p:cNvSpPr txBox="1"/>
          <p:nvPr/>
        </p:nvSpPr>
        <p:spPr>
          <a:xfrm>
            <a:off x="2151529" y="4646551"/>
            <a:ext cx="848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Initial Version to start with Agile/Scrum and then add other agile </a:t>
            </a:r>
            <a:r>
              <a:rPr lang="en-IN" dirty="0" err="1"/>
              <a:t>flavors</a:t>
            </a:r>
            <a:r>
              <a:rPr lang="en-IN" dirty="0"/>
              <a:t> like Kanban and </a:t>
            </a:r>
          </a:p>
          <a:p>
            <a:r>
              <a:rPr lang="en-IN" dirty="0"/>
              <a:t>Customization of combining approaches. </a:t>
            </a:r>
          </a:p>
        </p:txBody>
      </p:sp>
    </p:spTree>
    <p:extLst>
      <p:ext uri="{BB962C8B-B14F-4D97-AF65-F5344CB8AC3E}">
        <p14:creationId xmlns:p14="http://schemas.microsoft.com/office/powerpoint/2010/main" val="41910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3378-E1D1-945D-4034-F39ED6EF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890C-E1F3-370E-99EC-227F74100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Agile Project Management Software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Overall Theme</a:t>
            </a:r>
          </a:p>
          <a:p>
            <a:r>
              <a:rPr lang="en-IN" dirty="0"/>
              <a:t>Why this software?</a:t>
            </a:r>
          </a:p>
          <a:p>
            <a:r>
              <a:rPr lang="en-IN" dirty="0"/>
              <a:t>What this software will do?</a:t>
            </a:r>
          </a:p>
          <a:p>
            <a:r>
              <a:rPr lang="en-IN" dirty="0"/>
              <a:t>How this software can be utilized?</a:t>
            </a:r>
          </a:p>
          <a:p>
            <a:r>
              <a:rPr lang="en-IN" dirty="0"/>
              <a:t>Who can be benefited from this software?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33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8907-078C-AED5-AFB2-0BCEB706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Project Management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9F72A-AA51-74AE-8729-0385502E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many software to manage projects, and in this category we are going to create a open-source software that utilizes agile mindset approach in managing the projects.</a:t>
            </a:r>
          </a:p>
          <a:p>
            <a:pPr marL="0" indent="0">
              <a:buNone/>
            </a:pPr>
            <a:r>
              <a:rPr lang="en-IN" dirty="0"/>
              <a:t>This project overview itself is a concept of agile project management software and will utilize this approach in the future as a self-hosting software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85192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676F-8DCD-AEF8-8894-5976B286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00A8-0D33-8DCC-8792-312F9728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Agile Project Management software primary focus is to provide the agile mindset as the foundation for managing projects, by this approach, the users and organization can utilize a customized or standard approach that is applicable for their context.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example, if an organization is utilizing a Scrum approach or Kanban approach or </a:t>
            </a:r>
            <a:r>
              <a:rPr lang="en-IN" dirty="0" err="1"/>
              <a:t>Scrum+Kanban+XP</a:t>
            </a:r>
            <a:r>
              <a:rPr lang="en-IN" dirty="0"/>
              <a:t> approach, they can utilize the software to customize their workflow and theme, and also they can utilize Agile @ Scale approach that can work with their entire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62294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1DAF-FB76-A176-3277-38284875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61DD4-29F7-0180-B079-6B5FBE7C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Agile mindset fundamentally based on Value, Principles and Practices. </a:t>
            </a:r>
          </a:p>
          <a:p>
            <a:pPr marL="0" indent="0">
              <a:buNone/>
            </a:pPr>
            <a:r>
              <a:rPr lang="en-IN" dirty="0"/>
              <a:t>Agile practices are based on roles, ceremonies and artifacts. We could add measurement and metrics along with the business context to make this applicable to commercial or open-source projects.</a:t>
            </a:r>
          </a:p>
        </p:txBody>
      </p:sp>
    </p:spTree>
    <p:extLst>
      <p:ext uri="{BB962C8B-B14F-4D97-AF65-F5344CB8AC3E}">
        <p14:creationId xmlns:p14="http://schemas.microsoft.com/office/powerpoint/2010/main" val="247471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6049-9776-DCC7-FF7A-2EFD467F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this APM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3948-D69A-EC2A-1C24-3D26F045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Agile Project Management Software is a way to introduce the agile mindset into the organization by creating a powerful habit of utilizing the practices on a daily basis and create a single-source of truth.</a:t>
            </a:r>
          </a:p>
        </p:txBody>
      </p:sp>
    </p:spTree>
    <p:extLst>
      <p:ext uri="{BB962C8B-B14F-4D97-AF65-F5344CB8AC3E}">
        <p14:creationId xmlns:p14="http://schemas.microsoft.com/office/powerpoint/2010/main" val="301232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64D4-66CD-942E-5E00-FB1967F2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this APM Software will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C8FA-95EE-4636-8F37-E4BF7628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Agile Project Management Software will primarily address the transparency, inspect &amp; adapt theme for better visibility of the progress of the value delivery.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Visualization</a:t>
            </a:r>
          </a:p>
          <a:p>
            <a:pPr marL="0" indent="0">
              <a:buNone/>
            </a:pPr>
            <a:r>
              <a:rPr lang="en-IN" dirty="0"/>
              <a:t>Workflow </a:t>
            </a:r>
          </a:p>
          <a:p>
            <a:pPr marL="0" indent="0">
              <a:buNone/>
            </a:pPr>
            <a:r>
              <a:rPr lang="en-IN" dirty="0"/>
              <a:t>Users with Roles</a:t>
            </a:r>
          </a:p>
          <a:p>
            <a:pPr marL="0" indent="0">
              <a:buNone/>
            </a:pPr>
            <a:r>
              <a:rPr lang="en-IN" dirty="0"/>
              <a:t>Ceremonies</a:t>
            </a:r>
          </a:p>
          <a:p>
            <a:pPr marL="0" indent="0">
              <a:buNone/>
            </a:pPr>
            <a:r>
              <a:rPr lang="en-IN" dirty="0"/>
              <a:t>Multiple Projects, Program, Portfolio, Organization structure management</a:t>
            </a:r>
          </a:p>
        </p:txBody>
      </p:sp>
    </p:spTree>
    <p:extLst>
      <p:ext uri="{BB962C8B-B14F-4D97-AF65-F5344CB8AC3E}">
        <p14:creationId xmlns:p14="http://schemas.microsoft.com/office/powerpoint/2010/main" val="215153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B768-9BB3-EF8C-851E-66EA5538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this APM Software can be utilized?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E201-7B51-1546-594D-C8B6E4DE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This Agile Project Management software can be utilized by installing on the Organization computer and as a web service or can be hosted on a public domain and accessed via intranet / internet.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Create organization, units, users and corresponding implementation level details in the software for project management.</a:t>
            </a:r>
          </a:p>
        </p:txBody>
      </p:sp>
    </p:spTree>
    <p:extLst>
      <p:ext uri="{BB962C8B-B14F-4D97-AF65-F5344CB8AC3E}">
        <p14:creationId xmlns:p14="http://schemas.microsoft.com/office/powerpoint/2010/main" val="234857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35CA-8E16-B8AB-708A-229AD249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can be benefited from this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F89E-5CCA-24C9-436C-C4C922F7A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Organization that want to create a custom agile mindset implementation or practice a specific agile framework in a customized way, can benefit from this software. </a:t>
            </a:r>
          </a:p>
        </p:txBody>
      </p:sp>
    </p:spTree>
    <p:extLst>
      <p:ext uri="{BB962C8B-B14F-4D97-AF65-F5344CB8AC3E}">
        <p14:creationId xmlns:p14="http://schemas.microsoft.com/office/powerpoint/2010/main" val="418082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Agile Project Management Software</vt:lpstr>
      <vt:lpstr>Agenda</vt:lpstr>
      <vt:lpstr>Agile Project Management Software</vt:lpstr>
      <vt:lpstr>Introduction</vt:lpstr>
      <vt:lpstr>Overall Theme</vt:lpstr>
      <vt:lpstr>Why this APM Software?</vt:lpstr>
      <vt:lpstr>What this APM Software will do?</vt:lpstr>
      <vt:lpstr>How this APM Software can be utilized?</vt:lpstr>
      <vt:lpstr>Who can be benefited from this software?</vt:lpstr>
      <vt:lpstr>Agile/Scrum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Project Management Software</dc:title>
  <dc:creator>ARUNRG</dc:creator>
  <cp:lastModifiedBy>ARUNRG</cp:lastModifiedBy>
  <cp:revision>5</cp:revision>
  <dcterms:created xsi:type="dcterms:W3CDTF">2023-03-06T09:43:56Z</dcterms:created>
  <dcterms:modified xsi:type="dcterms:W3CDTF">2023-03-06T09:46:35Z</dcterms:modified>
</cp:coreProperties>
</file>