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8288000" cy="10287000"/>
  <p:notesSz cx="6858000" cy="9144000"/>
  <p:embeddedFontLst>
    <p:embeddedFont>
      <p:font typeface="Times New Roman" panose="02020603050405020304" pitchFamily="18" charset="0"/>
      <p:regular r:id="rId14"/>
    </p:embeddedFont>
    <p:embeddedFont>
      <p:font typeface="Trebuchet MS" panose="020B0603020202020204" pitchFamily="34" charset="0"/>
      <p:regular r:id="rId15"/>
    </p:embeddedFont>
    <p:embeddedFont>
      <p:font typeface="Trebuchet MS Bold" panose="020B0703020202020204" pitchFamily="34" charset="0"/>
      <p:regular r:id="rId16"/>
    </p:embeddedFont>
    <p:embeddedFont>
      <p:font typeface="Trebuchet MS Bold Italics" panose="020B0703020202090204" pitchFamily="34" charset="0"/>
      <p:regular r:id="rId17"/>
    </p:embeddedFont>
    <p:embeddedFont>
      <p:font typeface="Trebuchet MS Italics" panose="020B0603020202090204" pitchFamily="3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3" Type="http://schemas.openxmlformats.org/officeDocument/2006/relationships/image" Target="../media/image11.svg" /><Relationship Id="rId2" Type="http://schemas.openxmlformats.org/officeDocument/2006/relationships/image" Target="../media/image10.png" /><Relationship Id="rId1" Type="http://schemas.openxmlformats.org/officeDocument/2006/relationships/slideLayout" Target="../slideLayouts/slideLayout7.xml" /><Relationship Id="rId5" Type="http://schemas.openxmlformats.org/officeDocument/2006/relationships/image" Target="../media/image21.jpeg" /><Relationship Id="rId4" Type="http://schemas.openxmlformats.org/officeDocument/2006/relationships/image" Target="../media/image20.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svg" /><Relationship Id="rId2" Type="http://schemas.openxmlformats.org/officeDocument/2006/relationships/image" Target="../media/image10.png" /><Relationship Id="rId1" Type="http://schemas.openxmlformats.org/officeDocument/2006/relationships/slideLayout" Target="../slideLayouts/slideLayout7.xml" /><Relationship Id="rId4" Type="http://schemas.openxmlformats.org/officeDocument/2006/relationships/image" Target="../media/image19.png"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7.svg" /><Relationship Id="rId2" Type="http://schemas.openxmlformats.org/officeDocument/2006/relationships/image" Target="../media/image6.png" /><Relationship Id="rId1" Type="http://schemas.openxmlformats.org/officeDocument/2006/relationships/slideLayout" Target="../slideLayouts/slideLayout7.xml" /><Relationship Id="rId5" Type="http://schemas.openxmlformats.org/officeDocument/2006/relationships/image" Target="../media/image9.jpeg" /><Relationship Id="rId4" Type="http://schemas.openxmlformats.org/officeDocument/2006/relationships/image" Target="../media/image8.png" /></Relationships>
</file>

<file path=ppt/slides/_rels/slide4.xml.rels><?xml version="1.0" encoding="UTF-8" standalone="yes"?>
<Relationships xmlns="http://schemas.openxmlformats.org/package/2006/relationships"><Relationship Id="rId3" Type="http://schemas.openxmlformats.org/officeDocument/2006/relationships/image" Target="../media/image11.svg" /><Relationship Id="rId2" Type="http://schemas.openxmlformats.org/officeDocument/2006/relationships/image" Target="../media/image10.png" /><Relationship Id="rId1" Type="http://schemas.openxmlformats.org/officeDocument/2006/relationships/slideLayout" Target="../slideLayouts/slideLayout7.xml" /><Relationship Id="rId5" Type="http://schemas.openxmlformats.org/officeDocument/2006/relationships/image" Target="../media/image3.jpeg" /><Relationship Id="rId4" Type="http://schemas.openxmlformats.org/officeDocument/2006/relationships/image" Target="../media/image12.png" /></Relationships>
</file>

<file path=ppt/slides/_rels/slide5.xml.rels><?xml version="1.0" encoding="UTF-8" standalone="yes"?>
<Relationships xmlns="http://schemas.openxmlformats.org/package/2006/relationships"><Relationship Id="rId3" Type="http://schemas.openxmlformats.org/officeDocument/2006/relationships/image" Target="../media/image11.svg" /><Relationship Id="rId2" Type="http://schemas.openxmlformats.org/officeDocument/2006/relationships/image" Target="../media/image10.png" /><Relationship Id="rId1" Type="http://schemas.openxmlformats.org/officeDocument/2006/relationships/slideLayout" Target="../slideLayouts/slideLayout7.xml" /><Relationship Id="rId5" Type="http://schemas.openxmlformats.org/officeDocument/2006/relationships/image" Target="../media/image3.jpeg" /><Relationship Id="rId4" Type="http://schemas.openxmlformats.org/officeDocument/2006/relationships/image" Target="../media/image13.png" /></Relationships>
</file>

<file path=ppt/slides/_rels/slide6.xml.rels><?xml version="1.0" encoding="UTF-8" standalone="yes"?>
<Relationships xmlns="http://schemas.openxmlformats.org/package/2006/relationships"><Relationship Id="rId3" Type="http://schemas.openxmlformats.org/officeDocument/2006/relationships/image" Target="../media/image15.svg" /><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3.jpeg" /><Relationship Id="rId4" Type="http://schemas.openxmlformats.org/officeDocument/2006/relationships/image" Target="../media/image16.jpeg" /></Relationships>
</file>

<file path=ppt/slides/_rels/slide8.xml.rels><?xml version="1.0" encoding="UTF-8" standalone="yes"?>
<Relationships xmlns="http://schemas.openxmlformats.org/package/2006/relationships"><Relationship Id="rId3" Type="http://schemas.openxmlformats.org/officeDocument/2006/relationships/image" Target="../media/image18.svg" /><Relationship Id="rId2" Type="http://schemas.openxmlformats.org/officeDocument/2006/relationships/image" Target="../media/image17.png" /><Relationship Id="rId1" Type="http://schemas.openxmlformats.org/officeDocument/2006/relationships/slideLayout" Target="../slideLayouts/slideLayout7.xml" /><Relationship Id="rId4" Type="http://schemas.openxmlformats.org/officeDocument/2006/relationships/image" Target="../media/image19.png" /></Relationships>
</file>

<file path=ppt/slides/_rels/slide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grpSp>
        <p:nvGrpSpPr>
          <p:cNvPr id="4" name="Group 4"/>
          <p:cNvGrpSpPr>
            <a:grpSpLocks noChangeAspect="1"/>
          </p:cNvGrpSpPr>
          <p:nvPr/>
        </p:nvGrpSpPr>
        <p:grpSpPr>
          <a:xfrm>
            <a:off x="1250947" y="1422397"/>
            <a:ext cx="2746372" cy="2127247"/>
            <a:chOff x="0" y="0"/>
            <a:chExt cx="2746375" cy="2127250"/>
          </a:xfrm>
        </p:grpSpPr>
        <p:sp>
          <p:nvSpPr>
            <p:cNvPr id="5" name="Freeform 5"/>
            <p:cNvSpPr/>
            <p:nvPr/>
          </p:nvSpPr>
          <p:spPr>
            <a:xfrm>
              <a:off x="63500" y="477774"/>
              <a:ext cx="1846453" cy="1585976"/>
            </a:xfrm>
            <a:custGeom>
              <a:avLst/>
              <a:gdLst/>
              <a:ahLst/>
              <a:cxnLst/>
              <a:rect l="l" t="t" r="r" b="b"/>
              <a:pathLst>
                <a:path w="1846453" h="1585976">
                  <a:moveTo>
                    <a:pt x="1449324" y="0"/>
                  </a:moveTo>
                  <a:lnTo>
                    <a:pt x="397129" y="0"/>
                  </a:lnTo>
                  <a:lnTo>
                    <a:pt x="0" y="793115"/>
                  </a:lnTo>
                  <a:lnTo>
                    <a:pt x="397129" y="1585976"/>
                  </a:lnTo>
                  <a:lnTo>
                    <a:pt x="1449324" y="1585976"/>
                  </a:lnTo>
                  <a:lnTo>
                    <a:pt x="1846453" y="793115"/>
                  </a:lnTo>
                  <a:lnTo>
                    <a:pt x="1449324" y="0"/>
                  </a:lnTo>
                  <a:close/>
                </a:path>
              </a:pathLst>
            </a:custGeom>
            <a:solidFill>
              <a:srgbClr val="5FCAEE"/>
            </a:solidFill>
          </p:spPr>
        </p:sp>
        <p:sp>
          <p:nvSpPr>
            <p:cNvPr id="6" name="Freeform 6"/>
            <p:cNvSpPr/>
            <p:nvPr/>
          </p:nvSpPr>
          <p:spPr>
            <a:xfrm>
              <a:off x="1709547" y="63500"/>
              <a:ext cx="973328" cy="843026"/>
            </a:xfrm>
            <a:custGeom>
              <a:avLst/>
              <a:gdLst/>
              <a:ahLst/>
              <a:cxnLst/>
              <a:rect l="l" t="t" r="r" b="b"/>
              <a:pathLst>
                <a:path w="973328" h="843026">
                  <a:moveTo>
                    <a:pt x="762254" y="0"/>
                  </a:moveTo>
                  <a:lnTo>
                    <a:pt x="211074" y="0"/>
                  </a:lnTo>
                  <a:lnTo>
                    <a:pt x="0" y="421386"/>
                  </a:lnTo>
                  <a:lnTo>
                    <a:pt x="211074" y="843026"/>
                  </a:lnTo>
                  <a:lnTo>
                    <a:pt x="762254" y="843026"/>
                  </a:lnTo>
                  <a:lnTo>
                    <a:pt x="973328" y="421386"/>
                  </a:lnTo>
                  <a:lnTo>
                    <a:pt x="762254" y="0"/>
                  </a:lnTo>
                  <a:close/>
                </a:path>
              </a:pathLst>
            </a:custGeom>
            <a:solidFill>
              <a:srgbClr val="2D936B"/>
            </a:solidFill>
          </p:spPr>
        </p:sp>
      </p:grpSp>
      <p:grpSp>
        <p:nvGrpSpPr>
          <p:cNvPr id="7" name="Group 7"/>
          <p:cNvGrpSpPr>
            <a:grpSpLocks noChangeAspect="1"/>
          </p:cNvGrpSpPr>
          <p:nvPr/>
        </p:nvGrpSpPr>
        <p:grpSpPr>
          <a:xfrm>
            <a:off x="5629275" y="1785938"/>
            <a:ext cx="2502789" cy="2157412"/>
            <a:chOff x="0" y="0"/>
            <a:chExt cx="2502789" cy="2157412"/>
          </a:xfrm>
        </p:grpSpPr>
        <p:sp>
          <p:nvSpPr>
            <p:cNvPr id="8" name="Freeform 8"/>
            <p:cNvSpPr/>
            <p:nvPr/>
          </p:nvSpPr>
          <p:spPr>
            <a:xfrm>
              <a:off x="0" y="0"/>
              <a:ext cx="2500249" cy="2157349"/>
            </a:xfrm>
            <a:custGeom>
              <a:avLst/>
              <a:gdLst/>
              <a:ahLst/>
              <a:cxnLst/>
              <a:rect l="l" t="t" r="r" b="b"/>
              <a:pathLst>
                <a:path w="2500249" h="2157349">
                  <a:moveTo>
                    <a:pt x="539369" y="0"/>
                  </a:moveTo>
                  <a:lnTo>
                    <a:pt x="0" y="1078611"/>
                  </a:lnTo>
                  <a:lnTo>
                    <a:pt x="539242" y="2157349"/>
                  </a:lnTo>
                  <a:lnTo>
                    <a:pt x="1961007" y="2157349"/>
                  </a:lnTo>
                  <a:lnTo>
                    <a:pt x="2500249" y="1078611"/>
                  </a:lnTo>
                  <a:lnTo>
                    <a:pt x="1961007" y="0"/>
                  </a:lnTo>
                  <a:close/>
                </a:path>
              </a:pathLst>
            </a:custGeom>
            <a:solidFill>
              <a:srgbClr val="42D0A1"/>
            </a:solidFill>
          </p:spPr>
        </p:sp>
      </p:grpSp>
      <p:grpSp>
        <p:nvGrpSpPr>
          <p:cNvPr id="9" name="Group 9"/>
          <p:cNvGrpSpPr>
            <a:grpSpLocks noChangeAspect="1"/>
          </p:cNvGrpSpPr>
          <p:nvPr/>
        </p:nvGrpSpPr>
        <p:grpSpPr>
          <a:xfrm>
            <a:off x="5700712" y="7843838"/>
            <a:ext cx="1084678" cy="928688"/>
            <a:chOff x="0" y="0"/>
            <a:chExt cx="1084682" cy="928688"/>
          </a:xfrm>
        </p:grpSpPr>
        <p:sp>
          <p:nvSpPr>
            <p:cNvPr id="10" name="Freeform 10"/>
            <p:cNvSpPr/>
            <p:nvPr/>
          </p:nvSpPr>
          <p:spPr>
            <a:xfrm>
              <a:off x="0" y="0"/>
              <a:ext cx="1084707" cy="928624"/>
            </a:xfrm>
            <a:custGeom>
              <a:avLst/>
              <a:gdLst/>
              <a:ahLst/>
              <a:cxnLst/>
              <a:rect l="l" t="t" r="r" b="b"/>
              <a:pathLst>
                <a:path w="1084707" h="928624">
                  <a:moveTo>
                    <a:pt x="232283" y="0"/>
                  </a:moveTo>
                  <a:lnTo>
                    <a:pt x="0" y="464439"/>
                  </a:lnTo>
                  <a:lnTo>
                    <a:pt x="232156" y="928624"/>
                  </a:lnTo>
                  <a:lnTo>
                    <a:pt x="853567" y="928624"/>
                  </a:lnTo>
                  <a:lnTo>
                    <a:pt x="1084707" y="466725"/>
                  </a:lnTo>
                  <a:lnTo>
                    <a:pt x="1084707" y="462026"/>
                  </a:lnTo>
                  <a:lnTo>
                    <a:pt x="853567" y="0"/>
                  </a:lnTo>
                  <a:close/>
                </a:path>
              </a:pathLst>
            </a:custGeom>
            <a:solidFill>
              <a:srgbClr val="42AF51"/>
            </a:solidFill>
          </p:spPr>
        </p:sp>
      </p:grpSp>
      <p:sp>
        <p:nvSpPr>
          <p:cNvPr id="11" name="Freeform 11"/>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grpSp>
        <p:nvGrpSpPr>
          <p:cNvPr id="13" name="Group 13"/>
          <p:cNvGrpSpPr>
            <a:grpSpLocks noChangeAspect="1"/>
          </p:cNvGrpSpPr>
          <p:nvPr/>
        </p:nvGrpSpPr>
        <p:grpSpPr>
          <a:xfrm>
            <a:off x="1314450" y="1485900"/>
            <a:ext cx="2614612" cy="2000250"/>
            <a:chOff x="0" y="0"/>
            <a:chExt cx="2614612" cy="2000250"/>
          </a:xfrm>
        </p:grpSpPr>
        <p:sp>
          <p:nvSpPr>
            <p:cNvPr id="14" name="Freeform 14"/>
            <p:cNvSpPr/>
            <p:nvPr/>
          </p:nvSpPr>
          <p:spPr>
            <a:xfrm>
              <a:off x="0" y="0"/>
              <a:ext cx="2614549" cy="2000250"/>
            </a:xfrm>
            <a:custGeom>
              <a:avLst/>
              <a:gdLst/>
              <a:ahLst/>
              <a:cxnLst/>
              <a:rect l="l" t="t" r="r" b="b"/>
              <a:pathLst>
                <a:path w="2614549" h="2000250">
                  <a:moveTo>
                    <a:pt x="0" y="2000250"/>
                  </a:moveTo>
                  <a:lnTo>
                    <a:pt x="2614549" y="2000250"/>
                  </a:lnTo>
                  <a:lnTo>
                    <a:pt x="2614549" y="0"/>
                  </a:lnTo>
                  <a:lnTo>
                    <a:pt x="0" y="0"/>
                  </a:lnTo>
                  <a:close/>
                </a:path>
              </a:pathLst>
            </a:custGeom>
            <a:solidFill>
              <a:srgbClr val="000000">
                <a:alpha val="0"/>
              </a:srgbClr>
            </a:solidFill>
          </p:spPr>
        </p:sp>
      </p:grpSp>
      <p:sp>
        <p:nvSpPr>
          <p:cNvPr id="15" name="TextBox 15"/>
          <p:cNvSpPr txBox="1"/>
          <p:nvPr/>
        </p:nvSpPr>
        <p:spPr>
          <a:xfrm>
            <a:off x="521494" y="102108"/>
            <a:ext cx="5837749" cy="1006107"/>
          </a:xfrm>
          <a:prstGeom prst="rect">
            <a:avLst/>
          </a:prstGeom>
        </p:spPr>
        <p:txBody>
          <a:bodyPr lIns="0" tIns="0" rIns="0" bIns="0" rtlCol="0" anchor="t">
            <a:spAutoFit/>
          </a:bodyPr>
          <a:lstStyle/>
          <a:p>
            <a:pPr algn="l">
              <a:lnSpc>
                <a:spcPts val="8259"/>
              </a:lnSpc>
            </a:pPr>
            <a:r>
              <a:rPr lang="en-US" sz="5899" b="1">
                <a:solidFill>
                  <a:srgbClr val="0F0F0F"/>
                </a:solidFill>
                <a:latin typeface="Trebuchet MS Bold"/>
                <a:ea typeface="Trebuchet MS Bold"/>
                <a:cs typeface="Trebuchet MS Bold"/>
                <a:sym typeface="Trebuchet MS Bold"/>
              </a:rPr>
              <a:t>Digital Portfolio </a:t>
            </a:r>
          </a:p>
        </p:txBody>
      </p:sp>
      <p:sp>
        <p:nvSpPr>
          <p:cNvPr id="16" name="TextBox 16"/>
          <p:cNvSpPr txBox="1"/>
          <p:nvPr/>
        </p:nvSpPr>
        <p:spPr>
          <a:xfrm>
            <a:off x="17030128" y="9677971"/>
            <a:ext cx="112090" cy="297047"/>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id="17" name="TextBox 17"/>
          <p:cNvSpPr txBox="1"/>
          <p:nvPr/>
        </p:nvSpPr>
        <p:spPr>
          <a:xfrm>
            <a:off x="857250" y="2800083"/>
            <a:ext cx="12668593" cy="6548697"/>
          </a:xfrm>
          <a:prstGeom prst="rect">
            <a:avLst/>
          </a:prstGeom>
        </p:spPr>
        <p:txBody>
          <a:bodyPr lIns="0" tIns="0" rIns="0" bIns="0" rtlCol="0" anchor="t">
            <a:spAutoFit/>
          </a:bodyPr>
          <a:lstStyle/>
          <a:p>
            <a:pPr algn="l">
              <a:lnSpc>
                <a:spcPts val="9148"/>
              </a:lnSpc>
            </a:pPr>
            <a:r>
              <a:rPr lang="en-US" sz="3828" b="1" i="1" spc="34">
                <a:solidFill>
                  <a:srgbClr val="0D0D0D"/>
                </a:solidFill>
                <a:latin typeface="Trebuchet MS Bold Italics"/>
                <a:ea typeface="Trebuchet MS Bold Italics"/>
                <a:cs typeface="Trebuchet MS Bold Italics"/>
                <a:sym typeface="Trebuchet MS Bold Italics"/>
              </a:rPr>
              <a:t>STUDENT NAME: Devaprasath J</a:t>
            </a:r>
          </a:p>
          <a:p>
            <a:pPr algn="l">
              <a:lnSpc>
                <a:spcPts val="9148"/>
              </a:lnSpc>
            </a:pPr>
            <a:r>
              <a:rPr lang="en-US" sz="3828" b="1" i="1" spc="34">
                <a:solidFill>
                  <a:srgbClr val="0D0D0D"/>
                </a:solidFill>
                <a:latin typeface="Trebuchet MS Bold Italics"/>
                <a:ea typeface="Trebuchet MS Bold Italics"/>
                <a:cs typeface="Trebuchet MS Bold Italics"/>
                <a:sym typeface="Trebuchet MS Bold Italics"/>
              </a:rPr>
              <a:t> REGISTER NO AND NMID:212400933 </a:t>
            </a:r>
            <a:r>
              <a:rPr lang="en-US" sz="3828" i="1" spc="34">
                <a:solidFill>
                  <a:srgbClr val="0D0D0D"/>
                </a:solidFill>
                <a:latin typeface="Trebuchet MS Italics"/>
                <a:ea typeface="Trebuchet MS Italics"/>
                <a:cs typeface="Trebuchet MS Italics"/>
                <a:sym typeface="Trebuchet MS Italics"/>
              </a:rPr>
              <a:t>A1F1783D3C7262289334564BFF61FEF8 </a:t>
            </a:r>
          </a:p>
          <a:p>
            <a:pPr algn="l">
              <a:lnSpc>
                <a:spcPts val="9148"/>
              </a:lnSpc>
            </a:pPr>
            <a:r>
              <a:rPr lang="en-US" sz="3827" b="1" i="1" spc="34">
                <a:solidFill>
                  <a:srgbClr val="0D0D0D"/>
                </a:solidFill>
                <a:latin typeface="Trebuchet MS Bold Italics"/>
                <a:ea typeface="Trebuchet MS Bold Italics"/>
                <a:cs typeface="Trebuchet MS Bold Italics"/>
                <a:sym typeface="Trebuchet MS Bold Italics"/>
              </a:rPr>
              <a:t>department : </a:t>
            </a:r>
            <a:r>
              <a:rPr lang="en-US" sz="3827" i="1" spc="34">
                <a:solidFill>
                  <a:srgbClr val="0D0D0D"/>
                </a:solidFill>
                <a:latin typeface="Trebuchet MS Italics"/>
                <a:ea typeface="Trebuchet MS Italics"/>
                <a:cs typeface="Trebuchet MS Italics"/>
                <a:sym typeface="Trebuchet MS Italics"/>
              </a:rPr>
              <a:t>Bachelor Of Computer Application </a:t>
            </a:r>
            <a:r>
              <a:rPr lang="en-US" sz="3827" b="1" i="1" spc="34">
                <a:solidFill>
                  <a:srgbClr val="0D0D0D"/>
                </a:solidFill>
                <a:latin typeface="Trebuchet MS Bold Italics"/>
                <a:ea typeface="Trebuchet MS Bold Italics"/>
                <a:cs typeface="Trebuchet MS Bold Italics"/>
                <a:sym typeface="Trebuchet MS Bold Italics"/>
              </a:rPr>
              <a:t>COLLEGE/UNIVERSITY: </a:t>
            </a:r>
            <a:r>
              <a:rPr lang="en-US" sz="3827" i="1" spc="34">
                <a:solidFill>
                  <a:srgbClr val="0D0D0D"/>
                </a:solidFill>
                <a:latin typeface="Trebuchet MS Italics"/>
                <a:ea typeface="Trebuchet MS Italics"/>
                <a:cs typeface="Trebuchet MS Italics"/>
                <a:sym typeface="Trebuchet MS Italics"/>
              </a:rPr>
              <a:t>Prince Shri Venkateshwara Arts</a:t>
            </a:r>
          </a:p>
          <a:p>
            <a:pPr algn="l">
              <a:lnSpc>
                <a:spcPts val="5359"/>
              </a:lnSpc>
            </a:pPr>
            <a:r>
              <a:rPr lang="en-US" sz="3827" i="1" spc="34">
                <a:solidFill>
                  <a:srgbClr val="0D0D0D"/>
                </a:solidFill>
                <a:latin typeface="Trebuchet MS Italics"/>
                <a:ea typeface="Trebuchet MS Italics"/>
                <a:cs typeface="Trebuchet MS Italics"/>
                <a:sym typeface="Trebuchet MS Italics"/>
              </a:rPr>
              <a:t>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0012" y="5072062"/>
            <a:ext cx="3700462" cy="5127374"/>
          </a:xfrm>
          <a:custGeom>
            <a:avLst/>
            <a:gdLst/>
            <a:ahLst/>
            <a:cxnLst/>
            <a:rect l="l" t="t" r="r" b="b"/>
            <a:pathLst>
              <a:path w="3700462" h="5127374">
                <a:moveTo>
                  <a:pt x="0" y="0"/>
                </a:moveTo>
                <a:lnTo>
                  <a:pt x="3700463" y="0"/>
                </a:lnTo>
                <a:lnTo>
                  <a:pt x="3700463" y="5127375"/>
                </a:lnTo>
                <a:lnTo>
                  <a:pt x="0" y="5127375"/>
                </a:lnTo>
                <a:lnTo>
                  <a:pt x="0" y="0"/>
                </a:lnTo>
                <a:close/>
              </a:path>
            </a:pathLst>
          </a:custGeom>
          <a:blipFill>
            <a:blip r:embed="rId4"/>
            <a:stretch>
              <a:fillRect t="-1429" b="-1539"/>
            </a:stretch>
          </a:blipFill>
        </p:spPr>
      </p:sp>
      <p:sp>
        <p:nvSpPr>
          <p:cNvPr id="6" name="Freeform 6"/>
          <p:cNvSpPr/>
          <p:nvPr/>
        </p:nvSpPr>
        <p:spPr>
          <a:xfrm>
            <a:off x="6651499" y="2142049"/>
            <a:ext cx="5382109" cy="8208444"/>
          </a:xfrm>
          <a:custGeom>
            <a:avLst/>
            <a:gdLst/>
            <a:ahLst/>
            <a:cxnLst/>
            <a:rect l="l" t="t" r="r" b="b"/>
            <a:pathLst>
              <a:path w="5382109" h="8208444">
                <a:moveTo>
                  <a:pt x="0" y="0"/>
                </a:moveTo>
                <a:lnTo>
                  <a:pt x="5382110" y="0"/>
                </a:lnTo>
                <a:lnTo>
                  <a:pt x="5382110" y="8208445"/>
                </a:lnTo>
                <a:lnTo>
                  <a:pt x="0" y="8208445"/>
                </a:lnTo>
                <a:lnTo>
                  <a:pt x="0" y="0"/>
                </a:lnTo>
                <a:close/>
              </a:path>
            </a:pathLst>
          </a:custGeom>
          <a:blipFill>
            <a:blip r:embed="rId5"/>
            <a:stretch>
              <a:fillRect t="-17405" b="-28300"/>
            </a:stretch>
          </a:blipFill>
        </p:spPr>
      </p:sp>
      <p:sp>
        <p:nvSpPr>
          <p:cNvPr id="7" name="TextBox 7"/>
          <p:cNvSpPr txBox="1"/>
          <p:nvPr/>
        </p:nvSpPr>
        <p:spPr>
          <a:xfrm>
            <a:off x="1128712" y="9684791"/>
            <a:ext cx="2702585" cy="298580"/>
          </a:xfrm>
          <a:prstGeom prst="rect">
            <a:avLst/>
          </a:prstGeom>
        </p:spPr>
        <p:txBody>
          <a:bodyPr lIns="0" tIns="0" rIns="0" bIns="0" rtlCol="0" anchor="t">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sz="1650" b="1" spc="29">
                <a:solidFill>
                  <a:srgbClr val="2D83C3"/>
                </a:solidFill>
                <a:latin typeface="Trebuchet MS Bold"/>
                <a:ea typeface="Trebuchet MS Bold"/>
                <a:cs typeface="Trebuchet MS Bold"/>
                <a:sym typeface="Trebuchet MS Bold"/>
              </a:rPr>
              <a:t>Annual Review</a:t>
            </a:r>
          </a:p>
        </p:txBody>
      </p:sp>
      <p:sp>
        <p:nvSpPr>
          <p:cNvPr id="8" name="TextBox 8"/>
          <p:cNvSpPr txBox="1"/>
          <p:nvPr/>
        </p:nvSpPr>
        <p:spPr>
          <a:xfrm>
            <a:off x="16915828" y="9677971"/>
            <a:ext cx="226124" cy="297047"/>
          </a:xfrm>
          <a:prstGeom prst="rect">
            <a:avLst/>
          </a:prstGeom>
        </p:spPr>
        <p:txBody>
          <a:bodyPr lIns="0" tIns="0" rIns="0" bIns="0" rtlCol="0" anchor="t">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id="9" name="TextBox 9"/>
          <p:cNvSpPr txBox="1"/>
          <p:nvPr/>
        </p:nvSpPr>
        <p:spPr>
          <a:xfrm>
            <a:off x="1109662" y="903427"/>
            <a:ext cx="10923946" cy="1097032"/>
          </a:xfrm>
          <a:prstGeom prst="rect">
            <a:avLst/>
          </a:prstGeom>
        </p:spPr>
        <p:txBody>
          <a:bodyPr lIns="0" tIns="0" rIns="0" bIns="0" rtlCol="0" anchor="t">
            <a:spAutoFit/>
          </a:bodyPr>
          <a:lstStyle/>
          <a:p>
            <a:pPr algn="l">
              <a:lnSpc>
                <a:spcPts val="8925"/>
              </a:lnSpc>
            </a:pPr>
            <a:r>
              <a:rPr lang="en-US" sz="6375" b="1" spc="25">
                <a:solidFill>
                  <a:srgbClr val="0D0D0D"/>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43EFB4-7889-654C-EA69-8E4FC5A5A3C3}"/>
              </a:ext>
            </a:extLst>
          </p:cNvPr>
          <p:cNvSpPr>
            <a:spLocks noGrp="1"/>
          </p:cNvSpPr>
          <p:nvPr>
            <p:ph type="ctrTitle"/>
          </p:nvPr>
        </p:nvSpPr>
        <p:spPr/>
        <p:txBody>
          <a:bodyPr/>
          <a:lstStyle/>
          <a:p>
            <a:r>
              <a:rPr lang="en-GB" dirty="0"/>
              <a:t>GitHub link </a:t>
            </a:r>
            <a:endParaRPr lang="en-US" dirty="0"/>
          </a:p>
        </p:txBody>
      </p:sp>
      <p:sp>
        <p:nvSpPr>
          <p:cNvPr id="7" name="Subtitle 6">
            <a:extLst>
              <a:ext uri="{FF2B5EF4-FFF2-40B4-BE49-F238E27FC236}">
                <a16:creationId xmlns:a16="http://schemas.microsoft.com/office/drawing/2014/main" id="{3E584743-F441-42A6-240D-7E8FAC9E497D}"/>
              </a:ext>
            </a:extLst>
          </p:cNvPr>
          <p:cNvSpPr txBox="1">
            <a:spLocks noGrp="1"/>
          </p:cNvSpPr>
          <p:nvPr>
            <p:ph type="subTitle" idx="1"/>
          </p:nvPr>
        </p:nvSpPr>
        <p:spPr>
          <a:prstGeom prst="rect">
            <a:avLst/>
          </a:prstGeom>
          <a:noFill/>
        </p:spPr>
        <p:txBody>
          <a:bodyPr wrap="square">
            <a:spAutoFit/>
          </a:bodyPr>
          <a:lstStyle/>
          <a:p>
            <a:r>
              <a:rPr lang="en-US" dirty="0"/>
              <a:t>https://devajayaprakash.github.io/devaprasath-portfolio/</a:t>
            </a:r>
          </a:p>
        </p:txBody>
      </p:sp>
    </p:spTree>
    <p:extLst>
      <p:ext uri="{BB962C8B-B14F-4D97-AF65-F5344CB8AC3E}">
        <p14:creationId xmlns:p14="http://schemas.microsoft.com/office/powerpoint/2010/main" val="217713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500312" y="9701212"/>
            <a:ext cx="114300" cy="266548"/>
          </a:xfrm>
          <a:custGeom>
            <a:avLst/>
            <a:gdLst/>
            <a:ahLst/>
            <a:cxnLst/>
            <a:rect l="l" t="t" r="r" b="b"/>
            <a:pathLst>
              <a:path w="114300" h="266548">
                <a:moveTo>
                  <a:pt x="0" y="0"/>
                </a:moveTo>
                <a:lnTo>
                  <a:pt x="114300" y="0"/>
                </a:lnTo>
                <a:lnTo>
                  <a:pt x="114300" y="266548"/>
                </a:lnTo>
                <a:lnTo>
                  <a:pt x="0" y="266548"/>
                </a:lnTo>
                <a:lnTo>
                  <a:pt x="0" y="0"/>
                </a:lnTo>
                <a:close/>
              </a:path>
            </a:pathLst>
          </a:custGeom>
          <a:blipFill>
            <a:blip r:embed="rId4"/>
            <a:stretch>
              <a:fillRect/>
            </a:stretch>
          </a:blipFill>
        </p:spPr>
      </p:sp>
      <p:sp>
        <p:nvSpPr>
          <p:cNvPr id="6" name="TextBox 6"/>
          <p:cNvSpPr txBox="1"/>
          <p:nvPr/>
        </p:nvSpPr>
        <p:spPr>
          <a:xfrm>
            <a:off x="1132999" y="477269"/>
            <a:ext cx="5582012" cy="1240793"/>
          </a:xfrm>
          <a:prstGeom prst="rect">
            <a:avLst/>
          </a:prstGeom>
        </p:spPr>
        <p:txBody>
          <a:bodyPr lIns="0" tIns="0" rIns="0" bIns="0" rtlCol="0" anchor="t">
            <a:spAutoFit/>
          </a:bodyPr>
          <a:lstStyle/>
          <a:p>
            <a:pPr algn="l">
              <a:lnSpc>
                <a:spcPts val="10080"/>
              </a:lnSpc>
            </a:pPr>
            <a:r>
              <a:rPr lang="en-US" sz="7200" b="1">
                <a:solidFill>
                  <a:srgbClr val="0D0D0D"/>
                </a:solidFill>
                <a:latin typeface="Trebuchet MS Bold"/>
                <a:ea typeface="Trebuchet MS Bold"/>
                <a:cs typeface="Trebuchet MS Bold"/>
                <a:sym typeface="Trebuchet MS Bold"/>
              </a:rPr>
              <a:t>CONCLUSION</a:t>
            </a:r>
          </a:p>
        </p:txBody>
      </p:sp>
      <p:sp>
        <p:nvSpPr>
          <p:cNvPr id="7" name="TextBox 7"/>
          <p:cNvSpPr txBox="1"/>
          <p:nvPr/>
        </p:nvSpPr>
        <p:spPr>
          <a:xfrm>
            <a:off x="16915828" y="9677971"/>
            <a:ext cx="226124" cy="297047"/>
          </a:xfrm>
          <a:prstGeom prst="rect">
            <a:avLst/>
          </a:prstGeom>
        </p:spPr>
        <p:txBody>
          <a:bodyPr lIns="0" tIns="0" rIns="0" bIns="0" rtlCol="0" anchor="t">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id="8" name="TextBox 8"/>
          <p:cNvSpPr txBox="1"/>
          <p:nvPr/>
        </p:nvSpPr>
        <p:spPr>
          <a:xfrm>
            <a:off x="441360" y="2748048"/>
            <a:ext cx="627917" cy="1210713"/>
          </a:xfrm>
          <a:prstGeom prst="rect">
            <a:avLst/>
          </a:prstGeom>
        </p:spPr>
        <p:txBody>
          <a:bodyPr lIns="0" tIns="0" rIns="0" bIns="0" rtlCol="0" anchor="t">
            <a:spAutoFit/>
          </a:bodyPr>
          <a:lstStyle/>
          <a:p>
            <a:pPr algn="l">
              <a:lnSpc>
                <a:spcPts val="8816"/>
              </a:lnSpc>
            </a:pPr>
            <a:r>
              <a:rPr lang="en-US" sz="3699" spc="33">
                <a:solidFill>
                  <a:srgbClr val="0D0D0D"/>
                </a:solidFill>
                <a:latin typeface="Trebuchet MS"/>
                <a:ea typeface="Trebuchet MS"/>
                <a:cs typeface="Trebuchet MS"/>
                <a:sym typeface="Trebuchet MS"/>
              </a:rPr>
              <a:t>→</a:t>
            </a:r>
            <a:r>
              <a:rPr lang="en-US" sz="3699" i="1" spc="33">
                <a:solidFill>
                  <a:srgbClr val="0D0D0D"/>
                </a:solidFill>
                <a:latin typeface="Trebuchet MS Italics"/>
                <a:ea typeface="Trebuchet MS Italics"/>
                <a:cs typeface="Trebuchet MS Italics"/>
                <a:sym typeface="Trebuchet MS Italics"/>
              </a:rPr>
              <a:t> </a:t>
            </a:r>
          </a:p>
        </p:txBody>
      </p:sp>
      <p:sp>
        <p:nvSpPr>
          <p:cNvPr id="9" name="TextBox 9"/>
          <p:cNvSpPr txBox="1"/>
          <p:nvPr/>
        </p:nvSpPr>
        <p:spPr>
          <a:xfrm>
            <a:off x="733196" y="3867455"/>
            <a:ext cx="627917" cy="1210713"/>
          </a:xfrm>
          <a:prstGeom prst="rect">
            <a:avLst/>
          </a:prstGeom>
        </p:spPr>
        <p:txBody>
          <a:bodyPr lIns="0" tIns="0" rIns="0" bIns="0" rtlCol="0" anchor="t">
            <a:spAutoFit/>
          </a:bodyPr>
          <a:lstStyle/>
          <a:p>
            <a:pPr algn="l">
              <a:lnSpc>
                <a:spcPts val="8816"/>
              </a:lnSpc>
            </a:pPr>
            <a:r>
              <a:rPr lang="en-US" sz="3699" spc="33">
                <a:solidFill>
                  <a:srgbClr val="0D0D0D"/>
                </a:solidFill>
                <a:latin typeface="Trebuchet MS"/>
                <a:ea typeface="Trebuchet MS"/>
                <a:cs typeface="Trebuchet MS"/>
                <a:sym typeface="Trebuchet MS"/>
              </a:rPr>
              <a:t>→</a:t>
            </a:r>
            <a:r>
              <a:rPr lang="en-US" sz="3699" i="1" spc="33">
                <a:solidFill>
                  <a:srgbClr val="0D0D0D"/>
                </a:solidFill>
                <a:latin typeface="Trebuchet MS Italics"/>
                <a:ea typeface="Trebuchet MS Italics"/>
                <a:cs typeface="Trebuchet MS Italics"/>
                <a:sym typeface="Trebuchet MS Italics"/>
              </a:rPr>
              <a:t> </a:t>
            </a:r>
          </a:p>
        </p:txBody>
      </p:sp>
      <p:sp>
        <p:nvSpPr>
          <p:cNvPr id="10" name="TextBox 10"/>
          <p:cNvSpPr txBox="1"/>
          <p:nvPr/>
        </p:nvSpPr>
        <p:spPr>
          <a:xfrm>
            <a:off x="1061180" y="3353572"/>
            <a:ext cx="15076903" cy="1688182"/>
          </a:xfrm>
          <a:prstGeom prst="rect">
            <a:avLst/>
          </a:prstGeom>
        </p:spPr>
        <p:txBody>
          <a:bodyPr lIns="0" tIns="0" rIns="0" bIns="0" rtlCol="0" anchor="t">
            <a:spAutoFit/>
          </a:bodyPr>
          <a:lstStyle/>
          <a:p>
            <a:pPr algn="ctr">
              <a:lnSpc>
                <a:spcPts val="4406"/>
              </a:lnSpc>
            </a:pPr>
            <a:r>
              <a:rPr lang="en-US" sz="3699" i="1" spc="33">
                <a:solidFill>
                  <a:srgbClr val="0D0D0D"/>
                </a:solidFill>
                <a:latin typeface="Trebuchet MS Italics"/>
                <a:ea typeface="Trebuchet MS Italics"/>
                <a:cs typeface="Trebuchet MS Italics"/>
                <a:sym typeface="Trebuchet MS Italics"/>
              </a:rPr>
              <a:t>This project is not just a portfolio — it’s a vision of future learning. It successfully bridges the gap between traditional education and</a:t>
            </a:r>
          </a:p>
        </p:txBody>
      </p:sp>
      <p:sp>
        <p:nvSpPr>
          <p:cNvPr id="11" name="TextBox 11"/>
          <p:cNvSpPr txBox="1"/>
          <p:nvPr/>
        </p:nvSpPr>
        <p:spPr>
          <a:xfrm>
            <a:off x="1439466" y="5032696"/>
            <a:ext cx="13673128" cy="2247890"/>
          </a:xfrm>
          <a:prstGeom prst="rect">
            <a:avLst/>
          </a:prstGeom>
        </p:spPr>
        <p:txBody>
          <a:bodyPr lIns="0" tIns="0" rIns="0" bIns="0" rtlCol="0" anchor="t">
            <a:spAutoFit/>
          </a:bodyPr>
          <a:lstStyle/>
          <a:p>
            <a:pPr algn="ctr">
              <a:lnSpc>
                <a:spcPts val="4406"/>
              </a:lnSpc>
            </a:pPr>
            <a:r>
              <a:rPr lang="en-US" sz="3699" i="1" spc="33">
                <a:solidFill>
                  <a:srgbClr val="0D0D0D"/>
                </a:solidFill>
                <a:latin typeface="Trebuchet MS Italics"/>
                <a:ea typeface="Trebuchet MS Italics"/>
                <a:cs typeface="Trebuchet MS Italics"/>
                <a:sym typeface="Trebuchet MS Italics"/>
              </a:rPr>
              <a:t>modern technology. </a:t>
            </a:r>
            <a:r>
              <a:rPr lang="en-US" sz="3699" spc="33">
                <a:solidFill>
                  <a:srgbClr val="0D0D0D"/>
                </a:solidFill>
                <a:latin typeface="Trebuchet MS"/>
                <a:ea typeface="Trebuchet MS"/>
                <a:cs typeface="Trebuchet MS"/>
                <a:sym typeface="Trebuchet MS"/>
              </a:rPr>
              <a:t>→</a:t>
            </a:r>
            <a:r>
              <a:rPr lang="en-US" sz="3699" i="1" spc="33">
                <a:solidFill>
                  <a:srgbClr val="0D0D0D"/>
                </a:solidFill>
                <a:latin typeface="Trebuchet MS Italics"/>
                <a:ea typeface="Trebuchet MS Italics"/>
                <a:cs typeface="Trebuchet MS Italics"/>
                <a:sym typeface="Trebuchet MS Italics"/>
              </a:rPr>
              <a:t> By continuously upgrading with AI, gamification, and cloud integration, it ensures learners are always future-ready.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grpSp>
        <p:nvGrpSpPr>
          <p:cNvPr id="4" name="Group 4"/>
          <p:cNvGrpSpPr>
            <a:grpSpLocks noChangeAspect="1"/>
          </p:cNvGrpSpPr>
          <p:nvPr/>
        </p:nvGrpSpPr>
        <p:grpSpPr>
          <a:xfrm>
            <a:off x="10044112" y="2543175"/>
            <a:ext cx="471488" cy="486223"/>
            <a:chOff x="0" y="0"/>
            <a:chExt cx="471488" cy="486219"/>
          </a:xfrm>
        </p:grpSpPr>
        <p:sp>
          <p:nvSpPr>
            <p:cNvPr id="5" name="Freeform 5"/>
            <p:cNvSpPr/>
            <p:nvPr/>
          </p:nvSpPr>
          <p:spPr>
            <a:xfrm>
              <a:off x="0" y="0"/>
              <a:ext cx="471424" cy="485775"/>
            </a:xfrm>
            <a:custGeom>
              <a:avLst/>
              <a:gdLst/>
              <a:ahLst/>
              <a:cxnLst/>
              <a:rect l="l" t="t" r="r" b="b"/>
              <a:pathLst>
                <a:path w="471424" h="485775">
                  <a:moveTo>
                    <a:pt x="0" y="0"/>
                  </a:moveTo>
                  <a:lnTo>
                    <a:pt x="0" y="485775"/>
                  </a:lnTo>
                  <a:lnTo>
                    <a:pt x="471424" y="485775"/>
                  </a:lnTo>
                  <a:lnTo>
                    <a:pt x="471424" y="0"/>
                  </a:lnTo>
                  <a:close/>
                </a:path>
              </a:pathLst>
            </a:custGeom>
            <a:solidFill>
              <a:srgbClr val="2D83C3"/>
            </a:solidFill>
          </p:spPr>
        </p:sp>
      </p:grpSp>
      <p:sp>
        <p:nvSpPr>
          <p:cNvPr id="6" name="Freeform 6"/>
          <p:cNvSpPr/>
          <p:nvPr/>
        </p:nvSpPr>
        <p:spPr>
          <a:xfrm>
            <a:off x="11102273" y="-63503"/>
            <a:ext cx="7249230" cy="10413997"/>
          </a:xfrm>
          <a:custGeom>
            <a:avLst/>
            <a:gdLst/>
            <a:ahLst/>
            <a:cxnLst/>
            <a:rect l="l" t="t" r="r" b="b"/>
            <a:pathLst>
              <a:path w="7249230" h="10413997">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grpSp>
        <p:nvGrpSpPr>
          <p:cNvPr id="8" name="Group 8"/>
          <p:cNvGrpSpPr>
            <a:grpSpLocks noChangeAspect="1"/>
          </p:cNvGrpSpPr>
          <p:nvPr/>
        </p:nvGrpSpPr>
        <p:grpSpPr>
          <a:xfrm>
            <a:off x="700088" y="9614935"/>
            <a:ext cx="5557171" cy="444646"/>
            <a:chOff x="0" y="0"/>
            <a:chExt cx="5557164" cy="444640"/>
          </a:xfrm>
        </p:grpSpPr>
        <p:sp>
          <p:nvSpPr>
            <p:cNvPr id="9" name="Freeform 9"/>
            <p:cNvSpPr/>
            <p:nvPr/>
          </p:nvSpPr>
          <p:spPr>
            <a:xfrm>
              <a:off x="0" y="0"/>
              <a:ext cx="5557139" cy="444627"/>
            </a:xfrm>
            <a:custGeom>
              <a:avLst/>
              <a:gdLst/>
              <a:ahLst/>
              <a:cxnLst/>
              <a:rect l="l" t="t" r="r" b="b"/>
              <a:pathLst>
                <a:path w="5557139" h="444627">
                  <a:moveTo>
                    <a:pt x="0" y="444627"/>
                  </a:moveTo>
                  <a:lnTo>
                    <a:pt x="5557139" y="444627"/>
                  </a:lnTo>
                  <a:lnTo>
                    <a:pt x="5557139" y="0"/>
                  </a:lnTo>
                  <a:lnTo>
                    <a:pt x="0" y="0"/>
                  </a:lnTo>
                  <a:lnTo>
                    <a:pt x="0" y="444627"/>
                  </a:lnTo>
                  <a:close/>
                </a:path>
              </a:pathLst>
            </a:custGeom>
            <a:solidFill>
              <a:srgbClr val="F2F2F2">
                <a:alpha val="43529"/>
              </a:srgbClr>
            </a:solidFill>
          </p:spPr>
        </p:sp>
      </p:grpSp>
      <p:grpSp>
        <p:nvGrpSpPr>
          <p:cNvPr id="10" name="Group 10"/>
          <p:cNvGrpSpPr>
            <a:grpSpLocks noChangeAspect="1"/>
          </p:cNvGrpSpPr>
          <p:nvPr/>
        </p:nvGrpSpPr>
        <p:grpSpPr>
          <a:xfrm>
            <a:off x="11165776" y="0"/>
            <a:ext cx="7122224" cy="10287000"/>
            <a:chOff x="0" y="0"/>
            <a:chExt cx="7122223" cy="10287000"/>
          </a:xfrm>
        </p:grpSpPr>
        <p:sp>
          <p:nvSpPr>
            <p:cNvPr id="11" name="Freeform 11"/>
            <p:cNvSpPr/>
            <p:nvPr/>
          </p:nvSpPr>
          <p:spPr>
            <a:xfrm>
              <a:off x="0" y="0"/>
              <a:ext cx="7122287" cy="10287000"/>
            </a:xfrm>
            <a:custGeom>
              <a:avLst/>
              <a:gdLst/>
              <a:ahLst/>
              <a:cxnLst/>
              <a:rect l="l" t="t" r="r" b="b"/>
              <a:pathLst>
                <a:path w="7122287" h="10287000">
                  <a:moveTo>
                    <a:pt x="0" y="0"/>
                  </a:moveTo>
                  <a:lnTo>
                    <a:pt x="0" y="10287000"/>
                  </a:lnTo>
                  <a:lnTo>
                    <a:pt x="7122287" y="10287000"/>
                  </a:lnTo>
                  <a:lnTo>
                    <a:pt x="7122287" y="0"/>
                  </a:lnTo>
                  <a:close/>
                </a:path>
              </a:pathLst>
            </a:custGeom>
            <a:solidFill>
              <a:srgbClr val="000000">
                <a:alpha val="0"/>
              </a:srgbClr>
            </a:solidFill>
          </p:spPr>
        </p:sp>
      </p:grpSp>
      <p:sp>
        <p:nvSpPr>
          <p:cNvPr id="12" name="TextBox 12"/>
          <p:cNvSpPr txBox="1"/>
          <p:nvPr/>
        </p:nvSpPr>
        <p:spPr>
          <a:xfrm>
            <a:off x="671512" y="344605"/>
            <a:ext cx="9281189" cy="1711643"/>
          </a:xfrm>
          <a:prstGeom prst="rect">
            <a:avLst/>
          </a:prstGeom>
        </p:spPr>
        <p:txBody>
          <a:bodyPr lIns="0" tIns="0" rIns="0" bIns="0" rtlCol="0" anchor="t">
            <a:spAutoFit/>
          </a:bodyPr>
          <a:lstStyle/>
          <a:p>
            <a:pPr algn="l">
              <a:lnSpc>
                <a:spcPts val="13999"/>
              </a:lnSpc>
            </a:pPr>
            <a:r>
              <a:rPr lang="en-US" sz="9999" b="1" spc="9">
                <a:solidFill>
                  <a:srgbClr val="0D0D0D"/>
                </a:solidFill>
                <a:latin typeface="Trebuchet MS Bold"/>
                <a:ea typeface="Trebuchet MS Bold"/>
                <a:cs typeface="Trebuchet MS Bold"/>
                <a:sym typeface="Trebuchet MS Bold"/>
              </a:rPr>
              <a:t>PROJECT TITLE</a:t>
            </a:r>
          </a:p>
        </p:txBody>
      </p:sp>
      <p:sp>
        <p:nvSpPr>
          <p:cNvPr id="13" name="TextBox 13"/>
          <p:cNvSpPr txBox="1"/>
          <p:nvPr/>
        </p:nvSpPr>
        <p:spPr>
          <a:xfrm>
            <a:off x="17030128" y="9677971"/>
            <a:ext cx="112090" cy="297047"/>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id="14" name="TextBox 14"/>
          <p:cNvSpPr txBox="1"/>
          <p:nvPr/>
        </p:nvSpPr>
        <p:spPr>
          <a:xfrm>
            <a:off x="1266930" y="3759337"/>
            <a:ext cx="13371652" cy="2825067"/>
          </a:xfrm>
          <a:prstGeom prst="rect">
            <a:avLst/>
          </a:prstGeom>
        </p:spPr>
        <p:txBody>
          <a:bodyPr lIns="0" tIns="0" rIns="0" bIns="0" rtlCol="0" anchor="t">
            <a:spAutoFit/>
          </a:bodyPr>
          <a:lstStyle/>
          <a:p>
            <a:pPr algn="ctr">
              <a:lnSpc>
                <a:spcPts val="11104"/>
              </a:lnSpc>
            </a:pPr>
            <a:r>
              <a:rPr lang="en-US" sz="9300" i="1" spc="83">
                <a:solidFill>
                  <a:srgbClr val="0D0D0D"/>
                </a:solidFill>
                <a:latin typeface="Trebuchet MS Italics"/>
                <a:ea typeface="Trebuchet MS Italics"/>
                <a:cs typeface="Trebuchet MS Italics"/>
                <a:sym typeface="Trebuchet MS Italics"/>
              </a:rPr>
              <a:t>Personalized Learning &amp; Digital Portfolio </a:t>
            </a:r>
          </a:p>
        </p:txBody>
      </p:sp>
      <p:sp>
        <p:nvSpPr>
          <p:cNvPr id="15" name="TextBox 15"/>
          <p:cNvSpPr txBox="1"/>
          <p:nvPr/>
        </p:nvSpPr>
        <p:spPr>
          <a:xfrm>
            <a:off x="3785254" y="6578737"/>
            <a:ext cx="8608143" cy="1415367"/>
          </a:xfrm>
          <a:prstGeom prst="rect">
            <a:avLst/>
          </a:prstGeom>
        </p:spPr>
        <p:txBody>
          <a:bodyPr lIns="0" tIns="0" rIns="0" bIns="0" rtlCol="0" anchor="t">
            <a:spAutoFit/>
          </a:bodyPr>
          <a:lstStyle/>
          <a:p>
            <a:pPr algn="l">
              <a:lnSpc>
                <a:spcPts val="11104"/>
              </a:lnSpc>
            </a:pPr>
            <a:r>
              <a:rPr lang="en-US" sz="9300" i="1" spc="83">
                <a:solidFill>
                  <a:srgbClr val="0D0D0D"/>
                </a:solidFill>
                <a:latin typeface="Trebuchet MS Italics"/>
                <a:ea typeface="Trebuchet MS Italics"/>
                <a:cs typeface="Trebuchet MS Italics"/>
                <a:sym typeface="Trebuchet MS Italics"/>
              </a:rPr>
              <a:t>- Devaprasath J</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8414997" cy="10413997"/>
          </a:xfrm>
          <a:custGeom>
            <a:avLst/>
            <a:gdLst/>
            <a:ahLst/>
            <a:cxnLst/>
            <a:rect l="l" t="t" r="r" b="b"/>
            <a:pathLst>
              <a:path w="18414997" h="10413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4"/>
            <a:stretch>
              <a:fillRect/>
            </a:stretch>
          </a:blipFill>
        </p:spPr>
      </p:sp>
      <p:grpSp>
        <p:nvGrpSpPr>
          <p:cNvPr id="4" name="Group 4"/>
          <p:cNvGrpSpPr>
            <a:grpSpLocks noChangeAspect="1"/>
          </p:cNvGrpSpPr>
          <p:nvPr/>
        </p:nvGrpSpPr>
        <p:grpSpPr>
          <a:xfrm>
            <a:off x="700088" y="9614935"/>
            <a:ext cx="5557171" cy="444646"/>
            <a:chOff x="0" y="0"/>
            <a:chExt cx="5557164" cy="444640"/>
          </a:xfrm>
        </p:grpSpPr>
        <p:sp>
          <p:nvSpPr>
            <p:cNvPr id="5" name="Freeform 5"/>
            <p:cNvSpPr/>
            <p:nvPr/>
          </p:nvSpPr>
          <p:spPr>
            <a:xfrm>
              <a:off x="0" y="0"/>
              <a:ext cx="5557139" cy="444627"/>
            </a:xfrm>
            <a:custGeom>
              <a:avLst/>
              <a:gdLst/>
              <a:ahLst/>
              <a:cxnLst/>
              <a:rect l="l" t="t" r="r" b="b"/>
              <a:pathLst>
                <a:path w="5557139" h="444627">
                  <a:moveTo>
                    <a:pt x="0" y="444627"/>
                  </a:moveTo>
                  <a:lnTo>
                    <a:pt x="5557139" y="444627"/>
                  </a:lnTo>
                  <a:lnTo>
                    <a:pt x="5557139" y="0"/>
                  </a:lnTo>
                  <a:lnTo>
                    <a:pt x="0" y="0"/>
                  </a:lnTo>
                  <a:lnTo>
                    <a:pt x="0" y="444627"/>
                  </a:lnTo>
                  <a:close/>
                </a:path>
              </a:pathLst>
            </a:custGeom>
            <a:solidFill>
              <a:srgbClr val="F2F2F2"/>
            </a:solidFill>
          </p:spPr>
        </p:sp>
      </p:grpSp>
      <p:sp>
        <p:nvSpPr>
          <p:cNvPr id="6" name="Freeform 6"/>
          <p:cNvSpPr/>
          <p:nvPr/>
        </p:nvSpPr>
        <p:spPr>
          <a:xfrm>
            <a:off x="71438" y="5729288"/>
            <a:ext cx="2600239" cy="4514850"/>
          </a:xfrm>
          <a:custGeom>
            <a:avLst/>
            <a:gdLst/>
            <a:ahLst/>
            <a:cxnLst/>
            <a:rect l="l" t="t" r="r" b="b"/>
            <a:pathLst>
              <a:path w="2600239" h="4514850">
                <a:moveTo>
                  <a:pt x="0" y="0"/>
                </a:moveTo>
                <a:lnTo>
                  <a:pt x="2600239" y="0"/>
                </a:lnTo>
                <a:lnTo>
                  <a:pt x="2600239" y="4514850"/>
                </a:lnTo>
                <a:lnTo>
                  <a:pt x="0" y="4514850"/>
                </a:lnTo>
                <a:lnTo>
                  <a:pt x="0" y="0"/>
                </a:lnTo>
                <a:close/>
              </a:path>
            </a:pathLst>
          </a:custGeom>
          <a:blipFill>
            <a:blip r:embed="rId5"/>
            <a:stretch>
              <a:fillRect l="-3"/>
            </a:stretch>
          </a:blipFill>
        </p:spPr>
      </p:sp>
      <p:grpSp>
        <p:nvGrpSpPr>
          <p:cNvPr id="7" name="Group 7"/>
          <p:cNvGrpSpPr>
            <a:grpSpLocks noChangeAspect="1"/>
          </p:cNvGrpSpPr>
          <p:nvPr/>
        </p:nvGrpSpPr>
        <p:grpSpPr>
          <a:xfrm>
            <a:off x="11102273" y="-63503"/>
            <a:ext cx="7249230" cy="10413997"/>
            <a:chOff x="0" y="0"/>
            <a:chExt cx="7249223" cy="10414000"/>
          </a:xfrm>
        </p:grpSpPr>
        <p:sp>
          <p:nvSpPr>
            <p:cNvPr id="8" name="Freeform 8"/>
            <p:cNvSpPr/>
            <p:nvPr/>
          </p:nvSpPr>
          <p:spPr>
            <a:xfrm>
              <a:off x="63500" y="63500"/>
              <a:ext cx="7122287" cy="10287000"/>
            </a:xfrm>
            <a:custGeom>
              <a:avLst/>
              <a:gdLst/>
              <a:ahLst/>
              <a:cxnLst/>
              <a:rect l="l" t="t" r="r" b="b"/>
              <a:pathLst>
                <a:path w="7122287" h="10287000">
                  <a:moveTo>
                    <a:pt x="0" y="0"/>
                  </a:moveTo>
                  <a:lnTo>
                    <a:pt x="0" y="10287000"/>
                  </a:lnTo>
                  <a:lnTo>
                    <a:pt x="7122287" y="10287000"/>
                  </a:lnTo>
                  <a:lnTo>
                    <a:pt x="7122287" y="0"/>
                  </a:lnTo>
                  <a:close/>
                </a:path>
              </a:pathLst>
            </a:custGeom>
            <a:solidFill>
              <a:srgbClr val="000000">
                <a:alpha val="0"/>
              </a:srgbClr>
            </a:solidFill>
          </p:spPr>
        </p:sp>
        <p:sp>
          <p:nvSpPr>
            <p:cNvPr id="9" name="Freeform 9"/>
            <p:cNvSpPr/>
            <p:nvPr/>
          </p:nvSpPr>
          <p:spPr>
            <a:xfrm>
              <a:off x="5414137" y="8478774"/>
              <a:ext cx="971550" cy="971550"/>
            </a:xfrm>
            <a:custGeom>
              <a:avLst/>
              <a:gdLst/>
              <a:ahLst/>
              <a:cxnLst/>
              <a:rect l="l" t="t" r="r" b="b"/>
              <a:pathLst>
                <a:path w="971550" h="971550">
                  <a:moveTo>
                    <a:pt x="0" y="971550"/>
                  </a:moveTo>
                  <a:lnTo>
                    <a:pt x="971550" y="971550"/>
                  </a:lnTo>
                  <a:lnTo>
                    <a:pt x="971550" y="0"/>
                  </a:lnTo>
                  <a:lnTo>
                    <a:pt x="0" y="0"/>
                  </a:lnTo>
                  <a:close/>
                </a:path>
              </a:pathLst>
            </a:custGeom>
            <a:solidFill>
              <a:srgbClr val="000000">
                <a:alpha val="0"/>
              </a:srgbClr>
            </a:solidFill>
          </p:spPr>
        </p:sp>
      </p:grpSp>
      <p:sp>
        <p:nvSpPr>
          <p:cNvPr id="10" name="TextBox 10"/>
          <p:cNvSpPr txBox="1"/>
          <p:nvPr/>
        </p:nvSpPr>
        <p:spPr>
          <a:xfrm>
            <a:off x="1128712" y="9684791"/>
            <a:ext cx="2702585" cy="298580"/>
          </a:xfrm>
          <a:prstGeom prst="rect">
            <a:avLst/>
          </a:prstGeom>
        </p:spPr>
        <p:txBody>
          <a:bodyPr lIns="0" tIns="0" rIns="0" bIns="0" rtlCol="0" anchor="t">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sz="1650" b="1" spc="29">
                <a:solidFill>
                  <a:srgbClr val="2D83C3"/>
                </a:solidFill>
                <a:latin typeface="Trebuchet MS Bold"/>
                <a:ea typeface="Trebuchet MS Bold"/>
                <a:cs typeface="Trebuchet MS Bold"/>
                <a:sym typeface="Trebuchet MS Bold"/>
              </a:rPr>
              <a:t>Annual Review</a:t>
            </a:r>
          </a:p>
        </p:txBody>
      </p:sp>
      <p:sp>
        <p:nvSpPr>
          <p:cNvPr id="11" name="TextBox 11"/>
          <p:cNvSpPr txBox="1"/>
          <p:nvPr/>
        </p:nvSpPr>
        <p:spPr>
          <a:xfrm>
            <a:off x="17030128" y="9677971"/>
            <a:ext cx="112090" cy="297047"/>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id="12" name="TextBox 12"/>
          <p:cNvSpPr txBox="1"/>
          <p:nvPr/>
        </p:nvSpPr>
        <p:spPr>
          <a:xfrm>
            <a:off x="671512" y="271539"/>
            <a:ext cx="4153300" cy="1441247"/>
          </a:xfrm>
          <a:prstGeom prst="rect">
            <a:avLst/>
          </a:prstGeom>
        </p:spPr>
        <p:txBody>
          <a:bodyPr lIns="0" tIns="0" rIns="0" bIns="0" rtlCol="0" anchor="t">
            <a:spAutoFit/>
          </a:bodyPr>
          <a:lstStyle/>
          <a:p>
            <a:pPr algn="l">
              <a:lnSpc>
                <a:spcPts val="11760"/>
              </a:lnSpc>
            </a:pPr>
            <a:r>
              <a:rPr lang="en-US" sz="8400" b="1">
                <a:solidFill>
                  <a:srgbClr val="0D0D0D"/>
                </a:solidFill>
                <a:latin typeface="Trebuchet MS Bold"/>
                <a:ea typeface="Trebuchet MS Bold"/>
                <a:cs typeface="Trebuchet MS Bold"/>
                <a:sym typeface="Trebuchet MS Bold"/>
              </a:rPr>
              <a:t>AGENDA</a:t>
            </a:r>
          </a:p>
        </p:txBody>
      </p:sp>
      <p:sp>
        <p:nvSpPr>
          <p:cNvPr id="13" name="TextBox 13"/>
          <p:cNvSpPr txBox="1"/>
          <p:nvPr/>
        </p:nvSpPr>
        <p:spPr>
          <a:xfrm>
            <a:off x="4195839" y="2311918"/>
            <a:ext cx="8057540" cy="6653360"/>
          </a:xfrm>
          <a:prstGeom prst="rect">
            <a:avLst/>
          </a:prstGeom>
        </p:spPr>
        <p:txBody>
          <a:bodyPr lIns="0" tIns="0" rIns="0" bIns="0" rtlCol="0" anchor="t">
            <a:spAutoFit/>
          </a:bodyPr>
          <a:lstStyle/>
          <a:p>
            <a:pPr algn="l">
              <a:lnSpc>
                <a:spcPts val="5775"/>
              </a:lnSpc>
            </a:pPr>
            <a:r>
              <a:rPr lang="en-US" sz="4829" spc="28" dirty="0">
                <a:solidFill>
                  <a:srgbClr val="0D0D0D"/>
                </a:solidFill>
                <a:latin typeface="Times New Roman"/>
                <a:ea typeface="Times New Roman"/>
                <a:cs typeface="Times New Roman"/>
                <a:sym typeface="Times New Roman"/>
              </a:rPr>
              <a:t>1.Problem Statement</a:t>
            </a:r>
            <a:endParaRPr lang="en-GB" sz="4829" spc="28" dirty="0">
              <a:solidFill>
                <a:srgbClr val="0D0D0D"/>
              </a:solidFill>
              <a:latin typeface="Times New Roman"/>
              <a:ea typeface="Times New Roman"/>
              <a:cs typeface="Times New Roman"/>
              <a:sym typeface="Times New Roman"/>
            </a:endParaRPr>
          </a:p>
          <a:p>
            <a:pPr algn="l">
              <a:lnSpc>
                <a:spcPts val="5775"/>
              </a:lnSpc>
            </a:pPr>
            <a:r>
              <a:rPr lang="en-US" sz="4829" spc="28" dirty="0">
                <a:solidFill>
                  <a:srgbClr val="0D0D0D"/>
                </a:solidFill>
                <a:latin typeface="Times New Roman"/>
                <a:ea typeface="Times New Roman"/>
                <a:cs typeface="Times New Roman"/>
                <a:sym typeface="Times New Roman"/>
              </a:rPr>
              <a:t> 2.Project Overview </a:t>
            </a:r>
            <a:endParaRPr lang="en-GB" sz="4829" spc="28" dirty="0">
              <a:solidFill>
                <a:srgbClr val="0D0D0D"/>
              </a:solidFill>
              <a:latin typeface="Times New Roman"/>
              <a:ea typeface="Times New Roman"/>
              <a:cs typeface="Times New Roman"/>
              <a:sym typeface="Times New Roman"/>
            </a:endParaRPr>
          </a:p>
          <a:p>
            <a:pPr algn="l">
              <a:lnSpc>
                <a:spcPts val="5775"/>
              </a:lnSpc>
            </a:pPr>
            <a:r>
              <a:rPr lang="en-US" sz="4829" spc="28" dirty="0">
                <a:solidFill>
                  <a:srgbClr val="0D0D0D"/>
                </a:solidFill>
                <a:latin typeface="Times New Roman"/>
                <a:ea typeface="Times New Roman"/>
                <a:cs typeface="Times New Roman"/>
                <a:sym typeface="Times New Roman"/>
              </a:rPr>
              <a:t>3.End Users </a:t>
            </a:r>
            <a:endParaRPr lang="en-GB" sz="4829" spc="28" dirty="0">
              <a:solidFill>
                <a:srgbClr val="0D0D0D"/>
              </a:solidFill>
              <a:latin typeface="Times New Roman"/>
              <a:ea typeface="Times New Roman"/>
              <a:cs typeface="Times New Roman"/>
              <a:sym typeface="Times New Roman"/>
            </a:endParaRPr>
          </a:p>
          <a:p>
            <a:pPr algn="l">
              <a:lnSpc>
                <a:spcPts val="5775"/>
              </a:lnSpc>
            </a:pPr>
            <a:r>
              <a:rPr lang="en-US" sz="4829" spc="28" dirty="0">
                <a:solidFill>
                  <a:srgbClr val="0D0D0D"/>
                </a:solidFill>
                <a:latin typeface="Times New Roman"/>
                <a:ea typeface="Times New Roman"/>
                <a:cs typeface="Times New Roman"/>
                <a:sym typeface="Times New Roman"/>
              </a:rPr>
              <a:t>4.Tools and Technologies 5.Portfolio design and Layout 6.Features and Functionality 7.Results and Screenshots </a:t>
            </a:r>
            <a:endParaRPr lang="en-GB" sz="4829" spc="28" dirty="0">
              <a:solidFill>
                <a:srgbClr val="0D0D0D"/>
              </a:solidFill>
              <a:latin typeface="Times New Roman"/>
              <a:ea typeface="Times New Roman"/>
              <a:cs typeface="Times New Roman"/>
              <a:sym typeface="Times New Roman"/>
            </a:endParaRPr>
          </a:p>
          <a:p>
            <a:pPr algn="l">
              <a:lnSpc>
                <a:spcPts val="5775"/>
              </a:lnSpc>
            </a:pPr>
            <a:r>
              <a:rPr lang="en-US" sz="4829" spc="28" dirty="0">
                <a:solidFill>
                  <a:srgbClr val="0D0D0D"/>
                </a:solidFill>
                <a:latin typeface="Times New Roman"/>
                <a:ea typeface="Times New Roman"/>
                <a:cs typeface="Times New Roman"/>
                <a:sym typeface="Times New Roman"/>
              </a:rPr>
              <a:t>8.</a:t>
            </a:r>
            <a:r>
              <a:rPr lang="en-US" sz="4829" spc="28" dirty="0">
                <a:solidFill>
                  <a:srgbClr val="000000"/>
                </a:solidFill>
                <a:latin typeface="Times New Roman"/>
                <a:ea typeface="Times New Roman"/>
                <a:cs typeface="Times New Roman"/>
                <a:sym typeface="Times New Roman"/>
              </a:rPr>
              <a:t> </a:t>
            </a:r>
            <a:r>
              <a:rPr lang="en-US" sz="4829" spc="28" dirty="0">
                <a:solidFill>
                  <a:srgbClr val="0D0D0D"/>
                </a:solidFill>
                <a:latin typeface="Times New Roman"/>
                <a:ea typeface="Times New Roman"/>
                <a:cs typeface="Times New Roman"/>
                <a:sym typeface="Times New Roman"/>
              </a:rPr>
              <a:t>Conclusion </a:t>
            </a:r>
            <a:endParaRPr lang="en-GB" sz="4829" spc="28" dirty="0">
              <a:solidFill>
                <a:srgbClr val="0D0D0D"/>
              </a:solidFill>
              <a:latin typeface="Times New Roman"/>
              <a:ea typeface="Times New Roman"/>
              <a:cs typeface="Times New Roman"/>
              <a:sym typeface="Times New Roman"/>
            </a:endParaRPr>
          </a:p>
          <a:p>
            <a:pPr algn="l">
              <a:lnSpc>
                <a:spcPts val="5775"/>
              </a:lnSpc>
            </a:pPr>
            <a:r>
              <a:rPr lang="en-US" sz="4829" spc="28" dirty="0">
                <a:solidFill>
                  <a:srgbClr val="0D0D0D"/>
                </a:solidFill>
                <a:latin typeface="Times New Roman"/>
                <a:ea typeface="Times New Roman"/>
                <a:cs typeface="Times New Roman"/>
                <a:sym typeface="Times New Roman"/>
              </a:rPr>
              <a:t>9.Github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1987212" y="4400550"/>
            <a:ext cx="4142489" cy="4886325"/>
          </a:xfrm>
          <a:custGeom>
            <a:avLst/>
            <a:gdLst/>
            <a:ahLst/>
            <a:cxnLst/>
            <a:rect l="l" t="t" r="r" b="b"/>
            <a:pathLst>
              <a:path w="4142489" h="4886325">
                <a:moveTo>
                  <a:pt x="0" y="0"/>
                </a:moveTo>
                <a:lnTo>
                  <a:pt x="4142490" y="0"/>
                </a:lnTo>
                <a:lnTo>
                  <a:pt x="4142490" y="4886325"/>
                </a:lnTo>
                <a:lnTo>
                  <a:pt x="0" y="4886325"/>
                </a:lnTo>
                <a:lnTo>
                  <a:pt x="0" y="0"/>
                </a:lnTo>
                <a:close/>
              </a:path>
            </a:pathLst>
          </a:custGeom>
          <a:blipFill>
            <a:blip r:embed="rId4"/>
            <a:stretch>
              <a:fillRect l="-21"/>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7" name="TextBox 7"/>
          <p:cNvSpPr txBox="1"/>
          <p:nvPr/>
        </p:nvSpPr>
        <p:spPr>
          <a:xfrm>
            <a:off x="1251109" y="850278"/>
            <a:ext cx="8571090" cy="1030357"/>
          </a:xfrm>
          <a:prstGeom prst="rect">
            <a:avLst/>
          </a:prstGeom>
        </p:spPr>
        <p:txBody>
          <a:bodyPr lIns="0" tIns="0" rIns="0" bIns="0" rtlCol="0" anchor="t">
            <a:spAutoFit/>
          </a:bodyPr>
          <a:lstStyle/>
          <a:p>
            <a:pPr algn="l">
              <a:lnSpc>
                <a:spcPts val="8281"/>
              </a:lnSpc>
            </a:pPr>
            <a:r>
              <a:rPr lang="en-US" sz="6375" b="1" spc="25">
                <a:solidFill>
                  <a:srgbClr val="0D0D0D"/>
                </a:solidFill>
                <a:latin typeface="Trebuchet MS Bold"/>
                <a:ea typeface="Trebuchet MS Bold"/>
                <a:cs typeface="Trebuchet MS Bold"/>
                <a:sym typeface="Trebuchet MS Bold"/>
              </a:rPr>
              <a:t>PROBLEM STATEMENT</a:t>
            </a:r>
          </a:p>
        </p:txBody>
      </p:sp>
      <p:sp>
        <p:nvSpPr>
          <p:cNvPr id="8" name="TextBox 8"/>
          <p:cNvSpPr txBox="1"/>
          <p:nvPr/>
        </p:nvSpPr>
        <p:spPr>
          <a:xfrm>
            <a:off x="2451945" y="1818713"/>
            <a:ext cx="140494" cy="1010926"/>
          </a:xfrm>
          <a:prstGeom prst="rect">
            <a:avLst/>
          </a:prstGeom>
        </p:spPr>
        <p:txBody>
          <a:bodyPr lIns="0" tIns="0" rIns="0" bIns="0" rtlCol="0" anchor="t">
            <a:spAutoFit/>
          </a:bodyPr>
          <a:lstStyle/>
          <a:p>
            <a:pPr algn="l">
              <a:lnSpc>
                <a:spcPts val="9000"/>
              </a:lnSpc>
            </a:pPr>
            <a:r>
              <a:rPr lang="en-US" sz="3600" i="1">
                <a:solidFill>
                  <a:srgbClr val="0D0D0D"/>
                </a:solidFill>
                <a:latin typeface="Trebuchet MS Italics"/>
                <a:ea typeface="Trebuchet MS Italics"/>
                <a:cs typeface="Trebuchet MS Italics"/>
                <a:sym typeface="Trebuchet MS Italics"/>
              </a:rPr>
              <a:t> </a:t>
            </a:r>
          </a:p>
        </p:txBody>
      </p:sp>
      <p:sp>
        <p:nvSpPr>
          <p:cNvPr id="9" name="TextBox 9"/>
          <p:cNvSpPr txBox="1"/>
          <p:nvPr/>
        </p:nvSpPr>
        <p:spPr>
          <a:xfrm>
            <a:off x="17030128" y="9677971"/>
            <a:ext cx="112090" cy="297047"/>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id="10" name="TextBox 10"/>
          <p:cNvSpPr txBox="1"/>
          <p:nvPr/>
        </p:nvSpPr>
        <p:spPr>
          <a:xfrm>
            <a:off x="976312" y="2275913"/>
            <a:ext cx="11085462" cy="553726"/>
          </a:xfrm>
          <a:prstGeom prst="rect">
            <a:avLst/>
          </a:prstGeom>
        </p:spPr>
        <p:txBody>
          <a:bodyPr lIns="0" tIns="0" rIns="0" bIns="0" rtlCol="0" anchor="t">
            <a:spAutoFit/>
          </a:bodyPr>
          <a:lstStyle/>
          <a:p>
            <a:pPr algn="l">
              <a:lnSpc>
                <a:spcPts val="4276"/>
              </a:lnSpc>
            </a:pPr>
            <a:r>
              <a:rPr lang="en-US" sz="3600" i="1" spc="32">
                <a:solidFill>
                  <a:srgbClr val="0D0D0D"/>
                </a:solidFill>
                <a:latin typeface="Trebuchet MS Italics"/>
                <a:ea typeface="Trebuchet MS Italics"/>
                <a:cs typeface="Trebuchet MS Italics"/>
                <a:sym typeface="Trebuchet MS Italics"/>
              </a:rPr>
              <a:t>•In themodern digital era, personalizedlearning is</a:t>
            </a:r>
          </a:p>
        </p:txBody>
      </p:sp>
      <p:sp>
        <p:nvSpPr>
          <p:cNvPr id="11" name="TextBox 11"/>
          <p:cNvSpPr txBox="1"/>
          <p:nvPr/>
        </p:nvSpPr>
        <p:spPr>
          <a:xfrm>
            <a:off x="976312" y="2818838"/>
            <a:ext cx="11295212" cy="6525901"/>
          </a:xfrm>
          <a:prstGeom prst="rect">
            <a:avLst/>
          </a:prstGeom>
        </p:spPr>
        <p:txBody>
          <a:bodyPr lIns="0" tIns="0" rIns="0" bIns="0" rtlCol="0" anchor="t">
            <a:spAutoFit/>
          </a:bodyPr>
          <a:lstStyle/>
          <a:p>
            <a:pPr algn="l">
              <a:lnSpc>
                <a:spcPts val="4276"/>
              </a:lnSpc>
            </a:pPr>
            <a:r>
              <a:rPr lang="en-US" sz="3600" i="1" spc="21">
                <a:solidFill>
                  <a:srgbClr val="0D0D0D"/>
                </a:solidFill>
                <a:latin typeface="Trebuchet MS Italics"/>
                <a:ea typeface="Trebuchet MS Italics"/>
                <a:cs typeface="Trebuchet MS Italics"/>
                <a:sym typeface="Trebuchet MS Italics"/>
              </a:rPr>
              <a:t>no longer a luxury — it has become a necessity.</a:t>
            </a:r>
          </a:p>
          <a:p>
            <a:pPr algn="l">
              <a:lnSpc>
                <a:spcPts val="4276"/>
              </a:lnSpc>
            </a:pPr>
            <a:r>
              <a:rPr lang="en-US" sz="3600" i="1">
                <a:solidFill>
                  <a:srgbClr val="0D0D0D"/>
                </a:solidFill>
                <a:latin typeface="Trebuchet MS Italics"/>
                <a:ea typeface="Trebuchet MS Italics"/>
                <a:cs typeface="Trebuchet MS Italics"/>
                <a:sym typeface="Trebuchet MS Italics"/>
              </a:rPr>
              <a:t> </a:t>
            </a:r>
          </a:p>
          <a:p>
            <a:pPr algn="l">
              <a:lnSpc>
                <a:spcPts val="4276"/>
              </a:lnSpc>
            </a:pPr>
            <a:r>
              <a:rPr lang="en-US" sz="3600" i="1">
                <a:solidFill>
                  <a:srgbClr val="0D0D0D"/>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4"/>
            <a:stretch>
              <a:fillRect b="-76"/>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7" name="TextBox 7"/>
          <p:cNvSpPr txBox="1"/>
          <p:nvPr/>
        </p:nvSpPr>
        <p:spPr>
          <a:xfrm>
            <a:off x="1109662" y="1165460"/>
            <a:ext cx="7998514" cy="1097032"/>
          </a:xfrm>
          <a:prstGeom prst="rect">
            <a:avLst/>
          </a:prstGeom>
        </p:spPr>
        <p:txBody>
          <a:bodyPr lIns="0" tIns="0" rIns="0" bIns="0" rtlCol="0" anchor="t">
            <a:spAutoFit/>
          </a:bodyPr>
          <a:lstStyle/>
          <a:p>
            <a:pPr algn="l">
              <a:lnSpc>
                <a:spcPts val="8925"/>
              </a:lnSpc>
            </a:pPr>
            <a:r>
              <a:rPr lang="en-US" sz="6375" b="1" spc="6">
                <a:solidFill>
                  <a:srgbClr val="0D0D0D"/>
                </a:solidFill>
                <a:latin typeface="Trebuchet MS Bold"/>
                <a:ea typeface="Trebuchet MS Bold"/>
                <a:cs typeface="Trebuchet MS Bold"/>
                <a:sym typeface="Trebuchet MS Bold"/>
              </a:rPr>
              <a:t>PROJECT OVERVIEW</a:t>
            </a:r>
          </a:p>
        </p:txBody>
      </p:sp>
      <p:sp>
        <p:nvSpPr>
          <p:cNvPr id="8" name="TextBox 8"/>
          <p:cNvSpPr txBox="1"/>
          <p:nvPr/>
        </p:nvSpPr>
        <p:spPr>
          <a:xfrm>
            <a:off x="17030128" y="9677971"/>
            <a:ext cx="112090" cy="297047"/>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id="9" name="TextBox 9"/>
          <p:cNvSpPr txBox="1"/>
          <p:nvPr/>
        </p:nvSpPr>
        <p:spPr>
          <a:xfrm>
            <a:off x="881062" y="3044990"/>
            <a:ext cx="12320035" cy="5257952"/>
          </a:xfrm>
          <a:prstGeom prst="rect">
            <a:avLst/>
          </a:prstGeom>
        </p:spPr>
        <p:txBody>
          <a:bodyPr lIns="0" tIns="0" rIns="0" bIns="0" rtlCol="0" anchor="t">
            <a:spAutoFit/>
          </a:bodyPr>
          <a:lstStyle/>
          <a:p>
            <a:pPr algn="l">
              <a:lnSpc>
                <a:spcPts val="3450"/>
              </a:lnSpc>
            </a:pPr>
            <a:r>
              <a:rPr lang="en-US" sz="2899" spc="26">
                <a:solidFill>
                  <a:srgbClr val="0D0D0D"/>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grpSp>
        <p:nvGrpSpPr>
          <p:cNvPr id="4" name="Group 4"/>
          <p:cNvGrpSpPr>
            <a:grpSpLocks noChangeAspect="1"/>
          </p:cNvGrpSpPr>
          <p:nvPr/>
        </p:nvGrpSpPr>
        <p:grpSpPr>
          <a:xfrm>
            <a:off x="1085850" y="9258300"/>
            <a:ext cx="3270437" cy="728662"/>
            <a:chOff x="0" y="0"/>
            <a:chExt cx="3270440" cy="728662"/>
          </a:xfrm>
        </p:grpSpPr>
        <p:sp>
          <p:nvSpPr>
            <p:cNvPr id="5" name="Freeform 5"/>
            <p:cNvSpPr/>
            <p:nvPr/>
          </p:nvSpPr>
          <p:spPr>
            <a:xfrm>
              <a:off x="0" y="0"/>
              <a:ext cx="3270504" cy="728726"/>
            </a:xfrm>
            <a:custGeom>
              <a:avLst/>
              <a:gdLst/>
              <a:ahLst/>
              <a:cxnLst/>
              <a:rect l="l" t="t" r="r" b="b"/>
              <a:pathLst>
                <a:path w="3270504" h="728726">
                  <a:moveTo>
                    <a:pt x="0" y="728726"/>
                  </a:moveTo>
                  <a:lnTo>
                    <a:pt x="3270504" y="728726"/>
                  </a:lnTo>
                  <a:lnTo>
                    <a:pt x="3270504" y="0"/>
                  </a:lnTo>
                  <a:lnTo>
                    <a:pt x="0" y="0"/>
                  </a:lnTo>
                  <a:lnTo>
                    <a:pt x="0" y="728726"/>
                  </a:lnTo>
                  <a:close/>
                </a:path>
              </a:pathLst>
            </a:custGeom>
            <a:solidFill>
              <a:srgbClr val="FFFFFF"/>
            </a:solidFill>
          </p:spPr>
        </p:sp>
      </p:grpSp>
      <p:sp>
        <p:nvSpPr>
          <p:cNvPr id="6" name="Freeform 6"/>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049179" y="1268520"/>
            <a:ext cx="10651798" cy="8104861"/>
          </a:xfrm>
          <a:prstGeom prst="rect">
            <a:avLst/>
          </a:prstGeom>
        </p:spPr>
        <p:txBody>
          <a:bodyPr lIns="0" tIns="0" rIns="0" bIns="0" rtlCol="0" anchor="t">
            <a:spAutoFit/>
          </a:bodyPr>
          <a:lstStyle/>
          <a:p>
            <a:pPr algn="l">
              <a:lnSpc>
                <a:spcPts val="6719"/>
              </a:lnSpc>
            </a:pPr>
            <a:r>
              <a:rPr lang="en-US" sz="4800" b="1">
                <a:solidFill>
                  <a:srgbClr val="0D0D0D"/>
                </a:solidFill>
                <a:latin typeface="Trebuchet MS Bold"/>
                <a:ea typeface="Trebuchet MS Bold"/>
                <a:cs typeface="Trebuchet MS Bold"/>
                <a:sym typeface="Trebuchet MS Bold"/>
              </a:rPr>
              <a:t>WHO ARE THE END USERS?</a:t>
            </a:r>
          </a:p>
          <a:p>
            <a:pPr algn="l">
              <a:lnSpc>
                <a:spcPts val="4799"/>
              </a:lnSpc>
            </a:pPr>
            <a:r>
              <a:rPr lang="en-US" sz="4043" i="1" spc="36">
                <a:solidFill>
                  <a:srgbClr val="0D0D0D"/>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id="8" name="TextBox 8"/>
          <p:cNvSpPr txBox="1"/>
          <p:nvPr/>
        </p:nvSpPr>
        <p:spPr>
          <a:xfrm>
            <a:off x="17030128" y="9677971"/>
            <a:ext cx="112090" cy="297047"/>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2854262"/>
            <a:ext cx="4042801" cy="4871056"/>
          </a:xfrm>
          <a:custGeom>
            <a:avLst/>
            <a:gdLst/>
            <a:ahLst/>
            <a:cxnLst/>
            <a:rect l="l" t="t" r="r" b="b"/>
            <a:pathLst>
              <a:path w="4042801" h="4871056">
                <a:moveTo>
                  <a:pt x="0" y="0"/>
                </a:moveTo>
                <a:lnTo>
                  <a:pt x="4042801" y="0"/>
                </a:lnTo>
                <a:lnTo>
                  <a:pt x="4042801" y="4871056"/>
                </a:lnTo>
                <a:lnTo>
                  <a:pt x="0" y="4871056"/>
                </a:lnTo>
                <a:lnTo>
                  <a:pt x="0" y="0"/>
                </a:lnTo>
                <a:close/>
              </a:path>
            </a:pathLst>
          </a:custGeom>
          <a:blipFill>
            <a:blip r:embed="rId4"/>
            <a:stretch>
              <a:fillRect l="-13"/>
            </a:stretch>
          </a:blipFill>
        </p:spPr>
      </p:sp>
      <p:grpSp>
        <p:nvGrpSpPr>
          <p:cNvPr id="6" name="Group 6"/>
          <p:cNvGrpSpPr>
            <a:grpSpLocks noChangeAspect="1"/>
          </p:cNvGrpSpPr>
          <p:nvPr/>
        </p:nvGrpSpPr>
        <p:grpSpPr>
          <a:xfrm>
            <a:off x="13966822" y="7980359"/>
            <a:ext cx="812797" cy="1198559"/>
            <a:chOff x="0" y="0"/>
            <a:chExt cx="812800" cy="1198562"/>
          </a:xfrm>
        </p:grpSpPr>
        <p:sp>
          <p:nvSpPr>
            <p:cNvPr id="7" name="Freeform 7"/>
            <p:cNvSpPr/>
            <p:nvPr/>
          </p:nvSpPr>
          <p:spPr>
            <a:xfrm>
              <a:off x="63500" y="63500"/>
              <a:ext cx="685800" cy="685800"/>
            </a:xfrm>
            <a:custGeom>
              <a:avLst/>
              <a:gdLst/>
              <a:ahLst/>
              <a:cxnLst/>
              <a:rect l="l" t="t" r="r" b="b"/>
              <a:pathLst>
                <a:path w="685800" h="685800">
                  <a:moveTo>
                    <a:pt x="0" y="0"/>
                  </a:moveTo>
                  <a:lnTo>
                    <a:pt x="685800" y="0"/>
                  </a:lnTo>
                  <a:lnTo>
                    <a:pt x="685800" y="685800"/>
                  </a:lnTo>
                  <a:lnTo>
                    <a:pt x="0" y="685800"/>
                  </a:lnTo>
                  <a:close/>
                </a:path>
              </a:pathLst>
            </a:custGeom>
            <a:solidFill>
              <a:srgbClr val="42AF51"/>
            </a:solidFill>
          </p:spPr>
        </p:sp>
        <p:sp>
          <p:nvSpPr>
            <p:cNvPr id="8" name="Freeform 8"/>
            <p:cNvSpPr/>
            <p:nvPr/>
          </p:nvSpPr>
          <p:spPr>
            <a:xfrm>
              <a:off x="63500" y="863600"/>
              <a:ext cx="271526" cy="271526"/>
            </a:xfrm>
            <a:custGeom>
              <a:avLst/>
              <a:gdLst/>
              <a:ahLst/>
              <a:cxnLst/>
              <a:rect l="l" t="t" r="r" b="b"/>
              <a:pathLst>
                <a:path w="271526" h="271526">
                  <a:moveTo>
                    <a:pt x="0" y="0"/>
                  </a:moveTo>
                  <a:lnTo>
                    <a:pt x="0" y="271526"/>
                  </a:lnTo>
                  <a:lnTo>
                    <a:pt x="271526" y="271526"/>
                  </a:lnTo>
                  <a:lnTo>
                    <a:pt x="271526" y="0"/>
                  </a:lnTo>
                  <a:close/>
                </a:path>
              </a:pathLst>
            </a:custGeom>
            <a:solidFill>
              <a:srgbClr val="2D936B"/>
            </a:solidFill>
          </p:spPr>
        </p:sp>
      </p:grpSp>
      <p:sp>
        <p:nvSpPr>
          <p:cNvPr id="9" name="Freeform 9"/>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10" name="TextBox 10"/>
          <p:cNvSpPr txBox="1"/>
          <p:nvPr/>
        </p:nvSpPr>
        <p:spPr>
          <a:xfrm>
            <a:off x="837248" y="1221629"/>
            <a:ext cx="8092964" cy="930593"/>
          </a:xfrm>
          <a:prstGeom prst="rect">
            <a:avLst/>
          </a:prstGeom>
        </p:spPr>
        <p:txBody>
          <a:bodyPr lIns="0" tIns="0" rIns="0" bIns="0" rtlCol="0" anchor="t">
            <a:spAutoFit/>
          </a:bodyPr>
          <a:lstStyle/>
          <a:p>
            <a:pPr algn="l">
              <a:lnSpc>
                <a:spcPts val="7559"/>
              </a:lnSpc>
            </a:pPr>
            <a:r>
              <a:rPr lang="en-US" sz="5400" b="1" spc="16">
                <a:solidFill>
                  <a:srgbClr val="0D0D0D"/>
                </a:solidFill>
                <a:latin typeface="Trebuchet MS Bold"/>
                <a:ea typeface="Trebuchet MS Bold"/>
                <a:cs typeface="Trebuchet MS Bold"/>
                <a:sym typeface="Trebuchet MS Bold"/>
              </a:rPr>
              <a:t>TOOLS AND TECHNIQUES</a:t>
            </a:r>
          </a:p>
        </p:txBody>
      </p:sp>
      <p:sp>
        <p:nvSpPr>
          <p:cNvPr id="11" name="TextBox 11"/>
          <p:cNvSpPr txBox="1"/>
          <p:nvPr/>
        </p:nvSpPr>
        <p:spPr>
          <a:xfrm>
            <a:off x="17030128" y="9677971"/>
            <a:ext cx="112090" cy="297047"/>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id="12" name="TextBox 12"/>
          <p:cNvSpPr txBox="1"/>
          <p:nvPr/>
        </p:nvSpPr>
        <p:spPr>
          <a:xfrm>
            <a:off x="4617225" y="2776461"/>
            <a:ext cx="8386963" cy="6181306"/>
          </a:xfrm>
          <a:prstGeom prst="rect">
            <a:avLst/>
          </a:prstGeom>
        </p:spPr>
        <p:txBody>
          <a:bodyPr lIns="0" tIns="0" rIns="0" bIns="0" rtlCol="0" anchor="t">
            <a:spAutoFit/>
          </a:bodyPr>
          <a:lstStyle/>
          <a:p>
            <a:pPr algn="ctr">
              <a:lnSpc>
                <a:spcPts val="4049"/>
              </a:lnSpc>
            </a:pPr>
            <a:r>
              <a:rPr lang="en-US" sz="3399" i="1" spc="30">
                <a:solidFill>
                  <a:srgbClr val="0D0D0D"/>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500312" y="9701212"/>
            <a:ext cx="114300" cy="266548"/>
          </a:xfrm>
          <a:custGeom>
            <a:avLst/>
            <a:gdLst/>
            <a:ahLst/>
            <a:cxnLst/>
            <a:rect l="l" t="t" r="r" b="b"/>
            <a:pathLst>
              <a:path w="114300" h="266548">
                <a:moveTo>
                  <a:pt x="0" y="0"/>
                </a:moveTo>
                <a:lnTo>
                  <a:pt x="114300" y="0"/>
                </a:lnTo>
                <a:lnTo>
                  <a:pt x="114300" y="266548"/>
                </a:lnTo>
                <a:lnTo>
                  <a:pt x="0" y="266548"/>
                </a:lnTo>
                <a:lnTo>
                  <a:pt x="0" y="0"/>
                </a:lnTo>
                <a:close/>
              </a:path>
            </a:pathLst>
          </a:custGeom>
          <a:blipFill>
            <a:blip r:embed="rId4"/>
            <a:stretch>
              <a:fillRect/>
            </a:stretch>
          </a:blipFill>
        </p:spPr>
      </p:sp>
      <p:grpSp>
        <p:nvGrpSpPr>
          <p:cNvPr id="6" name="Group 6"/>
          <p:cNvGrpSpPr>
            <a:grpSpLocks noChangeAspect="1"/>
          </p:cNvGrpSpPr>
          <p:nvPr/>
        </p:nvGrpSpPr>
        <p:grpSpPr>
          <a:xfrm>
            <a:off x="15087600" y="787708"/>
            <a:ext cx="685800" cy="685800"/>
            <a:chOff x="0" y="0"/>
            <a:chExt cx="685800" cy="685800"/>
          </a:xfrm>
        </p:grpSpPr>
        <p:sp>
          <p:nvSpPr>
            <p:cNvPr id="7" name="Freeform 7"/>
            <p:cNvSpPr/>
            <p:nvPr/>
          </p:nvSpPr>
          <p:spPr>
            <a:xfrm>
              <a:off x="0" y="0"/>
              <a:ext cx="685800" cy="685800"/>
            </a:xfrm>
            <a:custGeom>
              <a:avLst/>
              <a:gdLst/>
              <a:ahLst/>
              <a:cxnLst/>
              <a:rect l="l" t="t" r="r" b="b"/>
              <a:pathLst>
                <a:path w="685800" h="685800">
                  <a:moveTo>
                    <a:pt x="0" y="0"/>
                  </a:moveTo>
                  <a:lnTo>
                    <a:pt x="685800" y="0"/>
                  </a:lnTo>
                  <a:lnTo>
                    <a:pt x="685800" y="685800"/>
                  </a:lnTo>
                  <a:lnTo>
                    <a:pt x="0" y="685800"/>
                  </a:lnTo>
                  <a:close/>
                </a:path>
              </a:pathLst>
            </a:custGeom>
            <a:solidFill>
              <a:srgbClr val="42AF51"/>
            </a:solidFill>
          </p:spPr>
        </p:sp>
      </p:grpSp>
      <p:sp>
        <p:nvSpPr>
          <p:cNvPr id="8" name="TextBox 8"/>
          <p:cNvSpPr txBox="1"/>
          <p:nvPr/>
        </p:nvSpPr>
        <p:spPr>
          <a:xfrm>
            <a:off x="16915828" y="9677971"/>
            <a:ext cx="112090" cy="297047"/>
          </a:xfrm>
          <a:prstGeom prst="rect">
            <a:avLst/>
          </a:prstGeom>
        </p:spPr>
        <p:txBody>
          <a:bodyPr lIns="0" tIns="0" rIns="0" bIns="0" rtlCol="0" anchor="t">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id="9" name="TextBox 9"/>
          <p:cNvSpPr txBox="1"/>
          <p:nvPr/>
        </p:nvSpPr>
        <p:spPr>
          <a:xfrm>
            <a:off x="1109662" y="273901"/>
            <a:ext cx="11499580" cy="1116549"/>
          </a:xfrm>
          <a:prstGeom prst="rect">
            <a:avLst/>
          </a:prstGeom>
        </p:spPr>
        <p:txBody>
          <a:bodyPr lIns="0" tIns="0" rIns="0" bIns="0" rtlCol="0" anchor="t">
            <a:spAutoFit/>
          </a:bodyPr>
          <a:lstStyle/>
          <a:p>
            <a:pPr algn="l">
              <a:lnSpc>
                <a:spcPts val="9390"/>
              </a:lnSpc>
            </a:pPr>
            <a:r>
              <a:rPr lang="en-US" sz="6000" b="1" spc="24">
                <a:solidFill>
                  <a:srgbClr val="0D0D0D"/>
                </a:solidFill>
                <a:latin typeface="Trebuchet MS Bold"/>
                <a:ea typeface="Trebuchet MS Bold"/>
                <a:cs typeface="Trebuchet MS Bold"/>
                <a:sym typeface="Trebuchet MS Bold"/>
              </a:rPr>
              <a:t>POTFOLIO DESIGN AND LAYOUT</a:t>
            </a:r>
          </a:p>
        </p:txBody>
      </p:sp>
      <p:sp>
        <p:nvSpPr>
          <p:cNvPr id="10" name="TextBox 10"/>
          <p:cNvSpPr txBox="1"/>
          <p:nvPr/>
        </p:nvSpPr>
        <p:spPr>
          <a:xfrm>
            <a:off x="3191018" y="1397841"/>
            <a:ext cx="187328" cy="1011345"/>
          </a:xfrm>
          <a:prstGeom prst="rect">
            <a:avLst/>
          </a:prstGeom>
        </p:spPr>
        <p:txBody>
          <a:bodyPr lIns="0" tIns="0" rIns="0" bIns="0" rtlCol="0" anchor="t">
            <a:spAutoFit/>
          </a:bodyPr>
          <a:lstStyle/>
          <a:p>
            <a:pPr algn="l">
              <a:lnSpc>
                <a:spcPts val="8644"/>
              </a:lnSpc>
            </a:pPr>
            <a:r>
              <a:rPr lang="en-US" sz="4800" i="1">
                <a:solidFill>
                  <a:srgbClr val="0D0D0D"/>
                </a:solidFill>
                <a:latin typeface="Trebuchet MS Italics"/>
                <a:ea typeface="Trebuchet MS Italics"/>
                <a:cs typeface="Trebuchet MS Italics"/>
                <a:sym typeface="Trebuchet MS Italics"/>
              </a:rPr>
              <a:t> </a:t>
            </a:r>
          </a:p>
        </p:txBody>
      </p:sp>
      <p:sp>
        <p:nvSpPr>
          <p:cNvPr id="11" name="TextBox 11"/>
          <p:cNvSpPr txBox="1"/>
          <p:nvPr/>
        </p:nvSpPr>
        <p:spPr>
          <a:xfrm>
            <a:off x="1068429" y="1674066"/>
            <a:ext cx="9664779" cy="735120"/>
          </a:xfrm>
          <a:prstGeom prst="rect">
            <a:avLst/>
          </a:prstGeom>
        </p:spPr>
        <p:txBody>
          <a:bodyPr lIns="0" tIns="0" rIns="0" bIns="0" rtlCol="0" anchor="t">
            <a:spAutoFit/>
          </a:bodyPr>
          <a:lstStyle/>
          <a:p>
            <a:pPr algn="l">
              <a:lnSpc>
                <a:spcPts val="5702"/>
              </a:lnSpc>
            </a:pPr>
            <a:r>
              <a:rPr lang="en-US" sz="4800" i="1" spc="43">
                <a:solidFill>
                  <a:srgbClr val="0D0D0D"/>
                </a:solidFill>
                <a:latin typeface="Trebuchet MS Italics"/>
                <a:ea typeface="Trebuchet MS Italics"/>
                <a:cs typeface="Trebuchet MS Italics"/>
                <a:sym typeface="Trebuchet MS Italics"/>
              </a:rPr>
              <a:t>•Clean,modern&amp;minimal design</a:t>
            </a:r>
          </a:p>
        </p:txBody>
      </p:sp>
      <p:sp>
        <p:nvSpPr>
          <p:cNvPr id="12" name="TextBox 12"/>
          <p:cNvSpPr txBox="1"/>
          <p:nvPr/>
        </p:nvSpPr>
        <p:spPr>
          <a:xfrm>
            <a:off x="1068429" y="3121866"/>
            <a:ext cx="11010100" cy="6526320"/>
          </a:xfrm>
          <a:prstGeom prst="rect">
            <a:avLst/>
          </a:prstGeom>
        </p:spPr>
        <p:txBody>
          <a:bodyPr lIns="0" tIns="0" rIns="0" bIns="0" rtlCol="0" anchor="t">
            <a:spAutoFit/>
          </a:bodyPr>
          <a:lstStyle/>
          <a:p>
            <a:pPr algn="l">
              <a:lnSpc>
                <a:spcPts val="5702"/>
              </a:lnSpc>
            </a:pPr>
            <a:r>
              <a:rPr lang="en-US" sz="4800" i="1" spc="43">
                <a:solidFill>
                  <a:srgbClr val="0D0D0D"/>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5038"/>
            <a:ext cx="671512" cy="4271962"/>
            <a:chOff x="0" y="0"/>
            <a:chExt cx="671512" cy="4271962"/>
          </a:xfrm>
        </p:grpSpPr>
        <p:sp>
          <p:nvSpPr>
            <p:cNvPr id="3" name="Freeform 3"/>
            <p:cNvSpPr/>
            <p:nvPr/>
          </p:nvSpPr>
          <p:spPr>
            <a:xfrm>
              <a:off x="0" y="0"/>
              <a:ext cx="671449" cy="4271899"/>
            </a:xfrm>
            <a:custGeom>
              <a:avLst/>
              <a:gdLst/>
              <a:ahLst/>
              <a:cxnLst/>
              <a:rect l="l" t="t" r="r" b="b"/>
              <a:pathLst>
                <a:path w="671449" h="4271899">
                  <a:moveTo>
                    <a:pt x="0" y="0"/>
                  </a:moveTo>
                  <a:lnTo>
                    <a:pt x="0" y="4271899"/>
                  </a:lnTo>
                  <a:lnTo>
                    <a:pt x="671449" y="4271899"/>
                  </a:lnTo>
                  <a:lnTo>
                    <a:pt x="0" y="0"/>
                  </a:lnTo>
                  <a:close/>
                </a:path>
              </a:pathLst>
            </a:custGeom>
            <a:solidFill>
              <a:srgbClr val="5FCAEE"/>
            </a:solidFill>
          </p:spPr>
        </p:sp>
      </p:grpSp>
      <p:sp>
        <p:nvSpPr>
          <p:cNvPr id="4" name="Freeform 4"/>
          <p:cNvSpPr/>
          <p:nvPr/>
        </p:nvSpPr>
        <p:spPr>
          <a:xfrm>
            <a:off x="11104369" y="-63503"/>
            <a:ext cx="7247125" cy="10413997"/>
          </a:xfrm>
          <a:custGeom>
            <a:avLst/>
            <a:gdLst/>
            <a:ahLst/>
            <a:cxnLst/>
            <a:rect l="l" t="t" r="r" b="b"/>
            <a:pathLst>
              <a:path w="7247125" h="10413997">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132999" y="406784"/>
            <a:ext cx="13806335" cy="1297943"/>
          </a:xfrm>
          <a:prstGeom prst="rect">
            <a:avLst/>
          </a:prstGeom>
        </p:spPr>
        <p:txBody>
          <a:bodyPr lIns="0" tIns="0" rIns="0" bIns="0" rtlCol="0" anchor="t">
            <a:spAutoFit/>
          </a:bodyPr>
          <a:lstStyle/>
          <a:p>
            <a:pPr algn="l">
              <a:lnSpc>
                <a:spcPts val="10620"/>
              </a:lnSpc>
            </a:pPr>
            <a:r>
              <a:rPr lang="en-US" sz="7200" b="1">
                <a:solidFill>
                  <a:srgbClr val="0D0D0D"/>
                </a:solidFill>
                <a:latin typeface="Trebuchet MS Bold"/>
                <a:ea typeface="Trebuchet MS Bold"/>
                <a:cs typeface="Trebuchet MS Bold"/>
                <a:sym typeface="Trebuchet MS Bold"/>
              </a:rPr>
              <a:t>FEATURES AND FUNCTIONALITY</a:t>
            </a:r>
          </a:p>
        </p:txBody>
      </p:sp>
      <p:sp>
        <p:nvSpPr>
          <p:cNvPr id="6" name="TextBox 6"/>
          <p:cNvSpPr txBox="1"/>
          <p:nvPr/>
        </p:nvSpPr>
        <p:spPr>
          <a:xfrm>
            <a:off x="1028700" y="1368181"/>
            <a:ext cx="814711" cy="1334291"/>
          </a:xfrm>
          <a:prstGeom prst="rect">
            <a:avLst/>
          </a:prstGeom>
        </p:spPr>
        <p:txBody>
          <a:bodyPr lIns="0" tIns="0" rIns="0" bIns="0" rtlCol="0" anchor="t">
            <a:spAutoFit/>
          </a:bodyPr>
          <a:lstStyle/>
          <a:p>
            <a:pPr algn="l">
              <a:lnSpc>
                <a:spcPts val="10502"/>
              </a:lnSpc>
            </a:pPr>
            <a:r>
              <a:rPr lang="en-US" sz="4800" spc="43">
                <a:solidFill>
                  <a:srgbClr val="0D0D0D"/>
                </a:solidFill>
                <a:latin typeface="Trebuchet MS"/>
                <a:ea typeface="Trebuchet MS"/>
                <a:cs typeface="Trebuchet MS"/>
                <a:sym typeface="Trebuchet MS"/>
              </a:rPr>
              <a:t>♦ </a:t>
            </a:r>
          </a:p>
        </p:txBody>
      </p:sp>
      <p:sp>
        <p:nvSpPr>
          <p:cNvPr id="7" name="TextBox 7"/>
          <p:cNvSpPr txBox="1"/>
          <p:nvPr/>
        </p:nvSpPr>
        <p:spPr>
          <a:xfrm>
            <a:off x="1832924" y="2067268"/>
            <a:ext cx="12596660" cy="735120"/>
          </a:xfrm>
          <a:prstGeom prst="rect">
            <a:avLst/>
          </a:prstGeom>
        </p:spPr>
        <p:txBody>
          <a:bodyPr lIns="0" tIns="0" rIns="0" bIns="0" rtlCol="0" anchor="t">
            <a:spAutoFit/>
          </a:bodyPr>
          <a:lstStyle/>
          <a:p>
            <a:pPr algn="l">
              <a:lnSpc>
                <a:spcPts val="5702"/>
              </a:lnSpc>
            </a:pPr>
            <a:r>
              <a:rPr lang="en-US" sz="4800" spc="43">
                <a:solidFill>
                  <a:srgbClr val="0D0D0D"/>
                </a:solidFill>
                <a:latin typeface="Trebuchet MS"/>
                <a:ea typeface="Trebuchet MS"/>
                <a:cs typeface="Trebuchet MS"/>
                <a:sym typeface="Trebuchet MS"/>
              </a:rPr>
              <a:t>Personalized LearningPaths—Customstudy</a:t>
            </a:r>
          </a:p>
        </p:txBody>
      </p:sp>
      <p:sp>
        <p:nvSpPr>
          <p:cNvPr id="8" name="TextBox 8"/>
          <p:cNvSpPr txBox="1"/>
          <p:nvPr/>
        </p:nvSpPr>
        <p:spPr>
          <a:xfrm>
            <a:off x="1028700" y="2791168"/>
            <a:ext cx="14975710" cy="7250220"/>
          </a:xfrm>
          <a:prstGeom prst="rect">
            <a:avLst/>
          </a:prstGeom>
        </p:spPr>
        <p:txBody>
          <a:bodyPr lIns="0" tIns="0" rIns="0" bIns="0" rtlCol="0" anchor="t">
            <a:spAutoFit/>
          </a:bodyPr>
          <a:lstStyle/>
          <a:p>
            <a:pPr algn="l">
              <a:lnSpc>
                <a:spcPts val="5702"/>
              </a:lnSpc>
            </a:pPr>
            <a:r>
              <a:rPr lang="en-US" sz="4800" spc="43">
                <a:solidFill>
                  <a:srgbClr val="0D0D0D"/>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Naan Mudhalvan.pptx_20250901_121102_0000.pdf</dc:title>
  <cp:lastModifiedBy>Deva PRASATH</cp:lastModifiedBy>
  <cp:revision>2</cp:revision>
  <dcterms:created xsi:type="dcterms:W3CDTF">2006-08-16T00:00:00Z</dcterms:created>
  <dcterms:modified xsi:type="dcterms:W3CDTF">2025-09-02T06:42:55Z</dcterms:modified>
  <dc:identifier>DAGxusCVb2o</dc:identifier>
</cp:coreProperties>
</file>