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Trebuchet MS Bold" charset="1" panose="020B0703020202020204"/>
      <p:regular r:id="rId17"/>
    </p:embeddedFont>
    <p:embeddedFont>
      <p:font typeface="Trebuchet MS" charset="1" panose="020B0603020202020204"/>
      <p:regular r:id="rId18"/>
    </p:embeddedFont>
    <p:embeddedFont>
      <p:font typeface="Trebuchet MS Bold Italics" charset="1" panose="020B0703020202090204"/>
      <p:regular r:id="rId19"/>
    </p:embeddedFont>
    <p:embeddedFont>
      <p:font typeface="Trebuchet MS Italics" charset="1" panose="020B0603020202090204"/>
      <p:regular r:id="rId20"/>
    </p:embeddedFont>
    <p:embeddedFont>
      <p:font typeface="Times New Roman" charset="1" panose="02030502070405020303"/>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20.jpeg" Type="http://schemas.openxmlformats.org/officeDocument/2006/relationships/image"/><Relationship Id="rId5" Target="../media/image21.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9.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3.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2.png" Type="http://schemas.openxmlformats.org/officeDocument/2006/relationships/image"/><Relationship Id="rId5" Target="../media/image3.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3.png" Type="http://schemas.openxmlformats.org/officeDocument/2006/relationships/image"/><Relationship Id="rId5" Target="../media/image3.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6.jpeg" Type="http://schemas.openxmlformats.org/officeDocument/2006/relationships/image"/><Relationship Id="rId5" Target="../media/image3.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19.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6015038"/>
            <a:ext cx="671512" cy="4271962"/>
            <a:chOff x="0" y="0"/>
            <a:chExt cx="671512" cy="4271962"/>
          </a:xfrm>
        </p:grpSpPr>
        <p:sp>
          <p:nvSpPr>
            <p:cNvPr name="Freeform 3" id="3"/>
            <p:cNvSpPr/>
            <p:nvPr/>
          </p:nvSpPr>
          <p:spPr>
            <a:xfrm flipH="false" flipV="false" rot="0">
              <a:off x="0" y="0"/>
              <a:ext cx="671449" cy="4271899"/>
            </a:xfrm>
            <a:custGeom>
              <a:avLst/>
              <a:gdLst/>
              <a:ahLst/>
              <a:cxnLst/>
              <a:rect r="r" b="b" t="t" l="l"/>
              <a:pathLst>
                <a:path h="4271899" w="671449">
                  <a:moveTo>
                    <a:pt x="0" y="0"/>
                  </a:moveTo>
                  <a:lnTo>
                    <a:pt x="0" y="4271899"/>
                  </a:lnTo>
                  <a:lnTo>
                    <a:pt x="671449" y="4271899"/>
                  </a:lnTo>
                  <a:lnTo>
                    <a:pt x="0" y="0"/>
                  </a:lnTo>
                  <a:close/>
                </a:path>
              </a:pathLst>
            </a:custGeom>
            <a:solidFill>
              <a:srgbClr val="5FCAEE"/>
            </a:solidFill>
          </p:spPr>
        </p:sp>
      </p:grpSp>
      <p:grpSp>
        <p:nvGrpSpPr>
          <p:cNvPr name="Group 4" id="4"/>
          <p:cNvGrpSpPr>
            <a:grpSpLocks noChangeAspect="true"/>
          </p:cNvGrpSpPr>
          <p:nvPr/>
        </p:nvGrpSpPr>
        <p:grpSpPr>
          <a:xfrm rot="0">
            <a:off x="1250947" y="1422397"/>
            <a:ext cx="2746372" cy="2127247"/>
            <a:chOff x="0" y="0"/>
            <a:chExt cx="2746375" cy="2127250"/>
          </a:xfrm>
        </p:grpSpPr>
        <p:sp>
          <p:nvSpPr>
            <p:cNvPr name="Freeform 5" id="5"/>
            <p:cNvSpPr/>
            <p:nvPr/>
          </p:nvSpPr>
          <p:spPr>
            <a:xfrm flipH="false" flipV="false" rot="0">
              <a:off x="63500" y="477774"/>
              <a:ext cx="1846453" cy="1585976"/>
            </a:xfrm>
            <a:custGeom>
              <a:avLst/>
              <a:gdLst/>
              <a:ahLst/>
              <a:cxnLst/>
              <a:rect r="r" b="b" t="t" l="l"/>
              <a:pathLst>
                <a:path h="1585976" w="1846453">
                  <a:moveTo>
                    <a:pt x="1449324" y="0"/>
                  </a:moveTo>
                  <a:lnTo>
                    <a:pt x="397129" y="0"/>
                  </a:lnTo>
                  <a:lnTo>
                    <a:pt x="0" y="793115"/>
                  </a:lnTo>
                  <a:lnTo>
                    <a:pt x="397129" y="1585976"/>
                  </a:lnTo>
                  <a:lnTo>
                    <a:pt x="1449324" y="1585976"/>
                  </a:lnTo>
                  <a:lnTo>
                    <a:pt x="1846453" y="793115"/>
                  </a:lnTo>
                  <a:lnTo>
                    <a:pt x="1449324" y="0"/>
                  </a:lnTo>
                  <a:close/>
                </a:path>
              </a:pathLst>
            </a:custGeom>
            <a:solidFill>
              <a:srgbClr val="5FCAEE"/>
            </a:solidFill>
          </p:spPr>
        </p:sp>
        <p:sp>
          <p:nvSpPr>
            <p:cNvPr name="Freeform 6" id="6"/>
            <p:cNvSpPr/>
            <p:nvPr/>
          </p:nvSpPr>
          <p:spPr>
            <a:xfrm flipH="false" flipV="false" rot="0">
              <a:off x="1709547" y="63500"/>
              <a:ext cx="973328" cy="843026"/>
            </a:xfrm>
            <a:custGeom>
              <a:avLst/>
              <a:gdLst/>
              <a:ahLst/>
              <a:cxnLst/>
              <a:rect r="r" b="b" t="t" l="l"/>
              <a:pathLst>
                <a:path h="843026" w="973328">
                  <a:moveTo>
                    <a:pt x="762254" y="0"/>
                  </a:moveTo>
                  <a:lnTo>
                    <a:pt x="211074" y="0"/>
                  </a:lnTo>
                  <a:lnTo>
                    <a:pt x="0" y="421386"/>
                  </a:lnTo>
                  <a:lnTo>
                    <a:pt x="211074" y="843026"/>
                  </a:lnTo>
                  <a:lnTo>
                    <a:pt x="762254" y="843026"/>
                  </a:lnTo>
                  <a:lnTo>
                    <a:pt x="973328" y="421386"/>
                  </a:lnTo>
                  <a:lnTo>
                    <a:pt x="762254" y="0"/>
                  </a:lnTo>
                  <a:close/>
                </a:path>
              </a:pathLst>
            </a:custGeom>
            <a:solidFill>
              <a:srgbClr val="2D936B"/>
            </a:solidFill>
          </p:spPr>
        </p:sp>
      </p:grpSp>
      <p:grpSp>
        <p:nvGrpSpPr>
          <p:cNvPr name="Group 7" id="7"/>
          <p:cNvGrpSpPr>
            <a:grpSpLocks noChangeAspect="true"/>
          </p:cNvGrpSpPr>
          <p:nvPr/>
        </p:nvGrpSpPr>
        <p:grpSpPr>
          <a:xfrm rot="0">
            <a:off x="5629275" y="1785938"/>
            <a:ext cx="2502789" cy="2157412"/>
            <a:chOff x="0" y="0"/>
            <a:chExt cx="2502789" cy="2157412"/>
          </a:xfrm>
        </p:grpSpPr>
        <p:sp>
          <p:nvSpPr>
            <p:cNvPr name="Freeform 8" id="8"/>
            <p:cNvSpPr/>
            <p:nvPr/>
          </p:nvSpPr>
          <p:spPr>
            <a:xfrm flipH="false" flipV="false" rot="0">
              <a:off x="0" y="0"/>
              <a:ext cx="2500249" cy="2157349"/>
            </a:xfrm>
            <a:custGeom>
              <a:avLst/>
              <a:gdLst/>
              <a:ahLst/>
              <a:cxnLst/>
              <a:rect r="r" b="b" t="t" l="l"/>
              <a:pathLst>
                <a:path h="2157349" w="2500249">
                  <a:moveTo>
                    <a:pt x="539369" y="0"/>
                  </a:moveTo>
                  <a:lnTo>
                    <a:pt x="0" y="1078611"/>
                  </a:lnTo>
                  <a:lnTo>
                    <a:pt x="539242" y="2157349"/>
                  </a:lnTo>
                  <a:lnTo>
                    <a:pt x="1961007" y="2157349"/>
                  </a:lnTo>
                  <a:lnTo>
                    <a:pt x="2500249" y="1078611"/>
                  </a:lnTo>
                  <a:lnTo>
                    <a:pt x="1961007" y="0"/>
                  </a:lnTo>
                  <a:close/>
                </a:path>
              </a:pathLst>
            </a:custGeom>
            <a:solidFill>
              <a:srgbClr val="42D0A1"/>
            </a:solidFill>
          </p:spPr>
        </p:sp>
      </p:grpSp>
      <p:grpSp>
        <p:nvGrpSpPr>
          <p:cNvPr name="Group 9" id="9"/>
          <p:cNvGrpSpPr>
            <a:grpSpLocks noChangeAspect="true"/>
          </p:cNvGrpSpPr>
          <p:nvPr/>
        </p:nvGrpSpPr>
        <p:grpSpPr>
          <a:xfrm rot="0">
            <a:off x="5700712" y="7843838"/>
            <a:ext cx="1084678" cy="928688"/>
            <a:chOff x="0" y="0"/>
            <a:chExt cx="1084682" cy="928688"/>
          </a:xfrm>
        </p:grpSpPr>
        <p:sp>
          <p:nvSpPr>
            <p:cNvPr name="Freeform 10" id="10"/>
            <p:cNvSpPr/>
            <p:nvPr/>
          </p:nvSpPr>
          <p:spPr>
            <a:xfrm flipH="false" flipV="false" rot="0">
              <a:off x="0" y="0"/>
              <a:ext cx="1084707" cy="928624"/>
            </a:xfrm>
            <a:custGeom>
              <a:avLst/>
              <a:gdLst/>
              <a:ahLst/>
              <a:cxnLst/>
              <a:rect r="r" b="b" t="t" l="l"/>
              <a:pathLst>
                <a:path h="928624" w="1084707">
                  <a:moveTo>
                    <a:pt x="232283" y="0"/>
                  </a:moveTo>
                  <a:lnTo>
                    <a:pt x="0" y="464439"/>
                  </a:lnTo>
                  <a:lnTo>
                    <a:pt x="232156" y="928624"/>
                  </a:lnTo>
                  <a:lnTo>
                    <a:pt x="853567" y="928624"/>
                  </a:lnTo>
                  <a:lnTo>
                    <a:pt x="1084707" y="466725"/>
                  </a:lnTo>
                  <a:lnTo>
                    <a:pt x="1084707" y="462026"/>
                  </a:lnTo>
                  <a:lnTo>
                    <a:pt x="853567" y="0"/>
                  </a:lnTo>
                  <a:close/>
                </a:path>
              </a:pathLst>
            </a:custGeom>
            <a:solidFill>
              <a:srgbClr val="42AF51"/>
            </a:solidFill>
          </p:spPr>
        </p:sp>
      </p:grpSp>
      <p:sp>
        <p:nvSpPr>
          <p:cNvPr name="Freeform 11" id="11"/>
          <p:cNvSpPr/>
          <p:nvPr/>
        </p:nvSpPr>
        <p:spPr>
          <a:xfrm flipH="false" flipV="false" rot="0">
            <a:off x="11104369" y="-63503"/>
            <a:ext cx="7247125" cy="10413997"/>
          </a:xfrm>
          <a:custGeom>
            <a:avLst/>
            <a:gdLst/>
            <a:ahLst/>
            <a:cxnLst/>
            <a:rect r="r" b="b" t="t" l="l"/>
            <a:pathLst>
              <a:path h="10413997" w="7247125">
                <a:moveTo>
                  <a:pt x="0" y="0"/>
                </a:moveTo>
                <a:lnTo>
                  <a:pt x="7247125" y="0"/>
                </a:lnTo>
                <a:lnTo>
                  <a:pt x="7247125"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4"/>
            <a:stretch>
              <a:fillRect l="-66666" t="0" r="-66666" b="0"/>
            </a:stretch>
          </a:blipFill>
        </p:spPr>
      </p:sp>
      <p:grpSp>
        <p:nvGrpSpPr>
          <p:cNvPr name="Group 13" id="13"/>
          <p:cNvGrpSpPr>
            <a:grpSpLocks noChangeAspect="true"/>
          </p:cNvGrpSpPr>
          <p:nvPr/>
        </p:nvGrpSpPr>
        <p:grpSpPr>
          <a:xfrm rot="0">
            <a:off x="1314450" y="1485900"/>
            <a:ext cx="2614612" cy="2000250"/>
            <a:chOff x="0" y="0"/>
            <a:chExt cx="2614612" cy="2000250"/>
          </a:xfrm>
        </p:grpSpPr>
        <p:sp>
          <p:nvSpPr>
            <p:cNvPr name="Freeform 14" id="14"/>
            <p:cNvSpPr/>
            <p:nvPr/>
          </p:nvSpPr>
          <p:spPr>
            <a:xfrm flipH="false" flipV="false" rot="0">
              <a:off x="0" y="0"/>
              <a:ext cx="2614549" cy="2000250"/>
            </a:xfrm>
            <a:custGeom>
              <a:avLst/>
              <a:gdLst/>
              <a:ahLst/>
              <a:cxnLst/>
              <a:rect r="r" b="b" t="t" l="l"/>
              <a:pathLst>
                <a:path h="2000250" w="2614549">
                  <a:moveTo>
                    <a:pt x="0" y="2000250"/>
                  </a:moveTo>
                  <a:lnTo>
                    <a:pt x="2614549" y="2000250"/>
                  </a:lnTo>
                  <a:lnTo>
                    <a:pt x="2614549" y="0"/>
                  </a:lnTo>
                  <a:lnTo>
                    <a:pt x="0" y="0"/>
                  </a:lnTo>
                  <a:close/>
                </a:path>
              </a:pathLst>
            </a:custGeom>
            <a:solidFill>
              <a:srgbClr val="000000">
                <a:alpha val="0"/>
              </a:srgbClr>
            </a:solidFill>
          </p:spPr>
        </p:sp>
      </p:grpSp>
      <p:sp>
        <p:nvSpPr>
          <p:cNvPr name="TextBox 15" id="15"/>
          <p:cNvSpPr txBox="true"/>
          <p:nvPr/>
        </p:nvSpPr>
        <p:spPr>
          <a:xfrm rot="0">
            <a:off x="521494" y="102108"/>
            <a:ext cx="5837749" cy="1006107"/>
          </a:xfrm>
          <a:prstGeom prst="rect">
            <a:avLst/>
          </a:prstGeom>
        </p:spPr>
        <p:txBody>
          <a:bodyPr anchor="t" rtlCol="false" tIns="0" lIns="0" bIns="0" rIns="0">
            <a:spAutoFit/>
          </a:bodyPr>
          <a:lstStyle/>
          <a:p>
            <a:pPr algn="l">
              <a:lnSpc>
                <a:spcPts val="8259"/>
              </a:lnSpc>
            </a:pPr>
            <a:r>
              <a:rPr lang="en-US" b="true" sz="5899">
                <a:solidFill>
                  <a:srgbClr val="0F0F0F"/>
                </a:solidFill>
                <a:latin typeface="Trebuchet MS Bold"/>
                <a:ea typeface="Trebuchet MS Bold"/>
                <a:cs typeface="Trebuchet MS Bold"/>
                <a:sym typeface="Trebuchet MS Bold"/>
              </a:rPr>
              <a:t>Digital Portfolio </a:t>
            </a:r>
          </a:p>
        </p:txBody>
      </p:sp>
      <p:sp>
        <p:nvSpPr>
          <p:cNvPr name="TextBox 16" id="16"/>
          <p:cNvSpPr txBox="true"/>
          <p:nvPr/>
        </p:nvSpPr>
        <p:spPr>
          <a:xfrm rot="0">
            <a:off x="17030128" y="9677971"/>
            <a:ext cx="112090" cy="297047"/>
          </a:xfrm>
          <a:prstGeom prst="rect">
            <a:avLst/>
          </a:prstGeom>
        </p:spPr>
        <p:txBody>
          <a:bodyPr anchor="t" rtlCol="false" tIns="0" lIns="0" bIns="0" rIns="0">
            <a:spAutoFit/>
          </a:bodyPr>
          <a:lstStyle/>
          <a:p>
            <a:pPr algn="l">
              <a:lnSpc>
                <a:spcPts val="2310"/>
              </a:lnSpc>
            </a:pPr>
            <a:r>
              <a:rPr lang="en-US" sz="1650">
                <a:solidFill>
                  <a:srgbClr val="2D936B"/>
                </a:solidFill>
                <a:latin typeface="Trebuchet MS"/>
                <a:ea typeface="Trebuchet MS"/>
                <a:cs typeface="Trebuchet MS"/>
                <a:sym typeface="Trebuchet MS"/>
              </a:rPr>
              <a:t>1</a:t>
            </a:r>
          </a:p>
        </p:txBody>
      </p:sp>
      <p:sp>
        <p:nvSpPr>
          <p:cNvPr name="TextBox 17" id="17"/>
          <p:cNvSpPr txBox="true"/>
          <p:nvPr/>
        </p:nvSpPr>
        <p:spPr>
          <a:xfrm rot="0">
            <a:off x="857250" y="2800083"/>
            <a:ext cx="12668593" cy="6548697"/>
          </a:xfrm>
          <a:prstGeom prst="rect">
            <a:avLst/>
          </a:prstGeom>
        </p:spPr>
        <p:txBody>
          <a:bodyPr anchor="t" rtlCol="false" tIns="0" lIns="0" bIns="0" rIns="0">
            <a:spAutoFit/>
          </a:bodyPr>
          <a:lstStyle/>
          <a:p>
            <a:pPr algn="l">
              <a:lnSpc>
                <a:spcPts val="9148"/>
              </a:lnSpc>
            </a:pPr>
            <a:r>
              <a:rPr lang="en-US" b="true" sz="3828" i="true" spc="34">
                <a:solidFill>
                  <a:srgbClr val="0D0D0D"/>
                </a:solidFill>
                <a:latin typeface="Trebuchet MS Bold Italics"/>
                <a:ea typeface="Trebuchet MS Bold Italics"/>
                <a:cs typeface="Trebuchet MS Bold Italics"/>
                <a:sym typeface="Trebuchet MS Bold Italics"/>
              </a:rPr>
              <a:t>STUDENT NAME: Devaprasath J</a:t>
            </a:r>
          </a:p>
          <a:p>
            <a:pPr algn="l">
              <a:lnSpc>
                <a:spcPts val="9148"/>
              </a:lnSpc>
            </a:pPr>
            <a:r>
              <a:rPr lang="en-US" b="true" sz="3828" i="true" spc="34">
                <a:solidFill>
                  <a:srgbClr val="0D0D0D"/>
                </a:solidFill>
                <a:latin typeface="Trebuchet MS Bold Italics"/>
                <a:ea typeface="Trebuchet MS Bold Italics"/>
                <a:cs typeface="Trebuchet MS Bold Italics"/>
                <a:sym typeface="Trebuchet MS Bold Italics"/>
              </a:rPr>
              <a:t> REGISTER NO AND NMID:212400933 </a:t>
            </a:r>
            <a:r>
              <a:rPr lang="en-US" sz="3828" i="true" spc="34">
                <a:solidFill>
                  <a:srgbClr val="0D0D0D"/>
                </a:solidFill>
                <a:latin typeface="Trebuchet MS Italics"/>
                <a:ea typeface="Trebuchet MS Italics"/>
                <a:cs typeface="Trebuchet MS Italics"/>
                <a:sym typeface="Trebuchet MS Italics"/>
              </a:rPr>
              <a:t>A1F1783D3C7262289334564BFF61FEF8 </a:t>
            </a:r>
          </a:p>
          <a:p>
            <a:pPr algn="l">
              <a:lnSpc>
                <a:spcPts val="9148"/>
              </a:lnSpc>
            </a:pPr>
            <a:r>
              <a:rPr lang="en-US" b="true" sz="3827" i="true" spc="34">
                <a:solidFill>
                  <a:srgbClr val="0D0D0D"/>
                </a:solidFill>
                <a:latin typeface="Trebuchet MS Bold Italics"/>
                <a:ea typeface="Trebuchet MS Bold Italics"/>
                <a:cs typeface="Trebuchet MS Bold Italics"/>
                <a:sym typeface="Trebuchet MS Bold Italics"/>
              </a:rPr>
              <a:t>department </a:t>
            </a:r>
            <a:r>
              <a:rPr lang="en-US" b="true" sz="3827" i="true" spc="34">
                <a:solidFill>
                  <a:srgbClr val="0D0D0D"/>
                </a:solidFill>
                <a:latin typeface="Trebuchet MS Bold Italics"/>
                <a:ea typeface="Trebuchet MS Bold Italics"/>
                <a:cs typeface="Trebuchet MS Bold Italics"/>
                <a:sym typeface="Trebuchet MS Bold Italics"/>
              </a:rPr>
              <a:t>: </a:t>
            </a:r>
            <a:r>
              <a:rPr lang="en-US" sz="3827" i="true" spc="34">
                <a:solidFill>
                  <a:srgbClr val="0D0D0D"/>
                </a:solidFill>
                <a:latin typeface="Trebuchet MS Italics"/>
                <a:ea typeface="Trebuchet MS Italics"/>
                <a:cs typeface="Trebuchet MS Italics"/>
                <a:sym typeface="Trebuchet MS Italics"/>
              </a:rPr>
              <a:t>Bachelor Of Computer Application </a:t>
            </a:r>
            <a:r>
              <a:rPr lang="en-US" b="true" sz="3827" i="true" spc="34">
                <a:solidFill>
                  <a:srgbClr val="0D0D0D"/>
                </a:solidFill>
                <a:latin typeface="Trebuchet MS Bold Italics"/>
                <a:ea typeface="Trebuchet MS Bold Italics"/>
                <a:cs typeface="Trebuchet MS Bold Italics"/>
                <a:sym typeface="Trebuchet MS Bold Italics"/>
              </a:rPr>
              <a:t>COLLEGE/UNIVERSITY: </a:t>
            </a:r>
            <a:r>
              <a:rPr lang="en-US" sz="3827" i="true" spc="34">
                <a:solidFill>
                  <a:srgbClr val="0D0D0D"/>
                </a:solidFill>
                <a:latin typeface="Trebuchet MS Italics"/>
                <a:ea typeface="Trebuchet MS Italics"/>
                <a:cs typeface="Trebuchet MS Italics"/>
                <a:sym typeface="Trebuchet MS Italics"/>
              </a:rPr>
              <a:t>Prince Shri Venkateshwara Arts</a:t>
            </a:r>
          </a:p>
          <a:p>
            <a:pPr algn="l">
              <a:lnSpc>
                <a:spcPts val="5359"/>
              </a:lnSpc>
            </a:pPr>
            <a:r>
              <a:rPr lang="en-US" sz="3827" i="true" spc="34">
                <a:solidFill>
                  <a:srgbClr val="0D0D0D"/>
                </a:solidFill>
                <a:latin typeface="Trebuchet MS Italics"/>
                <a:ea typeface="Trebuchet MS Italics"/>
                <a:cs typeface="Trebuchet MS Italics"/>
                <a:sym typeface="Trebuchet MS Italics"/>
              </a:rPr>
              <a:t>and Science College</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6015038"/>
            <a:ext cx="671512" cy="4271962"/>
            <a:chOff x="0" y="0"/>
            <a:chExt cx="671512" cy="4271962"/>
          </a:xfrm>
        </p:grpSpPr>
        <p:sp>
          <p:nvSpPr>
            <p:cNvPr name="Freeform 3" id="3"/>
            <p:cNvSpPr/>
            <p:nvPr/>
          </p:nvSpPr>
          <p:spPr>
            <a:xfrm flipH="false" flipV="false" rot="0">
              <a:off x="0" y="0"/>
              <a:ext cx="671449" cy="4271899"/>
            </a:xfrm>
            <a:custGeom>
              <a:avLst/>
              <a:gdLst/>
              <a:ahLst/>
              <a:cxnLst/>
              <a:rect r="r" b="b" t="t" l="l"/>
              <a:pathLst>
                <a:path h="4271899" w="671449">
                  <a:moveTo>
                    <a:pt x="0" y="0"/>
                  </a:moveTo>
                  <a:lnTo>
                    <a:pt x="0" y="4271899"/>
                  </a:lnTo>
                  <a:lnTo>
                    <a:pt x="671449" y="4271899"/>
                  </a:lnTo>
                  <a:lnTo>
                    <a:pt x="0" y="0"/>
                  </a:lnTo>
                  <a:close/>
                </a:path>
              </a:pathLst>
            </a:custGeom>
            <a:solidFill>
              <a:srgbClr val="5FCAEE"/>
            </a:solidFill>
          </p:spPr>
        </p:sp>
      </p:grpSp>
      <p:sp>
        <p:nvSpPr>
          <p:cNvPr name="Freeform 4" id="4"/>
          <p:cNvSpPr/>
          <p:nvPr/>
        </p:nvSpPr>
        <p:spPr>
          <a:xfrm flipH="false" flipV="false" rot="0">
            <a:off x="11104369" y="-63503"/>
            <a:ext cx="7247125" cy="10413997"/>
          </a:xfrm>
          <a:custGeom>
            <a:avLst/>
            <a:gdLst/>
            <a:ahLst/>
            <a:cxnLst/>
            <a:rect r="r" b="b" t="t" l="l"/>
            <a:pathLst>
              <a:path h="10413997" w="7247125">
                <a:moveTo>
                  <a:pt x="0" y="0"/>
                </a:moveTo>
                <a:lnTo>
                  <a:pt x="7247125" y="0"/>
                </a:lnTo>
                <a:lnTo>
                  <a:pt x="7247125"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00012" y="5072062"/>
            <a:ext cx="3700462" cy="5127374"/>
          </a:xfrm>
          <a:custGeom>
            <a:avLst/>
            <a:gdLst/>
            <a:ahLst/>
            <a:cxnLst/>
            <a:rect r="r" b="b" t="t" l="l"/>
            <a:pathLst>
              <a:path h="5127374" w="3700462">
                <a:moveTo>
                  <a:pt x="0" y="0"/>
                </a:moveTo>
                <a:lnTo>
                  <a:pt x="3700463" y="0"/>
                </a:lnTo>
                <a:lnTo>
                  <a:pt x="3700463" y="5127375"/>
                </a:lnTo>
                <a:lnTo>
                  <a:pt x="0" y="5127375"/>
                </a:lnTo>
                <a:lnTo>
                  <a:pt x="0" y="0"/>
                </a:lnTo>
                <a:close/>
              </a:path>
            </a:pathLst>
          </a:custGeom>
          <a:blipFill>
            <a:blip r:embed="rId4"/>
            <a:stretch>
              <a:fillRect l="0" t="-1429" r="0" b="-1539"/>
            </a:stretch>
          </a:blipFill>
        </p:spPr>
      </p:sp>
      <p:sp>
        <p:nvSpPr>
          <p:cNvPr name="Freeform 6" id="6"/>
          <p:cNvSpPr/>
          <p:nvPr/>
        </p:nvSpPr>
        <p:spPr>
          <a:xfrm flipH="false" flipV="false" rot="0">
            <a:off x="6651499" y="2142049"/>
            <a:ext cx="5382109" cy="8208444"/>
          </a:xfrm>
          <a:custGeom>
            <a:avLst/>
            <a:gdLst/>
            <a:ahLst/>
            <a:cxnLst/>
            <a:rect r="r" b="b" t="t" l="l"/>
            <a:pathLst>
              <a:path h="8208444" w="5382109">
                <a:moveTo>
                  <a:pt x="0" y="0"/>
                </a:moveTo>
                <a:lnTo>
                  <a:pt x="5382110" y="0"/>
                </a:lnTo>
                <a:lnTo>
                  <a:pt x="5382110" y="8208445"/>
                </a:lnTo>
                <a:lnTo>
                  <a:pt x="0" y="8208445"/>
                </a:lnTo>
                <a:lnTo>
                  <a:pt x="0" y="0"/>
                </a:lnTo>
                <a:close/>
              </a:path>
            </a:pathLst>
          </a:custGeom>
          <a:blipFill>
            <a:blip r:embed="rId5"/>
            <a:stretch>
              <a:fillRect l="0" t="-17405" r="0" b="-28300"/>
            </a:stretch>
          </a:blipFill>
        </p:spPr>
      </p:sp>
      <p:sp>
        <p:nvSpPr>
          <p:cNvPr name="TextBox 7" id="7"/>
          <p:cNvSpPr txBox="true"/>
          <p:nvPr/>
        </p:nvSpPr>
        <p:spPr>
          <a:xfrm rot="0">
            <a:off x="1128712" y="9684791"/>
            <a:ext cx="2702585" cy="298580"/>
          </a:xfrm>
          <a:prstGeom prst="rect">
            <a:avLst/>
          </a:prstGeom>
        </p:spPr>
        <p:txBody>
          <a:bodyPr anchor="t" rtlCol="false" tIns="0" lIns="0" bIns="0" rIns="0">
            <a:spAutoFit/>
          </a:bodyPr>
          <a:lstStyle/>
          <a:p>
            <a:pPr algn="l">
              <a:lnSpc>
                <a:spcPts val="2310"/>
              </a:lnSpc>
            </a:pPr>
            <a:r>
              <a:rPr lang="en-US" sz="1650" spc="29">
                <a:solidFill>
                  <a:srgbClr val="2D83C3"/>
                </a:solidFill>
                <a:latin typeface="Trebuchet MS"/>
                <a:ea typeface="Trebuchet MS"/>
                <a:cs typeface="Trebuchet MS"/>
                <a:sym typeface="Trebuchet MS"/>
              </a:rPr>
              <a:t>3/21/2024 </a:t>
            </a:r>
            <a:r>
              <a:rPr lang="en-US" b="true" sz="1650" spc="29">
                <a:solidFill>
                  <a:srgbClr val="2D83C3"/>
                </a:solidFill>
                <a:latin typeface="Trebuchet MS Bold"/>
                <a:ea typeface="Trebuchet MS Bold"/>
                <a:cs typeface="Trebuchet MS Bold"/>
                <a:sym typeface="Trebuchet MS Bold"/>
              </a:rPr>
              <a:t>Annual Review</a:t>
            </a:r>
          </a:p>
        </p:txBody>
      </p:sp>
      <p:sp>
        <p:nvSpPr>
          <p:cNvPr name="TextBox 8" id="8"/>
          <p:cNvSpPr txBox="true"/>
          <p:nvPr/>
        </p:nvSpPr>
        <p:spPr>
          <a:xfrm rot="0">
            <a:off x="16915828" y="9677971"/>
            <a:ext cx="226124" cy="297047"/>
          </a:xfrm>
          <a:prstGeom prst="rect">
            <a:avLst/>
          </a:prstGeom>
        </p:spPr>
        <p:txBody>
          <a:bodyPr anchor="t" rtlCol="false" tIns="0" lIns="0" bIns="0" rIns="0">
            <a:spAutoFit/>
          </a:bodyPr>
          <a:lstStyle/>
          <a:p>
            <a:pPr algn="l">
              <a:lnSpc>
                <a:spcPts val="2310"/>
              </a:lnSpc>
            </a:pPr>
            <a:r>
              <a:rPr lang="en-US" sz="1650" spc="14">
                <a:solidFill>
                  <a:srgbClr val="2D936B"/>
                </a:solidFill>
                <a:latin typeface="Trebuchet MS"/>
                <a:ea typeface="Trebuchet MS"/>
                <a:cs typeface="Trebuchet MS"/>
                <a:sym typeface="Trebuchet MS"/>
              </a:rPr>
              <a:t>10</a:t>
            </a:r>
          </a:p>
        </p:txBody>
      </p:sp>
      <p:sp>
        <p:nvSpPr>
          <p:cNvPr name="TextBox 9" id="9"/>
          <p:cNvSpPr txBox="true"/>
          <p:nvPr/>
        </p:nvSpPr>
        <p:spPr>
          <a:xfrm rot="0">
            <a:off x="1109662" y="903427"/>
            <a:ext cx="10923946" cy="1097032"/>
          </a:xfrm>
          <a:prstGeom prst="rect">
            <a:avLst/>
          </a:prstGeom>
        </p:spPr>
        <p:txBody>
          <a:bodyPr anchor="t" rtlCol="false" tIns="0" lIns="0" bIns="0" rIns="0">
            <a:spAutoFit/>
          </a:bodyPr>
          <a:lstStyle/>
          <a:p>
            <a:pPr algn="l">
              <a:lnSpc>
                <a:spcPts val="8925"/>
              </a:lnSpc>
            </a:pPr>
            <a:r>
              <a:rPr lang="en-US" b="true" sz="6375" spc="25">
                <a:solidFill>
                  <a:srgbClr val="0D0D0D"/>
                </a:solidFill>
                <a:latin typeface="Trebuchet MS Bold"/>
                <a:ea typeface="Trebuchet MS Bold"/>
                <a:cs typeface="Trebuchet MS Bold"/>
                <a:sym typeface="Trebuchet MS Bold"/>
              </a:rPr>
              <a:t>RESULTS AND SCREENSHOTS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6015038"/>
            <a:ext cx="671512" cy="4271962"/>
            <a:chOff x="0" y="0"/>
            <a:chExt cx="671512" cy="4271962"/>
          </a:xfrm>
        </p:grpSpPr>
        <p:sp>
          <p:nvSpPr>
            <p:cNvPr name="Freeform 3" id="3"/>
            <p:cNvSpPr/>
            <p:nvPr/>
          </p:nvSpPr>
          <p:spPr>
            <a:xfrm flipH="false" flipV="false" rot="0">
              <a:off x="0" y="0"/>
              <a:ext cx="671449" cy="4271899"/>
            </a:xfrm>
            <a:custGeom>
              <a:avLst/>
              <a:gdLst/>
              <a:ahLst/>
              <a:cxnLst/>
              <a:rect r="r" b="b" t="t" l="l"/>
              <a:pathLst>
                <a:path h="4271899" w="671449">
                  <a:moveTo>
                    <a:pt x="0" y="0"/>
                  </a:moveTo>
                  <a:lnTo>
                    <a:pt x="0" y="4271899"/>
                  </a:lnTo>
                  <a:lnTo>
                    <a:pt x="671449" y="4271899"/>
                  </a:lnTo>
                  <a:lnTo>
                    <a:pt x="0" y="0"/>
                  </a:lnTo>
                  <a:close/>
                </a:path>
              </a:pathLst>
            </a:custGeom>
            <a:solidFill>
              <a:srgbClr val="5FCAEE"/>
            </a:solidFill>
          </p:spPr>
        </p:sp>
      </p:grpSp>
      <p:sp>
        <p:nvSpPr>
          <p:cNvPr name="Freeform 4" id="4"/>
          <p:cNvSpPr/>
          <p:nvPr/>
        </p:nvSpPr>
        <p:spPr>
          <a:xfrm flipH="false" flipV="false" rot="0">
            <a:off x="11104369" y="-63503"/>
            <a:ext cx="7247125" cy="10413997"/>
          </a:xfrm>
          <a:custGeom>
            <a:avLst/>
            <a:gdLst/>
            <a:ahLst/>
            <a:cxnLst/>
            <a:rect r="r" b="b" t="t" l="l"/>
            <a:pathLst>
              <a:path h="10413997" w="7247125">
                <a:moveTo>
                  <a:pt x="0" y="0"/>
                </a:moveTo>
                <a:lnTo>
                  <a:pt x="7247125" y="0"/>
                </a:lnTo>
                <a:lnTo>
                  <a:pt x="7247125"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2500312" y="9701212"/>
            <a:ext cx="114300" cy="266548"/>
          </a:xfrm>
          <a:custGeom>
            <a:avLst/>
            <a:gdLst/>
            <a:ahLst/>
            <a:cxnLst/>
            <a:rect r="r" b="b" t="t" l="l"/>
            <a:pathLst>
              <a:path h="266548" w="114300">
                <a:moveTo>
                  <a:pt x="0" y="0"/>
                </a:moveTo>
                <a:lnTo>
                  <a:pt x="114300" y="0"/>
                </a:lnTo>
                <a:lnTo>
                  <a:pt x="114300" y="266548"/>
                </a:lnTo>
                <a:lnTo>
                  <a:pt x="0" y="266548"/>
                </a:lnTo>
                <a:lnTo>
                  <a:pt x="0" y="0"/>
                </a:lnTo>
                <a:close/>
              </a:path>
            </a:pathLst>
          </a:custGeom>
          <a:blipFill>
            <a:blip r:embed="rId4"/>
            <a:stretch>
              <a:fillRect l="0" t="0" r="0" b="0"/>
            </a:stretch>
          </a:blipFill>
        </p:spPr>
      </p:sp>
      <p:sp>
        <p:nvSpPr>
          <p:cNvPr name="TextBox 6" id="6"/>
          <p:cNvSpPr txBox="true"/>
          <p:nvPr/>
        </p:nvSpPr>
        <p:spPr>
          <a:xfrm rot="0">
            <a:off x="1132999" y="477269"/>
            <a:ext cx="5582012" cy="1240793"/>
          </a:xfrm>
          <a:prstGeom prst="rect">
            <a:avLst/>
          </a:prstGeom>
        </p:spPr>
        <p:txBody>
          <a:bodyPr anchor="t" rtlCol="false" tIns="0" lIns="0" bIns="0" rIns="0">
            <a:spAutoFit/>
          </a:bodyPr>
          <a:lstStyle/>
          <a:p>
            <a:pPr algn="l">
              <a:lnSpc>
                <a:spcPts val="10080"/>
              </a:lnSpc>
            </a:pPr>
            <a:r>
              <a:rPr lang="en-US" b="true" sz="7200">
                <a:solidFill>
                  <a:srgbClr val="0D0D0D"/>
                </a:solidFill>
                <a:latin typeface="Trebuchet MS Bold"/>
                <a:ea typeface="Trebuchet MS Bold"/>
                <a:cs typeface="Trebuchet MS Bold"/>
                <a:sym typeface="Trebuchet MS Bold"/>
              </a:rPr>
              <a:t>CONCLUSION</a:t>
            </a:r>
          </a:p>
        </p:txBody>
      </p:sp>
      <p:sp>
        <p:nvSpPr>
          <p:cNvPr name="TextBox 7" id="7"/>
          <p:cNvSpPr txBox="true"/>
          <p:nvPr/>
        </p:nvSpPr>
        <p:spPr>
          <a:xfrm rot="0">
            <a:off x="16915828" y="9677971"/>
            <a:ext cx="226124" cy="297047"/>
          </a:xfrm>
          <a:prstGeom prst="rect">
            <a:avLst/>
          </a:prstGeom>
        </p:spPr>
        <p:txBody>
          <a:bodyPr anchor="t" rtlCol="false" tIns="0" lIns="0" bIns="0" rIns="0">
            <a:spAutoFit/>
          </a:bodyPr>
          <a:lstStyle/>
          <a:p>
            <a:pPr algn="l">
              <a:lnSpc>
                <a:spcPts val="2310"/>
              </a:lnSpc>
            </a:pPr>
            <a:r>
              <a:rPr lang="en-US" sz="1650" spc="14">
                <a:solidFill>
                  <a:srgbClr val="2D936B"/>
                </a:solidFill>
                <a:latin typeface="Trebuchet MS"/>
                <a:ea typeface="Trebuchet MS"/>
                <a:cs typeface="Trebuchet MS"/>
                <a:sym typeface="Trebuchet MS"/>
              </a:rPr>
              <a:t>11</a:t>
            </a:r>
          </a:p>
        </p:txBody>
      </p:sp>
      <p:sp>
        <p:nvSpPr>
          <p:cNvPr name="TextBox 8" id="8"/>
          <p:cNvSpPr txBox="true"/>
          <p:nvPr/>
        </p:nvSpPr>
        <p:spPr>
          <a:xfrm rot="0">
            <a:off x="441360" y="2748048"/>
            <a:ext cx="627917" cy="1210713"/>
          </a:xfrm>
          <a:prstGeom prst="rect">
            <a:avLst/>
          </a:prstGeom>
        </p:spPr>
        <p:txBody>
          <a:bodyPr anchor="t" rtlCol="false" tIns="0" lIns="0" bIns="0" rIns="0">
            <a:spAutoFit/>
          </a:bodyPr>
          <a:lstStyle/>
          <a:p>
            <a:pPr algn="l">
              <a:lnSpc>
                <a:spcPts val="8816"/>
              </a:lnSpc>
            </a:pPr>
            <a:r>
              <a:rPr lang="en-US" sz="3699" spc="33">
                <a:solidFill>
                  <a:srgbClr val="0D0D0D"/>
                </a:solidFill>
                <a:latin typeface="Trebuchet MS"/>
                <a:ea typeface="Trebuchet MS"/>
                <a:cs typeface="Trebuchet MS"/>
                <a:sym typeface="Trebuchet MS"/>
              </a:rPr>
              <a:t>→</a:t>
            </a:r>
            <a:r>
              <a:rPr lang="en-US" sz="3699" i="true" spc="33">
                <a:solidFill>
                  <a:srgbClr val="0D0D0D"/>
                </a:solidFill>
                <a:latin typeface="Trebuchet MS Italics"/>
                <a:ea typeface="Trebuchet MS Italics"/>
                <a:cs typeface="Trebuchet MS Italics"/>
                <a:sym typeface="Trebuchet MS Italics"/>
              </a:rPr>
              <a:t> </a:t>
            </a:r>
          </a:p>
        </p:txBody>
      </p:sp>
      <p:sp>
        <p:nvSpPr>
          <p:cNvPr name="TextBox 9" id="9"/>
          <p:cNvSpPr txBox="true"/>
          <p:nvPr/>
        </p:nvSpPr>
        <p:spPr>
          <a:xfrm rot="0">
            <a:off x="733196" y="3867455"/>
            <a:ext cx="627917" cy="1210713"/>
          </a:xfrm>
          <a:prstGeom prst="rect">
            <a:avLst/>
          </a:prstGeom>
        </p:spPr>
        <p:txBody>
          <a:bodyPr anchor="t" rtlCol="false" tIns="0" lIns="0" bIns="0" rIns="0">
            <a:spAutoFit/>
          </a:bodyPr>
          <a:lstStyle/>
          <a:p>
            <a:pPr algn="l">
              <a:lnSpc>
                <a:spcPts val="8816"/>
              </a:lnSpc>
            </a:pPr>
            <a:r>
              <a:rPr lang="en-US" sz="3699" spc="33">
                <a:solidFill>
                  <a:srgbClr val="0D0D0D"/>
                </a:solidFill>
                <a:latin typeface="Trebuchet MS"/>
                <a:ea typeface="Trebuchet MS"/>
                <a:cs typeface="Trebuchet MS"/>
                <a:sym typeface="Trebuchet MS"/>
              </a:rPr>
              <a:t>→</a:t>
            </a:r>
            <a:r>
              <a:rPr lang="en-US" sz="3699" i="true" spc="33">
                <a:solidFill>
                  <a:srgbClr val="0D0D0D"/>
                </a:solidFill>
                <a:latin typeface="Trebuchet MS Italics"/>
                <a:ea typeface="Trebuchet MS Italics"/>
                <a:cs typeface="Trebuchet MS Italics"/>
                <a:sym typeface="Trebuchet MS Italics"/>
              </a:rPr>
              <a:t> </a:t>
            </a:r>
          </a:p>
        </p:txBody>
      </p:sp>
      <p:sp>
        <p:nvSpPr>
          <p:cNvPr name="TextBox 10" id="10"/>
          <p:cNvSpPr txBox="true"/>
          <p:nvPr/>
        </p:nvSpPr>
        <p:spPr>
          <a:xfrm rot="0">
            <a:off x="1061180" y="3353572"/>
            <a:ext cx="15076903" cy="1688182"/>
          </a:xfrm>
          <a:prstGeom prst="rect">
            <a:avLst/>
          </a:prstGeom>
        </p:spPr>
        <p:txBody>
          <a:bodyPr anchor="t" rtlCol="false" tIns="0" lIns="0" bIns="0" rIns="0">
            <a:spAutoFit/>
          </a:bodyPr>
          <a:lstStyle/>
          <a:p>
            <a:pPr algn="ctr">
              <a:lnSpc>
                <a:spcPts val="4406"/>
              </a:lnSpc>
            </a:pPr>
            <a:r>
              <a:rPr lang="en-US" sz="3699" i="true" spc="33">
                <a:solidFill>
                  <a:srgbClr val="0D0D0D"/>
                </a:solidFill>
                <a:latin typeface="Trebuchet MS Italics"/>
                <a:ea typeface="Trebuchet MS Italics"/>
                <a:cs typeface="Trebuchet MS Italics"/>
                <a:sym typeface="Trebuchet MS Italics"/>
              </a:rPr>
              <a:t>This project is not just a portfolio — it’s a vision of future learning. It successfully bridges the gap between traditional education and</a:t>
            </a:r>
          </a:p>
        </p:txBody>
      </p:sp>
      <p:sp>
        <p:nvSpPr>
          <p:cNvPr name="TextBox 11" id="11"/>
          <p:cNvSpPr txBox="true"/>
          <p:nvPr/>
        </p:nvSpPr>
        <p:spPr>
          <a:xfrm rot="0">
            <a:off x="1439466" y="5032696"/>
            <a:ext cx="13673128" cy="2247890"/>
          </a:xfrm>
          <a:prstGeom prst="rect">
            <a:avLst/>
          </a:prstGeom>
        </p:spPr>
        <p:txBody>
          <a:bodyPr anchor="t" rtlCol="false" tIns="0" lIns="0" bIns="0" rIns="0">
            <a:spAutoFit/>
          </a:bodyPr>
          <a:lstStyle/>
          <a:p>
            <a:pPr algn="ctr">
              <a:lnSpc>
                <a:spcPts val="4406"/>
              </a:lnSpc>
            </a:pPr>
            <a:r>
              <a:rPr lang="en-US" sz="3699" i="true" spc="33">
                <a:solidFill>
                  <a:srgbClr val="0D0D0D"/>
                </a:solidFill>
                <a:latin typeface="Trebuchet MS Italics"/>
                <a:ea typeface="Trebuchet MS Italics"/>
                <a:cs typeface="Trebuchet MS Italics"/>
                <a:sym typeface="Trebuchet MS Italics"/>
              </a:rPr>
              <a:t>modern technology. </a:t>
            </a:r>
            <a:r>
              <a:rPr lang="en-US" sz="3699" spc="33">
                <a:solidFill>
                  <a:srgbClr val="0D0D0D"/>
                </a:solidFill>
                <a:latin typeface="Trebuchet MS"/>
                <a:ea typeface="Trebuchet MS"/>
                <a:cs typeface="Trebuchet MS"/>
                <a:sym typeface="Trebuchet MS"/>
              </a:rPr>
              <a:t>→</a:t>
            </a:r>
            <a:r>
              <a:rPr lang="en-US" sz="3699" i="true" spc="33">
                <a:solidFill>
                  <a:srgbClr val="0D0D0D"/>
                </a:solidFill>
                <a:latin typeface="Trebuchet MS Italics"/>
                <a:ea typeface="Trebuchet MS Italics"/>
                <a:cs typeface="Trebuchet MS Italics"/>
                <a:sym typeface="Trebuchet MS Italics"/>
              </a:rPr>
              <a:t> By continuously upgrading with AI, gamification, and cloud integration, it ensures learners are always future-ready.</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6015038"/>
            <a:ext cx="671512" cy="4271962"/>
            <a:chOff x="0" y="0"/>
            <a:chExt cx="671512" cy="4271962"/>
          </a:xfrm>
        </p:grpSpPr>
        <p:sp>
          <p:nvSpPr>
            <p:cNvPr name="Freeform 3" id="3"/>
            <p:cNvSpPr/>
            <p:nvPr/>
          </p:nvSpPr>
          <p:spPr>
            <a:xfrm flipH="false" flipV="false" rot="0">
              <a:off x="0" y="0"/>
              <a:ext cx="671449" cy="4271899"/>
            </a:xfrm>
            <a:custGeom>
              <a:avLst/>
              <a:gdLst/>
              <a:ahLst/>
              <a:cxnLst/>
              <a:rect r="r" b="b" t="t" l="l"/>
              <a:pathLst>
                <a:path h="4271899" w="671449">
                  <a:moveTo>
                    <a:pt x="0" y="0"/>
                  </a:moveTo>
                  <a:lnTo>
                    <a:pt x="0" y="4271899"/>
                  </a:lnTo>
                  <a:lnTo>
                    <a:pt x="671449" y="4271899"/>
                  </a:lnTo>
                  <a:lnTo>
                    <a:pt x="0" y="0"/>
                  </a:lnTo>
                  <a:close/>
                </a:path>
              </a:pathLst>
            </a:custGeom>
            <a:solidFill>
              <a:srgbClr val="5FCAEE"/>
            </a:solidFill>
          </p:spPr>
        </p:sp>
      </p:grpSp>
      <p:grpSp>
        <p:nvGrpSpPr>
          <p:cNvPr name="Group 4" id="4"/>
          <p:cNvGrpSpPr>
            <a:grpSpLocks noChangeAspect="true"/>
          </p:cNvGrpSpPr>
          <p:nvPr/>
        </p:nvGrpSpPr>
        <p:grpSpPr>
          <a:xfrm rot="0">
            <a:off x="10044112" y="2543175"/>
            <a:ext cx="471488" cy="486223"/>
            <a:chOff x="0" y="0"/>
            <a:chExt cx="471488" cy="486219"/>
          </a:xfrm>
        </p:grpSpPr>
        <p:sp>
          <p:nvSpPr>
            <p:cNvPr name="Freeform 5" id="5"/>
            <p:cNvSpPr/>
            <p:nvPr/>
          </p:nvSpPr>
          <p:spPr>
            <a:xfrm flipH="false" flipV="false" rot="0">
              <a:off x="0" y="0"/>
              <a:ext cx="471424" cy="485775"/>
            </a:xfrm>
            <a:custGeom>
              <a:avLst/>
              <a:gdLst/>
              <a:ahLst/>
              <a:cxnLst/>
              <a:rect r="r" b="b" t="t" l="l"/>
              <a:pathLst>
                <a:path h="485775" w="471424">
                  <a:moveTo>
                    <a:pt x="0" y="0"/>
                  </a:moveTo>
                  <a:lnTo>
                    <a:pt x="0" y="485775"/>
                  </a:lnTo>
                  <a:lnTo>
                    <a:pt x="471424" y="485775"/>
                  </a:lnTo>
                  <a:lnTo>
                    <a:pt x="471424" y="0"/>
                  </a:lnTo>
                  <a:close/>
                </a:path>
              </a:pathLst>
            </a:custGeom>
            <a:solidFill>
              <a:srgbClr val="2D83C3"/>
            </a:solidFill>
          </p:spPr>
        </p:sp>
      </p:grpSp>
      <p:sp>
        <p:nvSpPr>
          <p:cNvPr name="Freeform 6" id="6"/>
          <p:cNvSpPr/>
          <p:nvPr/>
        </p:nvSpPr>
        <p:spPr>
          <a:xfrm flipH="false" flipV="false" rot="0">
            <a:off x="11102273" y="-63503"/>
            <a:ext cx="7249230" cy="10413997"/>
          </a:xfrm>
          <a:custGeom>
            <a:avLst/>
            <a:gdLst/>
            <a:ahLst/>
            <a:cxnLst/>
            <a:rect r="r" b="b" t="t" l="l"/>
            <a:pathLst>
              <a:path h="10413997" w="7249230">
                <a:moveTo>
                  <a:pt x="0" y="0"/>
                </a:moveTo>
                <a:lnTo>
                  <a:pt x="7249230" y="0"/>
                </a:lnTo>
                <a:lnTo>
                  <a:pt x="7249230"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4"/>
            <a:stretch>
              <a:fillRect l="-66666" t="0" r="-66666" b="0"/>
            </a:stretch>
          </a:blipFill>
        </p:spPr>
      </p:sp>
      <p:grpSp>
        <p:nvGrpSpPr>
          <p:cNvPr name="Group 8" id="8"/>
          <p:cNvGrpSpPr>
            <a:grpSpLocks noChangeAspect="true"/>
          </p:cNvGrpSpPr>
          <p:nvPr/>
        </p:nvGrpSpPr>
        <p:grpSpPr>
          <a:xfrm rot="0">
            <a:off x="700088" y="9614935"/>
            <a:ext cx="5557171" cy="444646"/>
            <a:chOff x="0" y="0"/>
            <a:chExt cx="5557164" cy="444640"/>
          </a:xfrm>
        </p:grpSpPr>
        <p:sp>
          <p:nvSpPr>
            <p:cNvPr name="Freeform 9" id="9"/>
            <p:cNvSpPr/>
            <p:nvPr/>
          </p:nvSpPr>
          <p:spPr>
            <a:xfrm flipH="false" flipV="false" rot="0">
              <a:off x="0" y="0"/>
              <a:ext cx="5557139" cy="444627"/>
            </a:xfrm>
            <a:custGeom>
              <a:avLst/>
              <a:gdLst/>
              <a:ahLst/>
              <a:cxnLst/>
              <a:rect r="r" b="b" t="t" l="l"/>
              <a:pathLst>
                <a:path h="444627" w="5557139">
                  <a:moveTo>
                    <a:pt x="0" y="444627"/>
                  </a:moveTo>
                  <a:lnTo>
                    <a:pt x="5557139" y="444627"/>
                  </a:lnTo>
                  <a:lnTo>
                    <a:pt x="5557139" y="0"/>
                  </a:lnTo>
                  <a:lnTo>
                    <a:pt x="0" y="0"/>
                  </a:lnTo>
                  <a:lnTo>
                    <a:pt x="0" y="444627"/>
                  </a:lnTo>
                  <a:close/>
                </a:path>
              </a:pathLst>
            </a:custGeom>
            <a:solidFill>
              <a:srgbClr val="F2F2F2">
                <a:alpha val="43529"/>
              </a:srgbClr>
            </a:solidFill>
          </p:spPr>
        </p:sp>
      </p:grpSp>
      <p:grpSp>
        <p:nvGrpSpPr>
          <p:cNvPr name="Group 10" id="10"/>
          <p:cNvGrpSpPr>
            <a:grpSpLocks noChangeAspect="true"/>
          </p:cNvGrpSpPr>
          <p:nvPr/>
        </p:nvGrpSpPr>
        <p:grpSpPr>
          <a:xfrm rot="0">
            <a:off x="11165776" y="0"/>
            <a:ext cx="7122224" cy="10287000"/>
            <a:chOff x="0" y="0"/>
            <a:chExt cx="7122223" cy="10287000"/>
          </a:xfrm>
        </p:grpSpPr>
        <p:sp>
          <p:nvSpPr>
            <p:cNvPr name="Freeform 11" id="11"/>
            <p:cNvSpPr/>
            <p:nvPr/>
          </p:nvSpPr>
          <p:spPr>
            <a:xfrm flipH="false" flipV="false" rot="0">
              <a:off x="0" y="0"/>
              <a:ext cx="7122287" cy="10287000"/>
            </a:xfrm>
            <a:custGeom>
              <a:avLst/>
              <a:gdLst/>
              <a:ahLst/>
              <a:cxnLst/>
              <a:rect r="r" b="b" t="t" l="l"/>
              <a:pathLst>
                <a:path h="10287000" w="7122287">
                  <a:moveTo>
                    <a:pt x="0" y="0"/>
                  </a:moveTo>
                  <a:lnTo>
                    <a:pt x="0" y="10287000"/>
                  </a:lnTo>
                  <a:lnTo>
                    <a:pt x="7122287" y="10287000"/>
                  </a:lnTo>
                  <a:lnTo>
                    <a:pt x="7122287" y="0"/>
                  </a:lnTo>
                  <a:close/>
                </a:path>
              </a:pathLst>
            </a:custGeom>
            <a:solidFill>
              <a:srgbClr val="000000">
                <a:alpha val="0"/>
              </a:srgbClr>
            </a:solidFill>
          </p:spPr>
        </p:sp>
      </p:grpSp>
      <p:sp>
        <p:nvSpPr>
          <p:cNvPr name="TextBox 12" id="12"/>
          <p:cNvSpPr txBox="true"/>
          <p:nvPr/>
        </p:nvSpPr>
        <p:spPr>
          <a:xfrm rot="0">
            <a:off x="671512" y="344605"/>
            <a:ext cx="9281189" cy="1711643"/>
          </a:xfrm>
          <a:prstGeom prst="rect">
            <a:avLst/>
          </a:prstGeom>
        </p:spPr>
        <p:txBody>
          <a:bodyPr anchor="t" rtlCol="false" tIns="0" lIns="0" bIns="0" rIns="0">
            <a:spAutoFit/>
          </a:bodyPr>
          <a:lstStyle/>
          <a:p>
            <a:pPr algn="l">
              <a:lnSpc>
                <a:spcPts val="13999"/>
              </a:lnSpc>
            </a:pPr>
            <a:r>
              <a:rPr lang="en-US" b="true" sz="9999" spc="9">
                <a:solidFill>
                  <a:srgbClr val="0D0D0D"/>
                </a:solidFill>
                <a:latin typeface="Trebuchet MS Bold"/>
                <a:ea typeface="Trebuchet MS Bold"/>
                <a:cs typeface="Trebuchet MS Bold"/>
                <a:sym typeface="Trebuchet MS Bold"/>
              </a:rPr>
              <a:t>PROJECT TITLE</a:t>
            </a:r>
          </a:p>
        </p:txBody>
      </p:sp>
      <p:sp>
        <p:nvSpPr>
          <p:cNvPr name="TextBox 13" id="13"/>
          <p:cNvSpPr txBox="true"/>
          <p:nvPr/>
        </p:nvSpPr>
        <p:spPr>
          <a:xfrm rot="0">
            <a:off x="17030128" y="9677971"/>
            <a:ext cx="112090" cy="297047"/>
          </a:xfrm>
          <a:prstGeom prst="rect">
            <a:avLst/>
          </a:prstGeom>
        </p:spPr>
        <p:txBody>
          <a:bodyPr anchor="t" rtlCol="false" tIns="0" lIns="0" bIns="0" rIns="0">
            <a:spAutoFit/>
          </a:bodyPr>
          <a:lstStyle/>
          <a:p>
            <a:pPr algn="l">
              <a:lnSpc>
                <a:spcPts val="2310"/>
              </a:lnSpc>
            </a:pPr>
            <a:r>
              <a:rPr lang="en-US" sz="1650">
                <a:solidFill>
                  <a:srgbClr val="2D936B"/>
                </a:solidFill>
                <a:latin typeface="Trebuchet MS"/>
                <a:ea typeface="Trebuchet MS"/>
                <a:cs typeface="Trebuchet MS"/>
                <a:sym typeface="Trebuchet MS"/>
              </a:rPr>
              <a:t>2</a:t>
            </a:r>
          </a:p>
        </p:txBody>
      </p:sp>
      <p:sp>
        <p:nvSpPr>
          <p:cNvPr name="TextBox 14" id="14"/>
          <p:cNvSpPr txBox="true"/>
          <p:nvPr/>
        </p:nvSpPr>
        <p:spPr>
          <a:xfrm rot="0">
            <a:off x="1266930" y="3759337"/>
            <a:ext cx="13371652" cy="2825067"/>
          </a:xfrm>
          <a:prstGeom prst="rect">
            <a:avLst/>
          </a:prstGeom>
        </p:spPr>
        <p:txBody>
          <a:bodyPr anchor="t" rtlCol="false" tIns="0" lIns="0" bIns="0" rIns="0">
            <a:spAutoFit/>
          </a:bodyPr>
          <a:lstStyle/>
          <a:p>
            <a:pPr algn="ctr">
              <a:lnSpc>
                <a:spcPts val="11104"/>
              </a:lnSpc>
            </a:pPr>
            <a:r>
              <a:rPr lang="en-US" sz="9300" i="true" spc="83">
                <a:solidFill>
                  <a:srgbClr val="0D0D0D"/>
                </a:solidFill>
                <a:latin typeface="Trebuchet MS Italics"/>
                <a:ea typeface="Trebuchet MS Italics"/>
                <a:cs typeface="Trebuchet MS Italics"/>
                <a:sym typeface="Trebuchet MS Italics"/>
              </a:rPr>
              <a:t>Personalized Learning &amp; Digital Portfolio </a:t>
            </a:r>
          </a:p>
        </p:txBody>
      </p:sp>
      <p:sp>
        <p:nvSpPr>
          <p:cNvPr name="TextBox 15" id="15"/>
          <p:cNvSpPr txBox="true"/>
          <p:nvPr/>
        </p:nvSpPr>
        <p:spPr>
          <a:xfrm rot="0">
            <a:off x="3785254" y="6578737"/>
            <a:ext cx="8608143" cy="1415367"/>
          </a:xfrm>
          <a:prstGeom prst="rect">
            <a:avLst/>
          </a:prstGeom>
        </p:spPr>
        <p:txBody>
          <a:bodyPr anchor="t" rtlCol="false" tIns="0" lIns="0" bIns="0" rIns="0">
            <a:spAutoFit/>
          </a:bodyPr>
          <a:lstStyle/>
          <a:p>
            <a:pPr algn="l">
              <a:lnSpc>
                <a:spcPts val="11104"/>
              </a:lnSpc>
            </a:pPr>
            <a:r>
              <a:rPr lang="en-US" sz="9300" i="true" spc="83">
                <a:solidFill>
                  <a:srgbClr val="0D0D0D"/>
                </a:solidFill>
                <a:latin typeface="Trebuchet MS Italics"/>
                <a:ea typeface="Trebuchet MS Italics"/>
                <a:cs typeface="Trebuchet MS Italics"/>
                <a:sym typeface="Trebuchet MS Italics"/>
              </a:rPr>
              <a:t>- Devaprasath J</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3503" y="-63503"/>
            <a:ext cx="18414997" cy="10413997"/>
          </a:xfrm>
          <a:custGeom>
            <a:avLst/>
            <a:gdLst/>
            <a:ahLst/>
            <a:cxnLst/>
            <a:rect r="r" b="b" t="t" l="l"/>
            <a:pathLst>
              <a:path h="10413997" w="18414997">
                <a:moveTo>
                  <a:pt x="0" y="0"/>
                </a:moveTo>
                <a:lnTo>
                  <a:pt x="18414997" y="0"/>
                </a:lnTo>
                <a:lnTo>
                  <a:pt x="18414997"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030575" y="9201150"/>
            <a:ext cx="371475" cy="371475"/>
          </a:xfrm>
          <a:custGeom>
            <a:avLst/>
            <a:gdLst/>
            <a:ahLst/>
            <a:cxnLst/>
            <a:rect r="r" b="b" t="t" l="l"/>
            <a:pathLst>
              <a:path h="371475" w="371475">
                <a:moveTo>
                  <a:pt x="0" y="0"/>
                </a:moveTo>
                <a:lnTo>
                  <a:pt x="371475" y="0"/>
                </a:lnTo>
                <a:lnTo>
                  <a:pt x="371475" y="371475"/>
                </a:lnTo>
                <a:lnTo>
                  <a:pt x="0" y="371475"/>
                </a:lnTo>
                <a:lnTo>
                  <a:pt x="0" y="0"/>
                </a:lnTo>
                <a:close/>
              </a:path>
            </a:pathLst>
          </a:custGeom>
          <a:blipFill>
            <a:blip r:embed="rId4"/>
            <a:stretch>
              <a:fillRect l="0" t="0" r="0" b="0"/>
            </a:stretch>
          </a:blipFill>
        </p:spPr>
      </p:sp>
      <p:grpSp>
        <p:nvGrpSpPr>
          <p:cNvPr name="Group 4" id="4"/>
          <p:cNvGrpSpPr>
            <a:grpSpLocks noChangeAspect="true"/>
          </p:cNvGrpSpPr>
          <p:nvPr/>
        </p:nvGrpSpPr>
        <p:grpSpPr>
          <a:xfrm rot="0">
            <a:off x="700088" y="9614935"/>
            <a:ext cx="5557171" cy="444646"/>
            <a:chOff x="0" y="0"/>
            <a:chExt cx="5557164" cy="444640"/>
          </a:xfrm>
        </p:grpSpPr>
        <p:sp>
          <p:nvSpPr>
            <p:cNvPr name="Freeform 5" id="5"/>
            <p:cNvSpPr/>
            <p:nvPr/>
          </p:nvSpPr>
          <p:spPr>
            <a:xfrm flipH="false" flipV="false" rot="0">
              <a:off x="0" y="0"/>
              <a:ext cx="5557139" cy="444627"/>
            </a:xfrm>
            <a:custGeom>
              <a:avLst/>
              <a:gdLst/>
              <a:ahLst/>
              <a:cxnLst/>
              <a:rect r="r" b="b" t="t" l="l"/>
              <a:pathLst>
                <a:path h="444627" w="5557139">
                  <a:moveTo>
                    <a:pt x="0" y="444627"/>
                  </a:moveTo>
                  <a:lnTo>
                    <a:pt x="5557139" y="444627"/>
                  </a:lnTo>
                  <a:lnTo>
                    <a:pt x="5557139" y="0"/>
                  </a:lnTo>
                  <a:lnTo>
                    <a:pt x="0" y="0"/>
                  </a:lnTo>
                  <a:lnTo>
                    <a:pt x="0" y="444627"/>
                  </a:lnTo>
                  <a:close/>
                </a:path>
              </a:pathLst>
            </a:custGeom>
            <a:solidFill>
              <a:srgbClr val="F2F2F2"/>
            </a:solidFill>
          </p:spPr>
        </p:sp>
      </p:grpSp>
      <p:sp>
        <p:nvSpPr>
          <p:cNvPr name="Freeform 6" id="6"/>
          <p:cNvSpPr/>
          <p:nvPr/>
        </p:nvSpPr>
        <p:spPr>
          <a:xfrm flipH="false" flipV="false" rot="0">
            <a:off x="71438" y="5729288"/>
            <a:ext cx="2600239" cy="4514850"/>
          </a:xfrm>
          <a:custGeom>
            <a:avLst/>
            <a:gdLst/>
            <a:ahLst/>
            <a:cxnLst/>
            <a:rect r="r" b="b" t="t" l="l"/>
            <a:pathLst>
              <a:path h="4514850" w="2600239">
                <a:moveTo>
                  <a:pt x="0" y="0"/>
                </a:moveTo>
                <a:lnTo>
                  <a:pt x="2600239" y="0"/>
                </a:lnTo>
                <a:lnTo>
                  <a:pt x="2600239" y="4514850"/>
                </a:lnTo>
                <a:lnTo>
                  <a:pt x="0" y="4514850"/>
                </a:lnTo>
                <a:lnTo>
                  <a:pt x="0" y="0"/>
                </a:lnTo>
                <a:close/>
              </a:path>
            </a:pathLst>
          </a:custGeom>
          <a:blipFill>
            <a:blip r:embed="rId5"/>
            <a:stretch>
              <a:fillRect l="-3" t="0" r="0" b="0"/>
            </a:stretch>
          </a:blipFill>
        </p:spPr>
      </p:sp>
      <p:grpSp>
        <p:nvGrpSpPr>
          <p:cNvPr name="Group 7" id="7"/>
          <p:cNvGrpSpPr>
            <a:grpSpLocks noChangeAspect="true"/>
          </p:cNvGrpSpPr>
          <p:nvPr/>
        </p:nvGrpSpPr>
        <p:grpSpPr>
          <a:xfrm rot="0">
            <a:off x="11102273" y="-63503"/>
            <a:ext cx="7249230" cy="10413997"/>
            <a:chOff x="0" y="0"/>
            <a:chExt cx="7249223" cy="10414000"/>
          </a:xfrm>
        </p:grpSpPr>
        <p:sp>
          <p:nvSpPr>
            <p:cNvPr name="Freeform 8" id="8"/>
            <p:cNvSpPr/>
            <p:nvPr/>
          </p:nvSpPr>
          <p:spPr>
            <a:xfrm flipH="false" flipV="false" rot="0">
              <a:off x="63500" y="63500"/>
              <a:ext cx="7122287" cy="10287000"/>
            </a:xfrm>
            <a:custGeom>
              <a:avLst/>
              <a:gdLst/>
              <a:ahLst/>
              <a:cxnLst/>
              <a:rect r="r" b="b" t="t" l="l"/>
              <a:pathLst>
                <a:path h="10287000" w="7122287">
                  <a:moveTo>
                    <a:pt x="0" y="0"/>
                  </a:moveTo>
                  <a:lnTo>
                    <a:pt x="0" y="10287000"/>
                  </a:lnTo>
                  <a:lnTo>
                    <a:pt x="7122287" y="10287000"/>
                  </a:lnTo>
                  <a:lnTo>
                    <a:pt x="7122287" y="0"/>
                  </a:lnTo>
                  <a:close/>
                </a:path>
              </a:pathLst>
            </a:custGeom>
            <a:solidFill>
              <a:srgbClr val="000000">
                <a:alpha val="0"/>
              </a:srgbClr>
            </a:solidFill>
          </p:spPr>
        </p:sp>
        <p:sp>
          <p:nvSpPr>
            <p:cNvPr name="Freeform 9" id="9"/>
            <p:cNvSpPr/>
            <p:nvPr/>
          </p:nvSpPr>
          <p:spPr>
            <a:xfrm flipH="false" flipV="false" rot="0">
              <a:off x="5414137" y="8478774"/>
              <a:ext cx="971550" cy="971550"/>
            </a:xfrm>
            <a:custGeom>
              <a:avLst/>
              <a:gdLst/>
              <a:ahLst/>
              <a:cxnLst/>
              <a:rect r="r" b="b" t="t" l="l"/>
              <a:pathLst>
                <a:path h="971550" w="971550">
                  <a:moveTo>
                    <a:pt x="0" y="971550"/>
                  </a:moveTo>
                  <a:lnTo>
                    <a:pt x="971550" y="971550"/>
                  </a:lnTo>
                  <a:lnTo>
                    <a:pt x="971550" y="0"/>
                  </a:lnTo>
                  <a:lnTo>
                    <a:pt x="0" y="0"/>
                  </a:lnTo>
                  <a:close/>
                </a:path>
              </a:pathLst>
            </a:custGeom>
            <a:solidFill>
              <a:srgbClr val="000000">
                <a:alpha val="0"/>
              </a:srgbClr>
            </a:solidFill>
          </p:spPr>
        </p:sp>
      </p:grpSp>
      <p:sp>
        <p:nvSpPr>
          <p:cNvPr name="TextBox 10" id="10"/>
          <p:cNvSpPr txBox="true"/>
          <p:nvPr/>
        </p:nvSpPr>
        <p:spPr>
          <a:xfrm rot="0">
            <a:off x="1128712" y="9684791"/>
            <a:ext cx="2702585" cy="298580"/>
          </a:xfrm>
          <a:prstGeom prst="rect">
            <a:avLst/>
          </a:prstGeom>
        </p:spPr>
        <p:txBody>
          <a:bodyPr anchor="t" rtlCol="false" tIns="0" lIns="0" bIns="0" rIns="0">
            <a:spAutoFit/>
          </a:bodyPr>
          <a:lstStyle/>
          <a:p>
            <a:pPr algn="l">
              <a:lnSpc>
                <a:spcPts val="2310"/>
              </a:lnSpc>
            </a:pPr>
            <a:r>
              <a:rPr lang="en-US" sz="1650" spc="29">
                <a:solidFill>
                  <a:srgbClr val="2D83C3"/>
                </a:solidFill>
                <a:latin typeface="Trebuchet MS"/>
                <a:ea typeface="Trebuchet MS"/>
                <a:cs typeface="Trebuchet MS"/>
                <a:sym typeface="Trebuchet MS"/>
              </a:rPr>
              <a:t>3/21/2024 </a:t>
            </a:r>
            <a:r>
              <a:rPr lang="en-US" b="true" sz="1650" spc="29">
                <a:solidFill>
                  <a:srgbClr val="2D83C3"/>
                </a:solidFill>
                <a:latin typeface="Trebuchet MS Bold"/>
                <a:ea typeface="Trebuchet MS Bold"/>
                <a:cs typeface="Trebuchet MS Bold"/>
                <a:sym typeface="Trebuchet MS Bold"/>
              </a:rPr>
              <a:t>Annual Review</a:t>
            </a:r>
          </a:p>
        </p:txBody>
      </p:sp>
      <p:sp>
        <p:nvSpPr>
          <p:cNvPr name="TextBox 11" id="11"/>
          <p:cNvSpPr txBox="true"/>
          <p:nvPr/>
        </p:nvSpPr>
        <p:spPr>
          <a:xfrm rot="0">
            <a:off x="17030128" y="9677971"/>
            <a:ext cx="112090" cy="297047"/>
          </a:xfrm>
          <a:prstGeom prst="rect">
            <a:avLst/>
          </a:prstGeom>
        </p:spPr>
        <p:txBody>
          <a:bodyPr anchor="t" rtlCol="false" tIns="0" lIns="0" bIns="0" rIns="0">
            <a:spAutoFit/>
          </a:bodyPr>
          <a:lstStyle/>
          <a:p>
            <a:pPr algn="l">
              <a:lnSpc>
                <a:spcPts val="2310"/>
              </a:lnSpc>
            </a:pPr>
            <a:r>
              <a:rPr lang="en-US" sz="1650">
                <a:solidFill>
                  <a:srgbClr val="2D936B"/>
                </a:solidFill>
                <a:latin typeface="Trebuchet MS"/>
                <a:ea typeface="Trebuchet MS"/>
                <a:cs typeface="Trebuchet MS"/>
                <a:sym typeface="Trebuchet MS"/>
              </a:rPr>
              <a:t>3</a:t>
            </a:r>
          </a:p>
        </p:txBody>
      </p:sp>
      <p:sp>
        <p:nvSpPr>
          <p:cNvPr name="TextBox 12" id="12"/>
          <p:cNvSpPr txBox="true"/>
          <p:nvPr/>
        </p:nvSpPr>
        <p:spPr>
          <a:xfrm rot="0">
            <a:off x="671512" y="271539"/>
            <a:ext cx="4153300" cy="1441247"/>
          </a:xfrm>
          <a:prstGeom prst="rect">
            <a:avLst/>
          </a:prstGeom>
        </p:spPr>
        <p:txBody>
          <a:bodyPr anchor="t" rtlCol="false" tIns="0" lIns="0" bIns="0" rIns="0">
            <a:spAutoFit/>
          </a:bodyPr>
          <a:lstStyle/>
          <a:p>
            <a:pPr algn="l">
              <a:lnSpc>
                <a:spcPts val="11760"/>
              </a:lnSpc>
            </a:pPr>
            <a:r>
              <a:rPr lang="en-US" b="true" sz="8400">
                <a:solidFill>
                  <a:srgbClr val="0D0D0D"/>
                </a:solidFill>
                <a:latin typeface="Trebuchet MS Bold"/>
                <a:ea typeface="Trebuchet MS Bold"/>
                <a:cs typeface="Trebuchet MS Bold"/>
                <a:sym typeface="Trebuchet MS Bold"/>
              </a:rPr>
              <a:t>AGENDA</a:t>
            </a:r>
          </a:p>
        </p:txBody>
      </p:sp>
      <p:sp>
        <p:nvSpPr>
          <p:cNvPr name="TextBox 13" id="13"/>
          <p:cNvSpPr txBox="true"/>
          <p:nvPr/>
        </p:nvSpPr>
        <p:spPr>
          <a:xfrm rot="0">
            <a:off x="4195839" y="2311918"/>
            <a:ext cx="8057540" cy="6670862"/>
          </a:xfrm>
          <a:prstGeom prst="rect">
            <a:avLst/>
          </a:prstGeom>
        </p:spPr>
        <p:txBody>
          <a:bodyPr anchor="t" rtlCol="false" tIns="0" lIns="0" bIns="0" rIns="0">
            <a:spAutoFit/>
          </a:bodyPr>
          <a:lstStyle/>
          <a:p>
            <a:pPr algn="l">
              <a:lnSpc>
                <a:spcPts val="5775"/>
              </a:lnSpc>
            </a:pPr>
            <a:r>
              <a:rPr lang="en-US" sz="4829" spc="28">
                <a:solidFill>
                  <a:srgbClr val="0D0D0D"/>
                </a:solidFill>
                <a:latin typeface="Times New Roman"/>
                <a:ea typeface="Times New Roman"/>
                <a:cs typeface="Times New Roman"/>
                <a:sym typeface="Times New Roman"/>
              </a:rPr>
              <a:t>1.Problem Statement 2.Project Overview 3.End Users 4.Tools and Technologies 5.Portfolio design and Layout 6.Features and Functionality 7.Results and Screenshots 8.</a:t>
            </a:r>
            <a:r>
              <a:rPr lang="en-US" sz="4829" spc="28">
                <a:solidFill>
                  <a:srgbClr val="000000"/>
                </a:solidFill>
                <a:latin typeface="Times New Roman"/>
                <a:ea typeface="Times New Roman"/>
                <a:cs typeface="Times New Roman"/>
                <a:sym typeface="Times New Roman"/>
              </a:rPr>
              <a:t> </a:t>
            </a:r>
            <a:r>
              <a:rPr lang="en-US" sz="4829" spc="28">
                <a:solidFill>
                  <a:srgbClr val="0D0D0D"/>
                </a:solidFill>
                <a:latin typeface="Times New Roman"/>
                <a:ea typeface="Times New Roman"/>
                <a:cs typeface="Times New Roman"/>
                <a:sym typeface="Times New Roman"/>
              </a:rPr>
              <a:t>Conclusion 9.Github Link</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6015038"/>
            <a:ext cx="671512" cy="4271962"/>
            <a:chOff x="0" y="0"/>
            <a:chExt cx="671512" cy="4271962"/>
          </a:xfrm>
        </p:grpSpPr>
        <p:sp>
          <p:nvSpPr>
            <p:cNvPr name="Freeform 3" id="3"/>
            <p:cNvSpPr/>
            <p:nvPr/>
          </p:nvSpPr>
          <p:spPr>
            <a:xfrm flipH="false" flipV="false" rot="0">
              <a:off x="0" y="0"/>
              <a:ext cx="671449" cy="4271899"/>
            </a:xfrm>
            <a:custGeom>
              <a:avLst/>
              <a:gdLst/>
              <a:ahLst/>
              <a:cxnLst/>
              <a:rect r="r" b="b" t="t" l="l"/>
              <a:pathLst>
                <a:path h="4271899" w="671449">
                  <a:moveTo>
                    <a:pt x="0" y="0"/>
                  </a:moveTo>
                  <a:lnTo>
                    <a:pt x="0" y="4271899"/>
                  </a:lnTo>
                  <a:lnTo>
                    <a:pt x="671449" y="4271899"/>
                  </a:lnTo>
                  <a:lnTo>
                    <a:pt x="0" y="0"/>
                  </a:lnTo>
                  <a:close/>
                </a:path>
              </a:pathLst>
            </a:custGeom>
            <a:solidFill>
              <a:srgbClr val="5FCAEE"/>
            </a:solidFill>
          </p:spPr>
        </p:sp>
      </p:grpSp>
      <p:sp>
        <p:nvSpPr>
          <p:cNvPr name="Freeform 4" id="4"/>
          <p:cNvSpPr/>
          <p:nvPr/>
        </p:nvSpPr>
        <p:spPr>
          <a:xfrm flipH="false" flipV="false" rot="0">
            <a:off x="11104369" y="-63503"/>
            <a:ext cx="7247125" cy="10413997"/>
          </a:xfrm>
          <a:custGeom>
            <a:avLst/>
            <a:gdLst/>
            <a:ahLst/>
            <a:cxnLst/>
            <a:rect r="r" b="b" t="t" l="l"/>
            <a:pathLst>
              <a:path h="10413997" w="7247125">
                <a:moveTo>
                  <a:pt x="0" y="0"/>
                </a:moveTo>
                <a:lnTo>
                  <a:pt x="7247125" y="0"/>
                </a:lnTo>
                <a:lnTo>
                  <a:pt x="7247125"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1987212" y="4400550"/>
            <a:ext cx="4142489" cy="4886325"/>
          </a:xfrm>
          <a:custGeom>
            <a:avLst/>
            <a:gdLst/>
            <a:ahLst/>
            <a:cxnLst/>
            <a:rect r="r" b="b" t="t" l="l"/>
            <a:pathLst>
              <a:path h="4886325" w="4142489">
                <a:moveTo>
                  <a:pt x="0" y="0"/>
                </a:moveTo>
                <a:lnTo>
                  <a:pt x="4142490" y="0"/>
                </a:lnTo>
                <a:lnTo>
                  <a:pt x="4142490" y="4886325"/>
                </a:lnTo>
                <a:lnTo>
                  <a:pt x="0" y="4886325"/>
                </a:lnTo>
                <a:lnTo>
                  <a:pt x="0" y="0"/>
                </a:lnTo>
                <a:close/>
              </a:path>
            </a:pathLst>
          </a:custGeom>
          <a:blipFill>
            <a:blip r:embed="rId4"/>
            <a:stretch>
              <a:fillRect l="-21" t="0" r="0" b="0"/>
            </a:stretch>
          </a:blipFill>
        </p:spPr>
      </p:sp>
      <p:sp>
        <p:nvSpPr>
          <p:cNvPr name="Freeform 6" id="6"/>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5"/>
            <a:stretch>
              <a:fillRect l="-66666" t="0" r="-66666" b="0"/>
            </a:stretch>
          </a:blipFill>
        </p:spPr>
      </p:sp>
      <p:sp>
        <p:nvSpPr>
          <p:cNvPr name="TextBox 7" id="7"/>
          <p:cNvSpPr txBox="true"/>
          <p:nvPr/>
        </p:nvSpPr>
        <p:spPr>
          <a:xfrm rot="0">
            <a:off x="1251109" y="850278"/>
            <a:ext cx="8571090" cy="1030357"/>
          </a:xfrm>
          <a:prstGeom prst="rect">
            <a:avLst/>
          </a:prstGeom>
        </p:spPr>
        <p:txBody>
          <a:bodyPr anchor="t" rtlCol="false" tIns="0" lIns="0" bIns="0" rIns="0">
            <a:spAutoFit/>
          </a:bodyPr>
          <a:lstStyle/>
          <a:p>
            <a:pPr algn="l">
              <a:lnSpc>
                <a:spcPts val="8281"/>
              </a:lnSpc>
            </a:pPr>
            <a:r>
              <a:rPr lang="en-US" b="true" sz="6375" spc="25">
                <a:solidFill>
                  <a:srgbClr val="0D0D0D"/>
                </a:solidFill>
                <a:latin typeface="Trebuchet MS Bold"/>
                <a:ea typeface="Trebuchet MS Bold"/>
                <a:cs typeface="Trebuchet MS Bold"/>
                <a:sym typeface="Trebuchet MS Bold"/>
              </a:rPr>
              <a:t>PROBLEM STATEMENT</a:t>
            </a:r>
          </a:p>
        </p:txBody>
      </p:sp>
      <p:sp>
        <p:nvSpPr>
          <p:cNvPr name="TextBox 8" id="8"/>
          <p:cNvSpPr txBox="true"/>
          <p:nvPr/>
        </p:nvSpPr>
        <p:spPr>
          <a:xfrm rot="0">
            <a:off x="2451945" y="1818713"/>
            <a:ext cx="140494" cy="1010926"/>
          </a:xfrm>
          <a:prstGeom prst="rect">
            <a:avLst/>
          </a:prstGeom>
        </p:spPr>
        <p:txBody>
          <a:bodyPr anchor="t" rtlCol="false" tIns="0" lIns="0" bIns="0" rIns="0">
            <a:spAutoFit/>
          </a:bodyPr>
          <a:lstStyle/>
          <a:p>
            <a:pPr algn="l">
              <a:lnSpc>
                <a:spcPts val="9000"/>
              </a:lnSpc>
            </a:pPr>
            <a:r>
              <a:rPr lang="en-US" sz="3600" i="true">
                <a:solidFill>
                  <a:srgbClr val="0D0D0D"/>
                </a:solidFill>
                <a:latin typeface="Trebuchet MS Italics"/>
                <a:ea typeface="Trebuchet MS Italics"/>
                <a:cs typeface="Trebuchet MS Italics"/>
                <a:sym typeface="Trebuchet MS Italics"/>
              </a:rPr>
              <a:t> </a:t>
            </a:r>
          </a:p>
        </p:txBody>
      </p:sp>
      <p:sp>
        <p:nvSpPr>
          <p:cNvPr name="TextBox 9" id="9"/>
          <p:cNvSpPr txBox="true"/>
          <p:nvPr/>
        </p:nvSpPr>
        <p:spPr>
          <a:xfrm rot="0">
            <a:off x="17030128" y="9677971"/>
            <a:ext cx="112090" cy="297047"/>
          </a:xfrm>
          <a:prstGeom prst="rect">
            <a:avLst/>
          </a:prstGeom>
        </p:spPr>
        <p:txBody>
          <a:bodyPr anchor="t" rtlCol="false" tIns="0" lIns="0" bIns="0" rIns="0">
            <a:spAutoFit/>
          </a:bodyPr>
          <a:lstStyle/>
          <a:p>
            <a:pPr algn="l">
              <a:lnSpc>
                <a:spcPts val="2310"/>
              </a:lnSpc>
            </a:pPr>
            <a:r>
              <a:rPr lang="en-US" sz="1650">
                <a:solidFill>
                  <a:srgbClr val="2D936B"/>
                </a:solidFill>
                <a:latin typeface="Trebuchet MS"/>
                <a:ea typeface="Trebuchet MS"/>
                <a:cs typeface="Trebuchet MS"/>
                <a:sym typeface="Trebuchet MS"/>
              </a:rPr>
              <a:t>4</a:t>
            </a:r>
          </a:p>
        </p:txBody>
      </p:sp>
      <p:sp>
        <p:nvSpPr>
          <p:cNvPr name="TextBox 10" id="10"/>
          <p:cNvSpPr txBox="true"/>
          <p:nvPr/>
        </p:nvSpPr>
        <p:spPr>
          <a:xfrm rot="0">
            <a:off x="976312" y="2275913"/>
            <a:ext cx="11085462" cy="553726"/>
          </a:xfrm>
          <a:prstGeom prst="rect">
            <a:avLst/>
          </a:prstGeom>
        </p:spPr>
        <p:txBody>
          <a:bodyPr anchor="t" rtlCol="false" tIns="0" lIns="0" bIns="0" rIns="0">
            <a:spAutoFit/>
          </a:bodyPr>
          <a:lstStyle/>
          <a:p>
            <a:pPr algn="l">
              <a:lnSpc>
                <a:spcPts val="4276"/>
              </a:lnSpc>
            </a:pPr>
            <a:r>
              <a:rPr lang="en-US" sz="3600" i="true" spc="32">
                <a:solidFill>
                  <a:srgbClr val="0D0D0D"/>
                </a:solidFill>
                <a:latin typeface="Trebuchet MS Italics"/>
                <a:ea typeface="Trebuchet MS Italics"/>
                <a:cs typeface="Trebuchet MS Italics"/>
                <a:sym typeface="Trebuchet MS Italics"/>
              </a:rPr>
              <a:t>•In themodern digital era, personalizedlearning is</a:t>
            </a:r>
          </a:p>
        </p:txBody>
      </p:sp>
      <p:sp>
        <p:nvSpPr>
          <p:cNvPr name="TextBox 11" id="11"/>
          <p:cNvSpPr txBox="true"/>
          <p:nvPr/>
        </p:nvSpPr>
        <p:spPr>
          <a:xfrm rot="0">
            <a:off x="976312" y="2818838"/>
            <a:ext cx="11295212" cy="6525901"/>
          </a:xfrm>
          <a:prstGeom prst="rect">
            <a:avLst/>
          </a:prstGeom>
        </p:spPr>
        <p:txBody>
          <a:bodyPr anchor="t" rtlCol="false" tIns="0" lIns="0" bIns="0" rIns="0">
            <a:spAutoFit/>
          </a:bodyPr>
          <a:lstStyle/>
          <a:p>
            <a:pPr algn="l">
              <a:lnSpc>
                <a:spcPts val="4276"/>
              </a:lnSpc>
            </a:pPr>
            <a:r>
              <a:rPr lang="en-US" sz="3600" i="true" spc="21">
                <a:solidFill>
                  <a:srgbClr val="0D0D0D"/>
                </a:solidFill>
                <a:latin typeface="Trebuchet MS Italics"/>
                <a:ea typeface="Trebuchet MS Italics"/>
                <a:cs typeface="Trebuchet MS Italics"/>
                <a:sym typeface="Trebuchet MS Italics"/>
              </a:rPr>
              <a:t>no longer a luxury — it has become a necessity.</a:t>
            </a:r>
          </a:p>
          <a:p>
            <a:pPr algn="l">
              <a:lnSpc>
                <a:spcPts val="4276"/>
              </a:lnSpc>
            </a:pPr>
            <a:r>
              <a:rPr lang="en-US" sz="3600" i="true">
                <a:solidFill>
                  <a:srgbClr val="0D0D0D"/>
                </a:solidFill>
                <a:latin typeface="Trebuchet MS Italics"/>
                <a:ea typeface="Trebuchet MS Italics"/>
                <a:cs typeface="Trebuchet MS Italics"/>
                <a:sym typeface="Trebuchet MS Italics"/>
              </a:rPr>
              <a:t> </a:t>
            </a:r>
          </a:p>
          <a:p>
            <a:pPr algn="l">
              <a:lnSpc>
                <a:spcPts val="4276"/>
              </a:lnSpc>
            </a:pPr>
            <a:r>
              <a:rPr lang="en-US" sz="3600" i="true">
                <a:solidFill>
                  <a:srgbClr val="0D0D0D"/>
                </a:solidFill>
                <a:latin typeface="Trebuchet MS Italics"/>
                <a:ea typeface="Trebuchet MS Italics"/>
                <a:cs typeface="Trebuchet MS Italics"/>
                <a:sym typeface="Trebuchet MS Italics"/>
              </a:rPr>
              <a:t>•Many students and professionals struggle to find platforms that adapt to their unique learning styles, pace, and career goals. •The project, “Naan Mudhalvan”, addresses this gap by creating an interactive, AI-assisted, and learner- friendly platform. •It ensures skill-building, career development, and continuous learning in a structured yet flexible way.</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6015038"/>
            <a:ext cx="671512" cy="4271962"/>
            <a:chOff x="0" y="0"/>
            <a:chExt cx="671512" cy="4271962"/>
          </a:xfrm>
        </p:grpSpPr>
        <p:sp>
          <p:nvSpPr>
            <p:cNvPr name="Freeform 3" id="3"/>
            <p:cNvSpPr/>
            <p:nvPr/>
          </p:nvSpPr>
          <p:spPr>
            <a:xfrm flipH="false" flipV="false" rot="0">
              <a:off x="0" y="0"/>
              <a:ext cx="671449" cy="4271899"/>
            </a:xfrm>
            <a:custGeom>
              <a:avLst/>
              <a:gdLst/>
              <a:ahLst/>
              <a:cxnLst/>
              <a:rect r="r" b="b" t="t" l="l"/>
              <a:pathLst>
                <a:path h="4271899" w="671449">
                  <a:moveTo>
                    <a:pt x="0" y="0"/>
                  </a:moveTo>
                  <a:lnTo>
                    <a:pt x="0" y="4271899"/>
                  </a:lnTo>
                  <a:lnTo>
                    <a:pt x="671449" y="4271899"/>
                  </a:lnTo>
                  <a:lnTo>
                    <a:pt x="0" y="0"/>
                  </a:lnTo>
                  <a:close/>
                </a:path>
              </a:pathLst>
            </a:custGeom>
            <a:solidFill>
              <a:srgbClr val="5FCAEE"/>
            </a:solidFill>
          </p:spPr>
        </p:sp>
      </p:grpSp>
      <p:sp>
        <p:nvSpPr>
          <p:cNvPr name="Freeform 4" id="4"/>
          <p:cNvSpPr/>
          <p:nvPr/>
        </p:nvSpPr>
        <p:spPr>
          <a:xfrm flipH="false" flipV="false" rot="0">
            <a:off x="11104369" y="-63503"/>
            <a:ext cx="7247125" cy="10413997"/>
          </a:xfrm>
          <a:custGeom>
            <a:avLst/>
            <a:gdLst/>
            <a:ahLst/>
            <a:cxnLst/>
            <a:rect r="r" b="b" t="t" l="l"/>
            <a:pathLst>
              <a:path h="10413997" w="7247125">
                <a:moveTo>
                  <a:pt x="0" y="0"/>
                </a:moveTo>
                <a:lnTo>
                  <a:pt x="7247125" y="0"/>
                </a:lnTo>
                <a:lnTo>
                  <a:pt x="7247125"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2987338" y="3971925"/>
            <a:ext cx="5300662" cy="5715000"/>
          </a:xfrm>
          <a:custGeom>
            <a:avLst/>
            <a:gdLst/>
            <a:ahLst/>
            <a:cxnLst/>
            <a:rect r="r" b="b" t="t" l="l"/>
            <a:pathLst>
              <a:path h="5715000" w="5300662">
                <a:moveTo>
                  <a:pt x="0" y="0"/>
                </a:moveTo>
                <a:lnTo>
                  <a:pt x="5300662" y="0"/>
                </a:lnTo>
                <a:lnTo>
                  <a:pt x="5300662" y="5715000"/>
                </a:lnTo>
                <a:lnTo>
                  <a:pt x="0" y="5715000"/>
                </a:lnTo>
                <a:lnTo>
                  <a:pt x="0" y="0"/>
                </a:lnTo>
                <a:close/>
              </a:path>
            </a:pathLst>
          </a:custGeom>
          <a:blipFill>
            <a:blip r:embed="rId4"/>
            <a:stretch>
              <a:fillRect l="0" t="0" r="0" b="-76"/>
            </a:stretch>
          </a:blipFill>
        </p:spPr>
      </p:sp>
      <p:sp>
        <p:nvSpPr>
          <p:cNvPr name="Freeform 6" id="6"/>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5"/>
            <a:stretch>
              <a:fillRect l="-66666" t="0" r="-66666" b="0"/>
            </a:stretch>
          </a:blipFill>
        </p:spPr>
      </p:sp>
      <p:sp>
        <p:nvSpPr>
          <p:cNvPr name="TextBox 7" id="7"/>
          <p:cNvSpPr txBox="true"/>
          <p:nvPr/>
        </p:nvSpPr>
        <p:spPr>
          <a:xfrm rot="0">
            <a:off x="1109662" y="1165460"/>
            <a:ext cx="7998514" cy="1097032"/>
          </a:xfrm>
          <a:prstGeom prst="rect">
            <a:avLst/>
          </a:prstGeom>
        </p:spPr>
        <p:txBody>
          <a:bodyPr anchor="t" rtlCol="false" tIns="0" lIns="0" bIns="0" rIns="0">
            <a:spAutoFit/>
          </a:bodyPr>
          <a:lstStyle/>
          <a:p>
            <a:pPr algn="l">
              <a:lnSpc>
                <a:spcPts val="8925"/>
              </a:lnSpc>
            </a:pPr>
            <a:r>
              <a:rPr lang="en-US" b="true" sz="6375" spc="6">
                <a:solidFill>
                  <a:srgbClr val="0D0D0D"/>
                </a:solidFill>
                <a:latin typeface="Trebuchet MS Bold"/>
                <a:ea typeface="Trebuchet MS Bold"/>
                <a:cs typeface="Trebuchet MS Bold"/>
                <a:sym typeface="Trebuchet MS Bold"/>
              </a:rPr>
              <a:t>PROJECT OVERVIEW</a:t>
            </a:r>
          </a:p>
        </p:txBody>
      </p:sp>
      <p:sp>
        <p:nvSpPr>
          <p:cNvPr name="TextBox 8" id="8"/>
          <p:cNvSpPr txBox="true"/>
          <p:nvPr/>
        </p:nvSpPr>
        <p:spPr>
          <a:xfrm rot="0">
            <a:off x="17030128" y="9677971"/>
            <a:ext cx="112090" cy="297047"/>
          </a:xfrm>
          <a:prstGeom prst="rect">
            <a:avLst/>
          </a:prstGeom>
        </p:spPr>
        <p:txBody>
          <a:bodyPr anchor="t" rtlCol="false" tIns="0" lIns="0" bIns="0" rIns="0">
            <a:spAutoFit/>
          </a:bodyPr>
          <a:lstStyle/>
          <a:p>
            <a:pPr algn="l">
              <a:lnSpc>
                <a:spcPts val="2310"/>
              </a:lnSpc>
            </a:pPr>
            <a:r>
              <a:rPr lang="en-US" sz="1650">
                <a:solidFill>
                  <a:srgbClr val="2D936B"/>
                </a:solidFill>
                <a:latin typeface="Trebuchet MS"/>
                <a:ea typeface="Trebuchet MS"/>
                <a:cs typeface="Trebuchet MS"/>
                <a:sym typeface="Trebuchet MS"/>
              </a:rPr>
              <a:t>5</a:t>
            </a:r>
          </a:p>
        </p:txBody>
      </p:sp>
      <p:sp>
        <p:nvSpPr>
          <p:cNvPr name="TextBox 9" id="9"/>
          <p:cNvSpPr txBox="true"/>
          <p:nvPr/>
        </p:nvSpPr>
        <p:spPr>
          <a:xfrm rot="0">
            <a:off x="881062" y="3044990"/>
            <a:ext cx="12320035" cy="5257952"/>
          </a:xfrm>
          <a:prstGeom prst="rect">
            <a:avLst/>
          </a:prstGeom>
        </p:spPr>
        <p:txBody>
          <a:bodyPr anchor="t" rtlCol="false" tIns="0" lIns="0" bIns="0" rIns="0">
            <a:spAutoFit/>
          </a:bodyPr>
          <a:lstStyle/>
          <a:p>
            <a:pPr algn="l">
              <a:lnSpc>
                <a:spcPts val="3450"/>
              </a:lnSpc>
            </a:pPr>
            <a:r>
              <a:rPr lang="en-US" sz="2899" spc="26">
                <a:solidFill>
                  <a:srgbClr val="0D0D0D"/>
                </a:solidFill>
                <a:latin typeface="Trebuchet MS"/>
                <a:ea typeface="Trebuchet MS"/>
                <a:cs typeface="Trebuchet MS"/>
                <a:sym typeface="Trebuchet MS"/>
              </a:rPr>
              <a:t>This portfolio represents a complete digital learning ecosystem. It is designed to analyze learner progress and suggest the best path for improvement. Focuses on user-centric design, making it suitable for all age groups. Uses cutting-edge technologies to provide a seamless, engaging, and future-ready learning environment. The ultimate vision is to empower individuals with knowledge and skills that are relevant to the fast-changing job market.</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6015038"/>
            <a:ext cx="671512" cy="4271962"/>
            <a:chOff x="0" y="0"/>
            <a:chExt cx="671512" cy="4271962"/>
          </a:xfrm>
        </p:grpSpPr>
        <p:sp>
          <p:nvSpPr>
            <p:cNvPr name="Freeform 3" id="3"/>
            <p:cNvSpPr/>
            <p:nvPr/>
          </p:nvSpPr>
          <p:spPr>
            <a:xfrm flipH="false" flipV="false" rot="0">
              <a:off x="0" y="0"/>
              <a:ext cx="671449" cy="4271899"/>
            </a:xfrm>
            <a:custGeom>
              <a:avLst/>
              <a:gdLst/>
              <a:ahLst/>
              <a:cxnLst/>
              <a:rect r="r" b="b" t="t" l="l"/>
              <a:pathLst>
                <a:path h="4271899" w="671449">
                  <a:moveTo>
                    <a:pt x="0" y="0"/>
                  </a:moveTo>
                  <a:lnTo>
                    <a:pt x="0" y="4271899"/>
                  </a:lnTo>
                  <a:lnTo>
                    <a:pt x="671449" y="4271899"/>
                  </a:lnTo>
                  <a:lnTo>
                    <a:pt x="0" y="0"/>
                  </a:lnTo>
                  <a:close/>
                </a:path>
              </a:pathLst>
            </a:custGeom>
            <a:solidFill>
              <a:srgbClr val="5FCAEE"/>
            </a:solidFill>
          </p:spPr>
        </p:sp>
      </p:grpSp>
      <p:grpSp>
        <p:nvGrpSpPr>
          <p:cNvPr name="Group 4" id="4"/>
          <p:cNvGrpSpPr>
            <a:grpSpLocks noChangeAspect="true"/>
          </p:cNvGrpSpPr>
          <p:nvPr/>
        </p:nvGrpSpPr>
        <p:grpSpPr>
          <a:xfrm rot="0">
            <a:off x="1085850" y="9258300"/>
            <a:ext cx="3270437" cy="728662"/>
            <a:chOff x="0" y="0"/>
            <a:chExt cx="3270440" cy="728662"/>
          </a:xfrm>
        </p:grpSpPr>
        <p:sp>
          <p:nvSpPr>
            <p:cNvPr name="Freeform 5" id="5"/>
            <p:cNvSpPr/>
            <p:nvPr/>
          </p:nvSpPr>
          <p:spPr>
            <a:xfrm flipH="false" flipV="false" rot="0">
              <a:off x="0" y="0"/>
              <a:ext cx="3270504" cy="728726"/>
            </a:xfrm>
            <a:custGeom>
              <a:avLst/>
              <a:gdLst/>
              <a:ahLst/>
              <a:cxnLst/>
              <a:rect r="r" b="b" t="t" l="l"/>
              <a:pathLst>
                <a:path h="728726" w="3270504">
                  <a:moveTo>
                    <a:pt x="0" y="728726"/>
                  </a:moveTo>
                  <a:lnTo>
                    <a:pt x="3270504" y="728726"/>
                  </a:lnTo>
                  <a:lnTo>
                    <a:pt x="3270504" y="0"/>
                  </a:lnTo>
                  <a:lnTo>
                    <a:pt x="0" y="0"/>
                  </a:lnTo>
                  <a:lnTo>
                    <a:pt x="0" y="728726"/>
                  </a:lnTo>
                  <a:close/>
                </a:path>
              </a:pathLst>
            </a:custGeom>
            <a:solidFill>
              <a:srgbClr val="FFFFFF"/>
            </a:solidFill>
          </p:spPr>
        </p:sp>
      </p:grpSp>
      <p:sp>
        <p:nvSpPr>
          <p:cNvPr name="Freeform 6" id="6"/>
          <p:cNvSpPr/>
          <p:nvPr/>
        </p:nvSpPr>
        <p:spPr>
          <a:xfrm flipH="false" flipV="false" rot="0">
            <a:off x="11104369" y="-63503"/>
            <a:ext cx="7247125" cy="10413997"/>
          </a:xfrm>
          <a:custGeom>
            <a:avLst/>
            <a:gdLst/>
            <a:ahLst/>
            <a:cxnLst/>
            <a:rect r="r" b="b" t="t" l="l"/>
            <a:pathLst>
              <a:path h="10413997" w="7247125">
                <a:moveTo>
                  <a:pt x="0" y="0"/>
                </a:moveTo>
                <a:lnTo>
                  <a:pt x="7247125" y="0"/>
                </a:lnTo>
                <a:lnTo>
                  <a:pt x="7247125"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1049179" y="1268520"/>
            <a:ext cx="10651798" cy="8104861"/>
          </a:xfrm>
          <a:prstGeom prst="rect">
            <a:avLst/>
          </a:prstGeom>
        </p:spPr>
        <p:txBody>
          <a:bodyPr anchor="t" rtlCol="false" tIns="0" lIns="0" bIns="0" rIns="0">
            <a:spAutoFit/>
          </a:bodyPr>
          <a:lstStyle/>
          <a:p>
            <a:pPr algn="l">
              <a:lnSpc>
                <a:spcPts val="6719"/>
              </a:lnSpc>
            </a:pPr>
            <a:r>
              <a:rPr lang="en-US" b="true" sz="4800">
                <a:solidFill>
                  <a:srgbClr val="0D0D0D"/>
                </a:solidFill>
                <a:latin typeface="Trebuchet MS Bold"/>
                <a:ea typeface="Trebuchet MS Bold"/>
                <a:cs typeface="Trebuchet MS Bold"/>
                <a:sym typeface="Trebuchet MS Bold"/>
              </a:rPr>
              <a:t>WHO ARE THE END USERS?</a:t>
            </a:r>
          </a:p>
          <a:p>
            <a:pPr algn="l">
              <a:lnSpc>
                <a:spcPts val="4799"/>
              </a:lnSpc>
            </a:pPr>
            <a:r>
              <a:rPr lang="en-US" sz="4043" i="true" spc="36">
                <a:solidFill>
                  <a:srgbClr val="0D0D0D"/>
                </a:solidFill>
                <a:latin typeface="Trebuchet MS Italics"/>
                <a:ea typeface="Trebuchet MS Italics"/>
                <a:cs typeface="Trebuchet MS Italics"/>
                <a:sym typeface="Trebuchet MS Italics"/>
              </a:rPr>
              <a:t>Students – Looking for academic growth and exam preparation Graduates &amp; Job Seekers – Preparing for competitive jobs and interviews Professionals – Upskilling in advanced technologies Lifelong Learners – Exploring new hobbies, personal development, and certifications</a:t>
            </a:r>
          </a:p>
        </p:txBody>
      </p:sp>
      <p:sp>
        <p:nvSpPr>
          <p:cNvPr name="TextBox 8" id="8"/>
          <p:cNvSpPr txBox="true"/>
          <p:nvPr/>
        </p:nvSpPr>
        <p:spPr>
          <a:xfrm rot="0">
            <a:off x="17030128" y="9677971"/>
            <a:ext cx="112090" cy="297047"/>
          </a:xfrm>
          <a:prstGeom prst="rect">
            <a:avLst/>
          </a:prstGeom>
        </p:spPr>
        <p:txBody>
          <a:bodyPr anchor="t" rtlCol="false" tIns="0" lIns="0" bIns="0" rIns="0">
            <a:spAutoFit/>
          </a:bodyPr>
          <a:lstStyle/>
          <a:p>
            <a:pPr algn="l">
              <a:lnSpc>
                <a:spcPts val="2310"/>
              </a:lnSpc>
            </a:pPr>
            <a:r>
              <a:rPr lang="en-US" sz="1650">
                <a:solidFill>
                  <a:srgbClr val="2D936B"/>
                </a:solidFill>
                <a:latin typeface="Trebuchet MS"/>
                <a:ea typeface="Trebuchet MS"/>
                <a:cs typeface="Trebuchet MS"/>
                <a:sym typeface="Trebuchet MS"/>
              </a:rPr>
              <a:t>6</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6015038"/>
            <a:ext cx="671512" cy="4271962"/>
            <a:chOff x="0" y="0"/>
            <a:chExt cx="671512" cy="4271962"/>
          </a:xfrm>
        </p:grpSpPr>
        <p:sp>
          <p:nvSpPr>
            <p:cNvPr name="Freeform 3" id="3"/>
            <p:cNvSpPr/>
            <p:nvPr/>
          </p:nvSpPr>
          <p:spPr>
            <a:xfrm flipH="false" flipV="false" rot="0">
              <a:off x="0" y="0"/>
              <a:ext cx="671449" cy="4271899"/>
            </a:xfrm>
            <a:custGeom>
              <a:avLst/>
              <a:gdLst/>
              <a:ahLst/>
              <a:cxnLst/>
              <a:rect r="r" b="b" t="t" l="l"/>
              <a:pathLst>
                <a:path h="4271899" w="671449">
                  <a:moveTo>
                    <a:pt x="0" y="0"/>
                  </a:moveTo>
                  <a:lnTo>
                    <a:pt x="0" y="4271899"/>
                  </a:lnTo>
                  <a:lnTo>
                    <a:pt x="671449" y="4271899"/>
                  </a:lnTo>
                  <a:lnTo>
                    <a:pt x="0" y="0"/>
                  </a:lnTo>
                  <a:close/>
                </a:path>
              </a:pathLst>
            </a:custGeom>
            <a:solidFill>
              <a:srgbClr val="5FCAEE"/>
            </a:solidFill>
          </p:spPr>
        </p:sp>
      </p:grpSp>
      <p:sp>
        <p:nvSpPr>
          <p:cNvPr name="Freeform 4" id="4"/>
          <p:cNvSpPr/>
          <p:nvPr/>
        </p:nvSpPr>
        <p:spPr>
          <a:xfrm flipH="false" flipV="false" rot="0">
            <a:off x="11104369" y="-63503"/>
            <a:ext cx="7247125" cy="10413997"/>
          </a:xfrm>
          <a:custGeom>
            <a:avLst/>
            <a:gdLst/>
            <a:ahLst/>
            <a:cxnLst/>
            <a:rect r="r" b="b" t="t" l="l"/>
            <a:pathLst>
              <a:path h="10413997" w="7247125">
                <a:moveTo>
                  <a:pt x="0" y="0"/>
                </a:moveTo>
                <a:lnTo>
                  <a:pt x="7247125" y="0"/>
                </a:lnTo>
                <a:lnTo>
                  <a:pt x="7247125"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0" y="2854262"/>
            <a:ext cx="4042801" cy="4871056"/>
          </a:xfrm>
          <a:custGeom>
            <a:avLst/>
            <a:gdLst/>
            <a:ahLst/>
            <a:cxnLst/>
            <a:rect r="r" b="b" t="t" l="l"/>
            <a:pathLst>
              <a:path h="4871056" w="4042801">
                <a:moveTo>
                  <a:pt x="0" y="0"/>
                </a:moveTo>
                <a:lnTo>
                  <a:pt x="4042801" y="0"/>
                </a:lnTo>
                <a:lnTo>
                  <a:pt x="4042801" y="4871056"/>
                </a:lnTo>
                <a:lnTo>
                  <a:pt x="0" y="4871056"/>
                </a:lnTo>
                <a:lnTo>
                  <a:pt x="0" y="0"/>
                </a:lnTo>
                <a:close/>
              </a:path>
            </a:pathLst>
          </a:custGeom>
          <a:blipFill>
            <a:blip r:embed="rId4"/>
            <a:stretch>
              <a:fillRect l="-13" t="0" r="0" b="0"/>
            </a:stretch>
          </a:blipFill>
        </p:spPr>
      </p:sp>
      <p:grpSp>
        <p:nvGrpSpPr>
          <p:cNvPr name="Group 6" id="6"/>
          <p:cNvGrpSpPr>
            <a:grpSpLocks noChangeAspect="true"/>
          </p:cNvGrpSpPr>
          <p:nvPr/>
        </p:nvGrpSpPr>
        <p:grpSpPr>
          <a:xfrm rot="0">
            <a:off x="13966822" y="7980359"/>
            <a:ext cx="812797" cy="1198559"/>
            <a:chOff x="0" y="0"/>
            <a:chExt cx="812800" cy="1198562"/>
          </a:xfrm>
        </p:grpSpPr>
        <p:sp>
          <p:nvSpPr>
            <p:cNvPr name="Freeform 7" id="7"/>
            <p:cNvSpPr/>
            <p:nvPr/>
          </p:nvSpPr>
          <p:spPr>
            <a:xfrm flipH="false" flipV="false" rot="0">
              <a:off x="63500" y="63500"/>
              <a:ext cx="685800" cy="685800"/>
            </a:xfrm>
            <a:custGeom>
              <a:avLst/>
              <a:gdLst/>
              <a:ahLst/>
              <a:cxnLst/>
              <a:rect r="r" b="b" t="t" l="l"/>
              <a:pathLst>
                <a:path h="685800" w="685800">
                  <a:moveTo>
                    <a:pt x="0" y="0"/>
                  </a:moveTo>
                  <a:lnTo>
                    <a:pt x="685800" y="0"/>
                  </a:lnTo>
                  <a:lnTo>
                    <a:pt x="685800" y="685800"/>
                  </a:lnTo>
                  <a:lnTo>
                    <a:pt x="0" y="685800"/>
                  </a:lnTo>
                  <a:close/>
                </a:path>
              </a:pathLst>
            </a:custGeom>
            <a:solidFill>
              <a:srgbClr val="42AF51"/>
            </a:solidFill>
          </p:spPr>
        </p:sp>
        <p:sp>
          <p:nvSpPr>
            <p:cNvPr name="Freeform 8" id="8"/>
            <p:cNvSpPr/>
            <p:nvPr/>
          </p:nvSpPr>
          <p:spPr>
            <a:xfrm flipH="false" flipV="false" rot="0">
              <a:off x="63500" y="863600"/>
              <a:ext cx="271526" cy="271526"/>
            </a:xfrm>
            <a:custGeom>
              <a:avLst/>
              <a:gdLst/>
              <a:ahLst/>
              <a:cxnLst/>
              <a:rect r="r" b="b" t="t" l="l"/>
              <a:pathLst>
                <a:path h="271526" w="271526">
                  <a:moveTo>
                    <a:pt x="0" y="0"/>
                  </a:moveTo>
                  <a:lnTo>
                    <a:pt x="0" y="271526"/>
                  </a:lnTo>
                  <a:lnTo>
                    <a:pt x="271526" y="271526"/>
                  </a:lnTo>
                  <a:lnTo>
                    <a:pt x="271526" y="0"/>
                  </a:lnTo>
                  <a:close/>
                </a:path>
              </a:pathLst>
            </a:custGeom>
            <a:solidFill>
              <a:srgbClr val="2D936B"/>
            </a:solidFill>
          </p:spPr>
        </p:sp>
      </p:grpSp>
      <p:sp>
        <p:nvSpPr>
          <p:cNvPr name="Freeform 9" id="9"/>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5"/>
            <a:stretch>
              <a:fillRect l="-66666" t="0" r="-66666" b="0"/>
            </a:stretch>
          </a:blipFill>
        </p:spPr>
      </p:sp>
      <p:sp>
        <p:nvSpPr>
          <p:cNvPr name="TextBox 10" id="10"/>
          <p:cNvSpPr txBox="true"/>
          <p:nvPr/>
        </p:nvSpPr>
        <p:spPr>
          <a:xfrm rot="0">
            <a:off x="837248" y="1221629"/>
            <a:ext cx="8092964" cy="930593"/>
          </a:xfrm>
          <a:prstGeom prst="rect">
            <a:avLst/>
          </a:prstGeom>
        </p:spPr>
        <p:txBody>
          <a:bodyPr anchor="t" rtlCol="false" tIns="0" lIns="0" bIns="0" rIns="0">
            <a:spAutoFit/>
          </a:bodyPr>
          <a:lstStyle/>
          <a:p>
            <a:pPr algn="l">
              <a:lnSpc>
                <a:spcPts val="7559"/>
              </a:lnSpc>
            </a:pPr>
            <a:r>
              <a:rPr lang="en-US" b="true" sz="5400" spc="16">
                <a:solidFill>
                  <a:srgbClr val="0D0D0D"/>
                </a:solidFill>
                <a:latin typeface="Trebuchet MS Bold"/>
                <a:ea typeface="Trebuchet MS Bold"/>
                <a:cs typeface="Trebuchet MS Bold"/>
                <a:sym typeface="Trebuchet MS Bold"/>
              </a:rPr>
              <a:t>TOOLS AND TECHNIQUES</a:t>
            </a:r>
          </a:p>
        </p:txBody>
      </p:sp>
      <p:sp>
        <p:nvSpPr>
          <p:cNvPr name="TextBox 11" id="11"/>
          <p:cNvSpPr txBox="true"/>
          <p:nvPr/>
        </p:nvSpPr>
        <p:spPr>
          <a:xfrm rot="0">
            <a:off x="17030128" y="9677971"/>
            <a:ext cx="112090" cy="297047"/>
          </a:xfrm>
          <a:prstGeom prst="rect">
            <a:avLst/>
          </a:prstGeom>
        </p:spPr>
        <p:txBody>
          <a:bodyPr anchor="t" rtlCol="false" tIns="0" lIns="0" bIns="0" rIns="0">
            <a:spAutoFit/>
          </a:bodyPr>
          <a:lstStyle/>
          <a:p>
            <a:pPr algn="l">
              <a:lnSpc>
                <a:spcPts val="2310"/>
              </a:lnSpc>
            </a:pPr>
            <a:r>
              <a:rPr lang="en-US" sz="1650">
                <a:solidFill>
                  <a:srgbClr val="2D936B"/>
                </a:solidFill>
                <a:latin typeface="Trebuchet MS"/>
                <a:ea typeface="Trebuchet MS"/>
                <a:cs typeface="Trebuchet MS"/>
                <a:sym typeface="Trebuchet MS"/>
              </a:rPr>
              <a:t>7</a:t>
            </a:r>
          </a:p>
        </p:txBody>
      </p:sp>
      <p:sp>
        <p:nvSpPr>
          <p:cNvPr name="TextBox 12" id="12"/>
          <p:cNvSpPr txBox="true"/>
          <p:nvPr/>
        </p:nvSpPr>
        <p:spPr>
          <a:xfrm rot="0">
            <a:off x="4617225" y="2776461"/>
            <a:ext cx="8386963" cy="6181306"/>
          </a:xfrm>
          <a:prstGeom prst="rect">
            <a:avLst/>
          </a:prstGeom>
        </p:spPr>
        <p:txBody>
          <a:bodyPr anchor="t" rtlCol="false" tIns="0" lIns="0" bIns="0" rIns="0">
            <a:spAutoFit/>
          </a:bodyPr>
          <a:lstStyle/>
          <a:p>
            <a:pPr algn="ctr">
              <a:lnSpc>
                <a:spcPts val="4049"/>
              </a:lnSpc>
            </a:pPr>
            <a:r>
              <a:rPr lang="en-US" sz="3399" i="true" spc="30">
                <a:solidFill>
                  <a:srgbClr val="0D0D0D"/>
                </a:solidFill>
                <a:latin typeface="Trebuchet MS Italics"/>
                <a:ea typeface="Trebuchet MS Italics"/>
                <a:cs typeface="Trebuchet MS Italics"/>
                <a:sym typeface="Trebuchet MS Italics"/>
              </a:rPr>
              <a:t>•Frontend: HTML, CSS, JavaScript (Responsive &amp; Interactive UI) •Backend: Node.js (Server) &amp; MongoDB (Database) •Cloud: AWS (Scalable hosting &amp; storage) •AI/ML: Personalized recommendations, Adaptive quizzes, Progress analytics •Version Control: GitHub</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6015038"/>
            <a:ext cx="671512" cy="4271962"/>
            <a:chOff x="0" y="0"/>
            <a:chExt cx="671512" cy="4271962"/>
          </a:xfrm>
        </p:grpSpPr>
        <p:sp>
          <p:nvSpPr>
            <p:cNvPr name="Freeform 3" id="3"/>
            <p:cNvSpPr/>
            <p:nvPr/>
          </p:nvSpPr>
          <p:spPr>
            <a:xfrm flipH="false" flipV="false" rot="0">
              <a:off x="0" y="0"/>
              <a:ext cx="671449" cy="4271899"/>
            </a:xfrm>
            <a:custGeom>
              <a:avLst/>
              <a:gdLst/>
              <a:ahLst/>
              <a:cxnLst/>
              <a:rect r="r" b="b" t="t" l="l"/>
              <a:pathLst>
                <a:path h="4271899" w="671449">
                  <a:moveTo>
                    <a:pt x="0" y="0"/>
                  </a:moveTo>
                  <a:lnTo>
                    <a:pt x="0" y="4271899"/>
                  </a:lnTo>
                  <a:lnTo>
                    <a:pt x="671449" y="4271899"/>
                  </a:lnTo>
                  <a:lnTo>
                    <a:pt x="0" y="0"/>
                  </a:lnTo>
                  <a:close/>
                </a:path>
              </a:pathLst>
            </a:custGeom>
            <a:solidFill>
              <a:srgbClr val="5FCAEE"/>
            </a:solidFill>
          </p:spPr>
        </p:sp>
      </p:grpSp>
      <p:sp>
        <p:nvSpPr>
          <p:cNvPr name="Freeform 4" id="4"/>
          <p:cNvSpPr/>
          <p:nvPr/>
        </p:nvSpPr>
        <p:spPr>
          <a:xfrm flipH="false" flipV="false" rot="0">
            <a:off x="11104369" y="-63503"/>
            <a:ext cx="7247125" cy="10413997"/>
          </a:xfrm>
          <a:custGeom>
            <a:avLst/>
            <a:gdLst/>
            <a:ahLst/>
            <a:cxnLst/>
            <a:rect r="r" b="b" t="t" l="l"/>
            <a:pathLst>
              <a:path h="10413997" w="7247125">
                <a:moveTo>
                  <a:pt x="0" y="0"/>
                </a:moveTo>
                <a:lnTo>
                  <a:pt x="7247125" y="0"/>
                </a:lnTo>
                <a:lnTo>
                  <a:pt x="7247125"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2500312" y="9701212"/>
            <a:ext cx="114300" cy="266548"/>
          </a:xfrm>
          <a:custGeom>
            <a:avLst/>
            <a:gdLst/>
            <a:ahLst/>
            <a:cxnLst/>
            <a:rect r="r" b="b" t="t" l="l"/>
            <a:pathLst>
              <a:path h="266548" w="114300">
                <a:moveTo>
                  <a:pt x="0" y="0"/>
                </a:moveTo>
                <a:lnTo>
                  <a:pt x="114300" y="0"/>
                </a:lnTo>
                <a:lnTo>
                  <a:pt x="114300" y="266548"/>
                </a:lnTo>
                <a:lnTo>
                  <a:pt x="0" y="266548"/>
                </a:lnTo>
                <a:lnTo>
                  <a:pt x="0" y="0"/>
                </a:lnTo>
                <a:close/>
              </a:path>
            </a:pathLst>
          </a:custGeom>
          <a:blipFill>
            <a:blip r:embed="rId4"/>
            <a:stretch>
              <a:fillRect l="0" t="0" r="0" b="0"/>
            </a:stretch>
          </a:blipFill>
        </p:spPr>
      </p:sp>
      <p:grpSp>
        <p:nvGrpSpPr>
          <p:cNvPr name="Group 6" id="6"/>
          <p:cNvGrpSpPr>
            <a:grpSpLocks noChangeAspect="true"/>
          </p:cNvGrpSpPr>
          <p:nvPr/>
        </p:nvGrpSpPr>
        <p:grpSpPr>
          <a:xfrm rot="0">
            <a:off x="15087600" y="787708"/>
            <a:ext cx="685800" cy="685800"/>
            <a:chOff x="0" y="0"/>
            <a:chExt cx="685800" cy="685800"/>
          </a:xfrm>
        </p:grpSpPr>
        <p:sp>
          <p:nvSpPr>
            <p:cNvPr name="Freeform 7" id="7"/>
            <p:cNvSpPr/>
            <p:nvPr/>
          </p:nvSpPr>
          <p:spPr>
            <a:xfrm flipH="false" flipV="false" rot="0">
              <a:off x="0" y="0"/>
              <a:ext cx="685800" cy="685800"/>
            </a:xfrm>
            <a:custGeom>
              <a:avLst/>
              <a:gdLst/>
              <a:ahLst/>
              <a:cxnLst/>
              <a:rect r="r" b="b" t="t" l="l"/>
              <a:pathLst>
                <a:path h="685800" w="685800">
                  <a:moveTo>
                    <a:pt x="0" y="0"/>
                  </a:moveTo>
                  <a:lnTo>
                    <a:pt x="685800" y="0"/>
                  </a:lnTo>
                  <a:lnTo>
                    <a:pt x="685800" y="685800"/>
                  </a:lnTo>
                  <a:lnTo>
                    <a:pt x="0" y="685800"/>
                  </a:lnTo>
                  <a:close/>
                </a:path>
              </a:pathLst>
            </a:custGeom>
            <a:solidFill>
              <a:srgbClr val="42AF51"/>
            </a:solidFill>
          </p:spPr>
        </p:sp>
      </p:grpSp>
      <p:sp>
        <p:nvSpPr>
          <p:cNvPr name="TextBox 8" id="8"/>
          <p:cNvSpPr txBox="true"/>
          <p:nvPr/>
        </p:nvSpPr>
        <p:spPr>
          <a:xfrm rot="0">
            <a:off x="16915828" y="9677971"/>
            <a:ext cx="112090" cy="297047"/>
          </a:xfrm>
          <a:prstGeom prst="rect">
            <a:avLst/>
          </a:prstGeom>
        </p:spPr>
        <p:txBody>
          <a:bodyPr anchor="t" rtlCol="false" tIns="0" lIns="0" bIns="0" rIns="0">
            <a:spAutoFit/>
          </a:bodyPr>
          <a:lstStyle/>
          <a:p>
            <a:pPr algn="l">
              <a:lnSpc>
                <a:spcPts val="2310"/>
              </a:lnSpc>
            </a:pPr>
            <a:r>
              <a:rPr lang="en-US" sz="1650">
                <a:solidFill>
                  <a:srgbClr val="2D936B"/>
                </a:solidFill>
                <a:latin typeface="Trebuchet MS"/>
                <a:ea typeface="Trebuchet MS"/>
                <a:cs typeface="Trebuchet MS"/>
                <a:sym typeface="Trebuchet MS"/>
              </a:rPr>
              <a:t>8</a:t>
            </a:r>
          </a:p>
        </p:txBody>
      </p:sp>
      <p:sp>
        <p:nvSpPr>
          <p:cNvPr name="TextBox 9" id="9"/>
          <p:cNvSpPr txBox="true"/>
          <p:nvPr/>
        </p:nvSpPr>
        <p:spPr>
          <a:xfrm rot="0">
            <a:off x="1109662" y="273901"/>
            <a:ext cx="11499580" cy="1116549"/>
          </a:xfrm>
          <a:prstGeom prst="rect">
            <a:avLst/>
          </a:prstGeom>
        </p:spPr>
        <p:txBody>
          <a:bodyPr anchor="t" rtlCol="false" tIns="0" lIns="0" bIns="0" rIns="0">
            <a:spAutoFit/>
          </a:bodyPr>
          <a:lstStyle/>
          <a:p>
            <a:pPr algn="l">
              <a:lnSpc>
                <a:spcPts val="9390"/>
              </a:lnSpc>
            </a:pPr>
            <a:r>
              <a:rPr lang="en-US" b="true" sz="6000" spc="24">
                <a:solidFill>
                  <a:srgbClr val="0D0D0D"/>
                </a:solidFill>
                <a:latin typeface="Trebuchet MS Bold"/>
                <a:ea typeface="Trebuchet MS Bold"/>
                <a:cs typeface="Trebuchet MS Bold"/>
                <a:sym typeface="Trebuchet MS Bold"/>
              </a:rPr>
              <a:t>POTFOLIO DESIGN AND LAYOUT</a:t>
            </a:r>
          </a:p>
        </p:txBody>
      </p:sp>
      <p:sp>
        <p:nvSpPr>
          <p:cNvPr name="TextBox 10" id="10"/>
          <p:cNvSpPr txBox="true"/>
          <p:nvPr/>
        </p:nvSpPr>
        <p:spPr>
          <a:xfrm rot="0">
            <a:off x="3191018" y="1397841"/>
            <a:ext cx="187328" cy="1011345"/>
          </a:xfrm>
          <a:prstGeom prst="rect">
            <a:avLst/>
          </a:prstGeom>
        </p:spPr>
        <p:txBody>
          <a:bodyPr anchor="t" rtlCol="false" tIns="0" lIns="0" bIns="0" rIns="0">
            <a:spAutoFit/>
          </a:bodyPr>
          <a:lstStyle/>
          <a:p>
            <a:pPr algn="l">
              <a:lnSpc>
                <a:spcPts val="8644"/>
              </a:lnSpc>
            </a:pPr>
            <a:r>
              <a:rPr lang="en-US" sz="4800" i="true">
                <a:solidFill>
                  <a:srgbClr val="0D0D0D"/>
                </a:solidFill>
                <a:latin typeface="Trebuchet MS Italics"/>
                <a:ea typeface="Trebuchet MS Italics"/>
                <a:cs typeface="Trebuchet MS Italics"/>
                <a:sym typeface="Trebuchet MS Italics"/>
              </a:rPr>
              <a:t> </a:t>
            </a:r>
          </a:p>
        </p:txBody>
      </p:sp>
      <p:sp>
        <p:nvSpPr>
          <p:cNvPr name="TextBox 11" id="11"/>
          <p:cNvSpPr txBox="true"/>
          <p:nvPr/>
        </p:nvSpPr>
        <p:spPr>
          <a:xfrm rot="0">
            <a:off x="1068429" y="1674066"/>
            <a:ext cx="9664779" cy="735120"/>
          </a:xfrm>
          <a:prstGeom prst="rect">
            <a:avLst/>
          </a:prstGeom>
        </p:spPr>
        <p:txBody>
          <a:bodyPr anchor="t" rtlCol="false" tIns="0" lIns="0" bIns="0" rIns="0">
            <a:spAutoFit/>
          </a:bodyPr>
          <a:lstStyle/>
          <a:p>
            <a:pPr algn="l">
              <a:lnSpc>
                <a:spcPts val="5702"/>
              </a:lnSpc>
            </a:pPr>
            <a:r>
              <a:rPr lang="en-US" sz="4800" i="true" spc="43">
                <a:solidFill>
                  <a:srgbClr val="0D0D0D"/>
                </a:solidFill>
                <a:latin typeface="Trebuchet MS Italics"/>
                <a:ea typeface="Trebuchet MS Italics"/>
                <a:cs typeface="Trebuchet MS Italics"/>
                <a:sym typeface="Trebuchet MS Italics"/>
              </a:rPr>
              <a:t>•Clean,modern&amp;minimal design</a:t>
            </a:r>
          </a:p>
        </p:txBody>
      </p:sp>
      <p:sp>
        <p:nvSpPr>
          <p:cNvPr name="TextBox 12" id="12"/>
          <p:cNvSpPr txBox="true"/>
          <p:nvPr/>
        </p:nvSpPr>
        <p:spPr>
          <a:xfrm rot="0">
            <a:off x="1068429" y="3121866"/>
            <a:ext cx="11010100" cy="6526320"/>
          </a:xfrm>
          <a:prstGeom prst="rect">
            <a:avLst/>
          </a:prstGeom>
        </p:spPr>
        <p:txBody>
          <a:bodyPr anchor="t" rtlCol="false" tIns="0" lIns="0" bIns="0" rIns="0">
            <a:spAutoFit/>
          </a:bodyPr>
          <a:lstStyle/>
          <a:p>
            <a:pPr algn="l">
              <a:lnSpc>
                <a:spcPts val="5702"/>
              </a:lnSpc>
            </a:pPr>
            <a:r>
              <a:rPr lang="en-US" sz="4800" i="true" spc="43">
                <a:solidFill>
                  <a:srgbClr val="0D0D0D"/>
                </a:solidFill>
                <a:latin typeface="Trebuchet MS Italics"/>
                <a:ea typeface="Trebuchet MS Italics"/>
                <a:cs typeface="Trebuchet MS Italics"/>
                <a:sym typeface="Trebuchet MS Italics"/>
              </a:rPr>
              <a:t>•Intuitive navigation system with easy access to content •Visual highlights like charts, badges, and screenshots for better impact •Designed with a professional outlook that attracts both recruiters and academic evaluators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6015038"/>
            <a:ext cx="671512" cy="4271962"/>
            <a:chOff x="0" y="0"/>
            <a:chExt cx="671512" cy="4271962"/>
          </a:xfrm>
        </p:grpSpPr>
        <p:sp>
          <p:nvSpPr>
            <p:cNvPr name="Freeform 3" id="3"/>
            <p:cNvSpPr/>
            <p:nvPr/>
          </p:nvSpPr>
          <p:spPr>
            <a:xfrm flipH="false" flipV="false" rot="0">
              <a:off x="0" y="0"/>
              <a:ext cx="671449" cy="4271899"/>
            </a:xfrm>
            <a:custGeom>
              <a:avLst/>
              <a:gdLst/>
              <a:ahLst/>
              <a:cxnLst/>
              <a:rect r="r" b="b" t="t" l="l"/>
              <a:pathLst>
                <a:path h="4271899" w="671449">
                  <a:moveTo>
                    <a:pt x="0" y="0"/>
                  </a:moveTo>
                  <a:lnTo>
                    <a:pt x="0" y="4271899"/>
                  </a:lnTo>
                  <a:lnTo>
                    <a:pt x="671449" y="4271899"/>
                  </a:lnTo>
                  <a:lnTo>
                    <a:pt x="0" y="0"/>
                  </a:lnTo>
                  <a:close/>
                </a:path>
              </a:pathLst>
            </a:custGeom>
            <a:solidFill>
              <a:srgbClr val="5FCAEE"/>
            </a:solidFill>
          </p:spPr>
        </p:sp>
      </p:grpSp>
      <p:sp>
        <p:nvSpPr>
          <p:cNvPr name="Freeform 4" id="4"/>
          <p:cNvSpPr/>
          <p:nvPr/>
        </p:nvSpPr>
        <p:spPr>
          <a:xfrm flipH="false" flipV="false" rot="0">
            <a:off x="11104369" y="-63503"/>
            <a:ext cx="7247125" cy="10413997"/>
          </a:xfrm>
          <a:custGeom>
            <a:avLst/>
            <a:gdLst/>
            <a:ahLst/>
            <a:cxnLst/>
            <a:rect r="r" b="b" t="t" l="l"/>
            <a:pathLst>
              <a:path h="10413997" w="7247125">
                <a:moveTo>
                  <a:pt x="0" y="0"/>
                </a:moveTo>
                <a:lnTo>
                  <a:pt x="7247125" y="0"/>
                </a:lnTo>
                <a:lnTo>
                  <a:pt x="7247125"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1132999" y="406784"/>
            <a:ext cx="13806335" cy="1297943"/>
          </a:xfrm>
          <a:prstGeom prst="rect">
            <a:avLst/>
          </a:prstGeom>
        </p:spPr>
        <p:txBody>
          <a:bodyPr anchor="t" rtlCol="false" tIns="0" lIns="0" bIns="0" rIns="0">
            <a:spAutoFit/>
          </a:bodyPr>
          <a:lstStyle/>
          <a:p>
            <a:pPr algn="l">
              <a:lnSpc>
                <a:spcPts val="10620"/>
              </a:lnSpc>
            </a:pPr>
            <a:r>
              <a:rPr lang="en-US" b="true" sz="7200">
                <a:solidFill>
                  <a:srgbClr val="0D0D0D"/>
                </a:solidFill>
                <a:latin typeface="Trebuchet MS Bold"/>
                <a:ea typeface="Trebuchet MS Bold"/>
                <a:cs typeface="Trebuchet MS Bold"/>
                <a:sym typeface="Trebuchet MS Bold"/>
              </a:rPr>
              <a:t>FEATURES AND FUNCTIONALITY</a:t>
            </a:r>
          </a:p>
        </p:txBody>
      </p:sp>
      <p:sp>
        <p:nvSpPr>
          <p:cNvPr name="TextBox 6" id="6"/>
          <p:cNvSpPr txBox="true"/>
          <p:nvPr/>
        </p:nvSpPr>
        <p:spPr>
          <a:xfrm rot="0">
            <a:off x="1028700" y="1368181"/>
            <a:ext cx="814711" cy="1334291"/>
          </a:xfrm>
          <a:prstGeom prst="rect">
            <a:avLst/>
          </a:prstGeom>
        </p:spPr>
        <p:txBody>
          <a:bodyPr anchor="t" rtlCol="false" tIns="0" lIns="0" bIns="0" rIns="0">
            <a:spAutoFit/>
          </a:bodyPr>
          <a:lstStyle/>
          <a:p>
            <a:pPr algn="l">
              <a:lnSpc>
                <a:spcPts val="10502"/>
              </a:lnSpc>
            </a:pPr>
            <a:r>
              <a:rPr lang="en-US" sz="4800" spc="43">
                <a:solidFill>
                  <a:srgbClr val="0D0D0D"/>
                </a:solidFill>
                <a:latin typeface="Trebuchet MS"/>
                <a:ea typeface="Trebuchet MS"/>
                <a:cs typeface="Trebuchet MS"/>
                <a:sym typeface="Trebuchet MS"/>
              </a:rPr>
              <a:t>♦ </a:t>
            </a:r>
          </a:p>
        </p:txBody>
      </p:sp>
      <p:sp>
        <p:nvSpPr>
          <p:cNvPr name="TextBox 7" id="7"/>
          <p:cNvSpPr txBox="true"/>
          <p:nvPr/>
        </p:nvSpPr>
        <p:spPr>
          <a:xfrm rot="0">
            <a:off x="1832924" y="2067268"/>
            <a:ext cx="12596660" cy="735120"/>
          </a:xfrm>
          <a:prstGeom prst="rect">
            <a:avLst/>
          </a:prstGeom>
        </p:spPr>
        <p:txBody>
          <a:bodyPr anchor="t" rtlCol="false" tIns="0" lIns="0" bIns="0" rIns="0">
            <a:spAutoFit/>
          </a:bodyPr>
          <a:lstStyle/>
          <a:p>
            <a:pPr algn="l">
              <a:lnSpc>
                <a:spcPts val="5702"/>
              </a:lnSpc>
            </a:pPr>
            <a:r>
              <a:rPr lang="en-US" sz="4800" spc="43">
                <a:solidFill>
                  <a:srgbClr val="0D0D0D"/>
                </a:solidFill>
                <a:latin typeface="Trebuchet MS"/>
                <a:ea typeface="Trebuchet MS"/>
                <a:cs typeface="Trebuchet MS"/>
                <a:sym typeface="Trebuchet MS"/>
              </a:rPr>
              <a:t>Personalized LearningPaths—Customstudy</a:t>
            </a:r>
          </a:p>
        </p:txBody>
      </p:sp>
      <p:sp>
        <p:nvSpPr>
          <p:cNvPr name="TextBox 8" id="8"/>
          <p:cNvSpPr txBox="true"/>
          <p:nvPr/>
        </p:nvSpPr>
        <p:spPr>
          <a:xfrm rot="0">
            <a:off x="1028700" y="2791168"/>
            <a:ext cx="14975710" cy="7250220"/>
          </a:xfrm>
          <a:prstGeom prst="rect">
            <a:avLst/>
          </a:prstGeom>
        </p:spPr>
        <p:txBody>
          <a:bodyPr anchor="t" rtlCol="false" tIns="0" lIns="0" bIns="0" rIns="0">
            <a:spAutoFit/>
          </a:bodyPr>
          <a:lstStyle/>
          <a:p>
            <a:pPr algn="l">
              <a:lnSpc>
                <a:spcPts val="5702"/>
              </a:lnSpc>
            </a:pPr>
            <a:r>
              <a:rPr lang="en-US" sz="4800" spc="43">
                <a:solidFill>
                  <a:srgbClr val="0D0D0D"/>
                </a:solidFill>
                <a:latin typeface="Trebuchet MS"/>
                <a:ea typeface="Trebuchet MS"/>
                <a:cs typeface="Trebuchet MS"/>
                <a:sym typeface="Trebuchet MS"/>
              </a:rPr>
              <a:t>plans for each learner ♦Interactive Quizzes — Boost memory &amp; skills through gamified tests ♦ Real-Time Progress Tracking — Visual graphs, dashboards, and leaderboards ♦ Resource Hub — Videos, tutorials, blogs, and case studies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DAGxusCVb2o</dc:identifier>
  <dcterms:modified xsi:type="dcterms:W3CDTF">2011-08-01T06:04:30Z</dcterms:modified>
  <cp:revision>1</cp:revision>
  <dc:title>PPT Naan Mudhalvan.pptx_20250901_121102_0000.pdf</dc:title>
</cp:coreProperties>
</file>