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>
        <p:scale>
          <a:sx n="75" d="100"/>
          <a:sy n="75" d="100"/>
        </p:scale>
        <p:origin x="117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A24C-A917-BA41-68F2-08905C56E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4C9A0-D93B-5E10-CA0D-11F7DF37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C06F-E75B-72A6-5020-DCABD8BD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CA61-E6BE-ABE8-B1AA-45B99AD7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4195-41AD-40CF-30CA-C6F205FD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3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C3C8-9313-2B18-DDFA-FF52621F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E25B9-00D1-18DA-8733-607E1739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848E-C2E5-441E-1DB9-C7AA1E12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EEBF-67A2-BB77-6AEF-2720B654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A479-062E-1E51-DC62-944BE50F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7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083F9-63B9-7515-5A17-1E7B6948A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A3DFA-AE5D-32CD-7B32-3C615E628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1D3F-AF57-3BEE-A309-17F54A79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B07C-BE1F-D11C-550E-C74D6789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08A9-9B0A-52C6-D9DB-68F8BA20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17DC-30F5-16F5-9BDE-6323BD45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94F6-D75B-52A2-D1AD-B9A067A8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D98B-2074-0681-AF04-279BE4C1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DBE6-7D32-FE16-45B6-F71E3640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3404B-E9E4-C6E4-0D71-EFCF0ABD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43AC-4923-82CC-CAD6-EA36F5B5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BAB-26AA-9D8B-4FD6-88C31A29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A7471-AD5F-C654-788D-4BFCF91E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B4A95-15C7-54BF-0889-415AD245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E153-678F-4AB2-5BD8-2679EE6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5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9CB8-62C7-51BE-BBBE-A7489C92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9307-0860-CE09-AEFD-1317D2335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4AFEE-0FB1-8663-C3CA-7953CDB7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84B0F-D82D-89B0-492A-A9C604F2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7B204-448E-FB27-EF6D-79BDD5E3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47E53-D873-DC67-4928-4B4E4DC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9BA0-A467-67FD-B9C3-4EF5DD4A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6BBC9-9B88-DFE2-9B61-FE64BB23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88A72-0429-55F4-4B72-11A52F144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6A8E-0751-0587-032A-CA7004282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7FAA8-1611-5EBB-DC55-5C9C3847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02419-ABF7-8BA1-9EA2-71211319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570C-0BFC-105B-D2F3-135E1E25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61FC3-4A25-2A67-3B87-3847DC5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3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D516-CF1F-AD27-F901-18E0D673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E22A4-7804-D353-C187-BA5F423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8AE51-D6A4-6A42-5598-9B910123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2F0C-111A-A6DF-4DF3-8373F53F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9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ED003-5EB0-ED54-29BD-6E0AD05A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51AA2-1C48-23C9-F770-9227A97A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925D6-8FBC-CBE4-2402-6DF0E79D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6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7E70-EA7D-61C5-FF26-6DD4737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1B54-A6F6-4B0D-8D4B-29B7150E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CBB10-3213-3D9F-BCCD-39B9AA9C8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734D-F28B-D84C-E7CA-5FEB1C24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8FD3E-C1D1-8124-B58A-9519DEF9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5CEB-36CF-CF77-4B02-2A10FC20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B69E-8C17-00E7-A4BF-3152B59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3DC50-DD58-1F9C-5A9B-499213A32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E9917-1C6C-8C3C-8584-DE92873A4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412FE-0F47-376A-20C4-7FE99AD9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23AF-3C4A-C8AE-CDBD-36D8C288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7C1C4-8BE7-7015-004E-37DF7CF5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0FF41-4E49-A794-F40B-DA80A481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77A38-7205-4B87-2F85-9E4CB562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2327-5B57-A626-5FD6-0E45F81A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5CBE-3252-4C2A-9F38-0DEFEEE942A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0B62-392C-EE96-B409-23F5440DE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6E472-11F9-9F20-120C-41228070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F62D-A51A-4DDC-8981-0AC6DBFB8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1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tfl.com/medical-podcast-using-ai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www.rawpixel.com/search/psycholog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9130-83B2-761A-731A-C6BB0596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endParaRPr lang="en-IN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C28E1-7D90-4899-15CD-D73E15F2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60D1A-5A26-AA50-3DBD-805383FE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324643"/>
            <a:ext cx="7608304" cy="42796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ew icons of a health care system&#10;&#10;AI-generated content may be incorrect.">
            <a:extLst>
              <a:ext uri="{FF2B5EF4-FFF2-40B4-BE49-F238E27FC236}">
                <a16:creationId xmlns:a16="http://schemas.microsoft.com/office/drawing/2014/main" id="{42DD352A-82A5-F4A5-631C-2D912062E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44748" y="4659630"/>
            <a:ext cx="2492784" cy="1805178"/>
          </a:xfrm>
          <a:prstGeom prst="rect">
            <a:avLst/>
          </a:prstGeom>
        </p:spPr>
      </p:pic>
      <p:pic>
        <p:nvPicPr>
          <p:cNvPr id="8" name="Picture 7" descr="A logo for a healthcare company">
            <a:extLst>
              <a:ext uri="{FF2B5EF4-FFF2-40B4-BE49-F238E27FC236}">
                <a16:creationId xmlns:a16="http://schemas.microsoft.com/office/drawing/2014/main" id="{F9F5F7CA-4D6F-079E-6674-F98F6BA26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32498" y="1985207"/>
            <a:ext cx="3158268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7F91F-F708-DB5F-8085-EC0E9ACA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68738-EEDA-10E8-8DEC-EA313D7E9C60}"/>
              </a:ext>
            </a:extLst>
          </p:cNvPr>
          <p:cNvSpPr/>
          <p:nvPr/>
        </p:nvSpPr>
        <p:spPr>
          <a:xfrm>
            <a:off x="11789434" y="6366294"/>
            <a:ext cx="195532" cy="281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3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8957-DAF4-6834-4245-9A7C04C3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F3D05-5C9A-10A4-F7E6-89F049E765DB}"/>
              </a:ext>
            </a:extLst>
          </p:cNvPr>
          <p:cNvSpPr/>
          <p:nvPr/>
        </p:nvSpPr>
        <p:spPr>
          <a:xfrm>
            <a:off x="11248845" y="5779699"/>
            <a:ext cx="868392" cy="937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1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37986-7B22-211B-A374-F40F4FCD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230CD-8C56-C826-51E3-3241E54B78BC}"/>
              </a:ext>
            </a:extLst>
          </p:cNvPr>
          <p:cNvSpPr/>
          <p:nvPr/>
        </p:nvSpPr>
        <p:spPr>
          <a:xfrm>
            <a:off x="11726174" y="6308785"/>
            <a:ext cx="373811" cy="373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6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4782E-927A-1833-E234-B954D37A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584BA-56EC-5BA9-FD29-E3071EAC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B3A8A-0480-AC96-14A2-A2325437547C}"/>
              </a:ext>
            </a:extLst>
          </p:cNvPr>
          <p:cNvSpPr/>
          <p:nvPr/>
        </p:nvSpPr>
        <p:spPr>
          <a:xfrm>
            <a:off x="11714672" y="6343291"/>
            <a:ext cx="373811" cy="339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5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DF567-7995-97AF-0FA5-3854A327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15811"/>
            <a:ext cx="10905066" cy="242637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4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15776-341B-D611-FB7E-3D8A6488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BF01B3-D00C-0F04-C9A0-305CC00FEF0F}"/>
              </a:ext>
            </a:extLst>
          </p:cNvPr>
          <p:cNvSpPr/>
          <p:nvPr/>
        </p:nvSpPr>
        <p:spPr>
          <a:xfrm>
            <a:off x="11726174" y="6343291"/>
            <a:ext cx="345056" cy="299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3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Shrivastva</dc:creator>
  <cp:lastModifiedBy>Devansh  .</cp:lastModifiedBy>
  <cp:revision>4</cp:revision>
  <dcterms:created xsi:type="dcterms:W3CDTF">2025-04-22T06:52:26Z</dcterms:created>
  <dcterms:modified xsi:type="dcterms:W3CDTF">2025-04-22T07:04:52Z</dcterms:modified>
</cp:coreProperties>
</file>