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495F7-F8F4-4048-83E4-68E7534831E6}" type="datetimeFigureOut">
              <a:rPr lang="nl-NL"/>
              <a:pPr>
                <a:defRPr/>
              </a:pPr>
              <a:t>10-6-2014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D082D-FAA8-4644-949E-617F266144A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654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FB13F-A2C1-4654-A486-61F9A08B4A27}" type="datetimeFigureOut">
              <a:rPr lang="nl-NL"/>
              <a:pPr>
                <a:defRPr/>
              </a:pPr>
              <a:t>10-6-2014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A297B-83BF-405D-A211-C22F8DDB91A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51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4C239-F917-4358-88D6-3AB51B63E555}" type="datetimeFigureOut">
              <a:rPr lang="nl-NL"/>
              <a:pPr>
                <a:defRPr/>
              </a:pPr>
              <a:t>10-6-2014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FABBC-6575-4894-847C-0A126CFBF6D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993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53C7C-FFD1-4FA6-8B55-914487DA3206}" type="datetimeFigureOut">
              <a:rPr lang="nl-NL"/>
              <a:pPr>
                <a:defRPr/>
              </a:pPr>
              <a:t>10-6-2014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A815-AC27-496C-B736-293C4F382F8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639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B43F3-43BF-4859-9297-8B4F65B88916}" type="datetimeFigureOut">
              <a:rPr lang="nl-NL"/>
              <a:pPr>
                <a:defRPr/>
              </a:pPr>
              <a:t>10-6-2014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D1F51-CFED-440B-8568-40DECE66CCD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718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47877-E793-4CF7-B719-CC6DD8699B32}" type="datetimeFigureOut">
              <a:rPr lang="nl-NL"/>
              <a:pPr>
                <a:defRPr/>
              </a:pPr>
              <a:t>10-6-2014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6A12E-1005-44FC-8B7E-8BC34A37E06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DE18C-24B0-44AE-BB0C-B89F0713C8AC}" type="datetimeFigureOut">
              <a:rPr lang="nl-NL"/>
              <a:pPr>
                <a:defRPr/>
              </a:pPr>
              <a:t>10-6-2014</a:t>
            </a:fld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1605B-31B1-408B-8E43-66600066000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6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FDC7F-DDC5-45F3-90D7-CBCFED265B15}" type="datetimeFigureOut">
              <a:rPr lang="nl-NL"/>
              <a:pPr>
                <a:defRPr/>
              </a:pPr>
              <a:t>10-6-2014</a:t>
            </a:fld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5DAD0-8C4F-41B4-A882-EBC1814CF5E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18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75E44-7255-4F85-9700-2536B1266FA7}" type="datetimeFigureOut">
              <a:rPr lang="nl-NL"/>
              <a:pPr>
                <a:defRPr/>
              </a:pPr>
              <a:t>10-6-2014</a:t>
            </a:fld>
            <a:endParaRPr 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79163-6B49-4387-B076-09151B121E6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485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2C104-593C-4E37-8A3A-0F2095C183D9}" type="datetimeFigureOut">
              <a:rPr lang="nl-NL"/>
              <a:pPr>
                <a:defRPr/>
              </a:pPr>
              <a:t>10-6-2014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760C3-C71C-47C3-A3D1-7300472F206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20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EE790-00D2-499B-BA22-53631A982EDB}" type="datetimeFigureOut">
              <a:rPr lang="nl-NL"/>
              <a:pPr>
                <a:defRPr/>
              </a:pPr>
              <a:t>10-6-2014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A8E41-4F94-431A-B4FB-2D18A74F068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179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modelstijlen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CFF7C6D-363F-4FE6-8D82-0550B9058E21}" type="datetimeFigureOut">
              <a:rPr lang="nl-NL"/>
              <a:pPr>
                <a:defRPr/>
              </a:pPr>
              <a:t>10-6-2014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33B557-4B67-42E2-9718-9E3FABCE603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nl-NL" smtClean="0"/>
              <a:t>A </a:t>
            </a:r>
            <a:r>
              <a:rPr lang="en-US" altLang="nl-NL" smtClean="0"/>
              <a:t>PPTX </a:t>
            </a:r>
            <a:r>
              <a:rPr lang="en-US" altLang="nl-NL" dirty="0" smtClean="0"/>
              <a:t>PowerPoint document </a:t>
            </a:r>
            <a:r>
              <a:rPr lang="en-US" altLang="nl-NL" smtClean="0"/>
              <a:t>with 3 </a:t>
            </a:r>
            <a:r>
              <a:rPr lang="en-US" altLang="nl-NL" dirty="0" smtClean="0"/>
              <a:t>embedded files</a:t>
            </a:r>
            <a:endParaRPr lang="nl-NL" altLang="nl-NL" dirty="0" smtClean="0"/>
          </a:p>
        </p:txBody>
      </p:sp>
      <p:sp>
        <p:nvSpPr>
          <p:cNvPr id="2051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altLang="nl-NL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332544"/>
              </p:ext>
            </p:extLst>
          </p:nvPr>
        </p:nvGraphicFramePr>
        <p:xfrm>
          <a:off x="346037" y="341313"/>
          <a:ext cx="914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showAsIcon="1" r:id="rId3" imgW="914400" imgH="781200" progId="AcroExch.Document.11">
                  <p:embed/>
                </p:oleObj>
              </mc:Choice>
              <mc:Fallback>
                <p:oleObj name="Acrobat Document" showAsIcon="1" r:id="rId3" imgW="914400" imgH="7812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037" y="341313"/>
                        <a:ext cx="9144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728254"/>
              </p:ext>
            </p:extLst>
          </p:nvPr>
        </p:nvGraphicFramePr>
        <p:xfrm>
          <a:off x="1432560" y="341313"/>
          <a:ext cx="914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showAsIcon="1" r:id="rId5" imgW="914400" imgH="781200" progId="Word.Document.12">
                  <p:embed/>
                </p:oleObj>
              </mc:Choice>
              <mc:Fallback>
                <p:oleObj name="Document" showAsIcon="1" r:id="rId5" imgW="914400" imgH="78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2560" y="341313"/>
                        <a:ext cx="9144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543486"/>
              </p:ext>
            </p:extLst>
          </p:nvPr>
        </p:nvGraphicFramePr>
        <p:xfrm>
          <a:off x="2610523" y="341313"/>
          <a:ext cx="914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ackager Shell-object" showAsIcon="1" r:id="rId7" imgW="914400" imgH="781200" progId="Package">
                  <p:embed/>
                </p:oleObj>
              </mc:Choice>
              <mc:Fallback>
                <p:oleObj name="Packager Shell-object" showAsIcon="1" r:id="rId7" imgW="914400" imgH="781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0523" y="341313"/>
                        <a:ext cx="9144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3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Calibri</vt:lpstr>
      <vt:lpstr>Arial</vt:lpstr>
      <vt:lpstr>Calibri Light</vt:lpstr>
      <vt:lpstr>Kantoorthema</vt:lpstr>
      <vt:lpstr>Adobe Acrobat Document</vt:lpstr>
      <vt:lpstr>Microsoft Word Document</vt:lpstr>
      <vt:lpstr>Pakket</vt:lpstr>
      <vt:lpstr>A PPTX PowerPoint document with 3 embedded files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PPTX PowerPoint document without embedded files</dc:title>
  <dc:creator>Kees van Spelde</dc:creator>
  <cp:lastModifiedBy>Kees van Spelde</cp:lastModifiedBy>
  <cp:revision>4</cp:revision>
  <dcterms:created xsi:type="dcterms:W3CDTF">2014-06-09T17:46:44Z</dcterms:created>
  <dcterms:modified xsi:type="dcterms:W3CDTF">2014-06-10T07:50:03Z</dcterms:modified>
</cp:coreProperties>
</file>