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34DD-D530-4088-9696-B76104080BA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0822-0E3F-41AE-93E7-20CF3A34A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5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50822-0E3F-41AE-93E7-20CF3A34A4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FE81-1626-042B-E009-DEEAE2C3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778A-C1BD-5EBE-D8FF-958EA5FEF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7DCA-C391-7BFE-55E5-A9DDB564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4D69-DF55-DC70-DBD2-52C2DAF0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F7D4-77C1-CDED-0327-C2236212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692-4FE9-F7DA-506B-4F4D9A4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B763C-E82B-B716-6D86-A4A507E0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5293-2B98-604F-2FAE-C73AC5C1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67D9-E109-3DF1-CEA5-927C50C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5F8E-5375-73C5-E936-191D29BD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8061-DCC0-D53E-2166-2610F44AE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346B0-6FCC-D07B-400C-338D15A9D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211F-C587-5C78-A6A7-1C43D309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E35-E25D-9674-2D95-EC99F5E1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A169-59B8-F778-347A-9E1A12E1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BCDE-2059-8651-F2C1-815ACF52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E2F1-5ED4-9CBA-887D-1C1C17C3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C340-A940-6E23-8AFC-6C53F3E0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E9EA-30ED-6A5E-F49D-5AF9E867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C518-BC7F-E301-2397-F5B8B54B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2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FE1-6010-70EA-081A-128D2ED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C18C-4CA1-C2DA-3032-0C7B4901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BC77-FC09-605B-7440-8A46479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8C0D-68C5-1F4B-B0AF-E99D83F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2448-7F8F-EE88-5560-4A2EE0C7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2887-EBBA-0434-3DC6-E1E26AB3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84F4-9006-F518-7779-F34476DC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E646-CD18-BF60-C734-799677DC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9C66-381D-AE4A-3F7B-A985BE8B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7732-BFE6-C09A-F800-FE0A5C6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1CA4-95F7-9584-068E-5FBCEE16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EA68-8BC1-62BD-1721-9B67005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83AC-10A4-BCC4-513C-5EF531B1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6098-4FFD-4BF7-31D1-59995A8E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A3962-E0E0-EEBF-3E94-6E39ED263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231AB-D9E8-98C1-5294-C9ED7899E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4C61-5E77-E647-47D7-5E357B11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5EEF-AC82-616C-54BE-3E712627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44DD9-9123-5940-9883-EB49982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26E3-8F47-2414-632F-2192832C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237A4-C04F-3B6A-A999-C7FE2D1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4FC0-4766-3CD3-DEE7-22473214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08D0-BF7B-DC80-6C60-3DBB80CD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E2B0-763E-C103-2F87-2D788120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699EF-2470-8FE4-FB3D-3476BB1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ACB5-8114-F572-FD6E-4E8538E7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EC49-9952-29DC-92A4-F25E467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5EBB-72FC-DC55-A313-DDFF954D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2E058-29B4-0893-32B9-48C64F16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F36B5-8BB0-B556-7ADB-B6F304C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47DBB-1621-C536-3D4A-E0126FBD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6544-4FE1-9E42-F9CA-9DEDDC5F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C9A5-481A-BCC0-2671-BD877AC8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B616-AE5F-81B3-FEC1-460C5EBD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D39-5045-3445-B2C5-E7CFCD64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9A19-7F7D-5C4B-1D27-FDA8EB4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A064-66B2-FFEF-FC9F-B7C2D78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4A00-7A0B-571B-6A4C-1DECC704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E9A48-C31D-E63C-597D-A722FAB2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B1E3-CDFC-2AB7-9173-FC4CBF43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5DA8-4164-3354-5795-34977379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6333-DD67-12C0-5ACD-2517ACA8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7ACB-6D3C-96C1-B592-72C4DA829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50B3DDBA-3988-9C4C-D26B-E958BEC0F3AC}"/>
              </a:ext>
            </a:extLst>
          </p:cNvPr>
          <p:cNvSpPr/>
          <p:nvPr/>
        </p:nvSpPr>
        <p:spPr>
          <a:xfrm>
            <a:off x="620486" y="1287623"/>
            <a:ext cx="3620299" cy="4324740"/>
          </a:xfrm>
          <a:prstGeom prst="roundRect">
            <a:avLst>
              <a:gd name="adj" fmla="val 34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Offline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6D0D6C-7367-E8B8-E33B-EA5444589FD4}"/>
              </a:ext>
            </a:extLst>
          </p:cNvPr>
          <p:cNvSpPr/>
          <p:nvPr/>
        </p:nvSpPr>
        <p:spPr>
          <a:xfrm>
            <a:off x="4656220" y="676469"/>
            <a:ext cx="5374187" cy="4935894"/>
          </a:xfrm>
          <a:prstGeom prst="roundRect">
            <a:avLst>
              <a:gd name="adj" fmla="val 48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Online, Aspire-orchestrated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AF0A-DEA0-CC07-F624-BAB1F1FE2C24}"/>
              </a:ext>
            </a:extLst>
          </p:cNvPr>
          <p:cNvSpPr/>
          <p:nvPr/>
        </p:nvSpPr>
        <p:spPr>
          <a:xfrm>
            <a:off x="5186096" y="3405763"/>
            <a:ext cx="1733515" cy="1982665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E6320-A169-D70C-4582-A1E2C8283698}"/>
              </a:ext>
            </a:extLst>
          </p:cNvPr>
          <p:cNvSpPr/>
          <p:nvPr/>
        </p:nvSpPr>
        <p:spPr>
          <a:xfrm>
            <a:off x="5405470" y="3803966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Relational DB </a:t>
            </a:r>
            <a:r>
              <a:rPr lang="en-US" sz="1100" dirty="0">
                <a:solidFill>
                  <a:srgbClr val="FFC000"/>
                </a:solidFill>
              </a:rPr>
              <a:t>PostgreSQL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62344-B9A3-BD2C-0129-BC02D71623B5}"/>
              </a:ext>
            </a:extLst>
          </p:cNvPr>
          <p:cNvSpPr/>
          <p:nvPr/>
        </p:nvSpPr>
        <p:spPr>
          <a:xfrm>
            <a:off x="5405470" y="4361627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Vector DB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milvus?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FAD7B-C805-37D6-B733-433474C04EAE}"/>
              </a:ext>
            </a:extLst>
          </p:cNvPr>
          <p:cNvSpPr/>
          <p:nvPr/>
        </p:nvSpPr>
        <p:spPr>
          <a:xfrm>
            <a:off x="5405470" y="4919288"/>
            <a:ext cx="1294768" cy="304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Blob 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49BAB-DF3B-5C42-75E7-AB1FE8222F1C}"/>
              </a:ext>
            </a:extLst>
          </p:cNvPr>
          <p:cNvSpPr/>
          <p:nvPr/>
        </p:nvSpPr>
        <p:spPr>
          <a:xfrm>
            <a:off x="4930508" y="1086381"/>
            <a:ext cx="4814059" cy="1054996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12654-A51E-6F9F-CE07-3F44448DE421}"/>
              </a:ext>
            </a:extLst>
          </p:cNvPr>
          <p:cNvSpPr/>
          <p:nvPr/>
        </p:nvSpPr>
        <p:spPr>
          <a:xfrm>
            <a:off x="5186096" y="1414688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SSR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0FC97-6B2F-2ABA-CC1C-8A9EE3E911AC}"/>
              </a:ext>
            </a:extLst>
          </p:cNvPr>
          <p:cNvSpPr/>
          <p:nvPr/>
        </p:nvSpPr>
        <p:spPr>
          <a:xfrm>
            <a:off x="8185130" y="1414688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Teams bot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8FB0B-620D-8615-0693-59DC11349B8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7332997" y="1896375"/>
            <a:ext cx="1973" cy="68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7E90E2-E953-2F0B-93DD-549BA23E74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64821" y="1450430"/>
            <a:ext cx="688911" cy="1580800"/>
          </a:xfrm>
          <a:prstGeom prst="bentConnector3">
            <a:avLst>
              <a:gd name="adj1" fmla="val 588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05F11-A478-4079-9A9B-83A7BFB3FFF1}"/>
              </a:ext>
            </a:extLst>
          </p:cNvPr>
          <p:cNvCxnSpPr>
            <a:cxnSpLocks/>
          </p:cNvCxnSpPr>
          <p:nvPr/>
        </p:nvCxnSpPr>
        <p:spPr>
          <a:xfrm rot="5400000">
            <a:off x="7825591" y="1531713"/>
            <a:ext cx="688911" cy="1418234"/>
          </a:xfrm>
          <a:prstGeom prst="bentConnector3">
            <a:avLst>
              <a:gd name="adj1" fmla="val 5880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118A3FF-91C3-AD26-9B17-91BB6E334B29}"/>
              </a:ext>
            </a:extLst>
          </p:cNvPr>
          <p:cNvSpPr/>
          <p:nvPr/>
        </p:nvSpPr>
        <p:spPr>
          <a:xfrm>
            <a:off x="7225245" y="3854630"/>
            <a:ext cx="963551" cy="6889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</a:t>
            </a:r>
            <a:br>
              <a:rPr lang="en-US" sz="1400" dirty="0"/>
            </a:br>
            <a:r>
              <a:rPr lang="en-US" sz="1400" dirty="0"/>
              <a:t>bus</a:t>
            </a:r>
            <a:r>
              <a:rPr lang="en-US" sz="1400" dirty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RabbitMQ</a:t>
            </a:r>
            <a:endParaRPr lang="en-GB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6568B9-9F76-FD68-D9D5-A9BDFC55CA5C}"/>
              </a:ext>
            </a:extLst>
          </p:cNvPr>
          <p:cNvSpPr/>
          <p:nvPr/>
        </p:nvSpPr>
        <p:spPr>
          <a:xfrm>
            <a:off x="8452411" y="3852920"/>
            <a:ext cx="1237430" cy="87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inference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Python + FastAPI + transformers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11D3F8-1EF0-1432-4C82-F7084E288AF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83385" y="2977088"/>
            <a:ext cx="987741" cy="8758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4ECE6B6-41F1-2566-9B1A-5A5E6AE16380}"/>
              </a:ext>
            </a:extLst>
          </p:cNvPr>
          <p:cNvSpPr/>
          <p:nvPr/>
        </p:nvSpPr>
        <p:spPr>
          <a:xfrm>
            <a:off x="10365397" y="2587618"/>
            <a:ext cx="1201817" cy="520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 service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OpenAI</a:t>
            </a:r>
            <a:endParaRPr lang="en-GB" sz="1400" dirty="0"/>
          </a:p>
        </p:txBody>
      </p:sp>
      <p:cxnSp>
        <p:nvCxnSpPr>
          <p:cNvPr id="39" name="Straight Arrow Connector 32">
            <a:extLst>
              <a:ext uri="{FF2B5EF4-FFF2-40B4-BE49-F238E27FC236}">
                <a16:creationId xmlns:a16="http://schemas.microsoft.com/office/drawing/2014/main" id="{387F1751-10C4-117A-3513-8065CF2710EE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 flipV="1">
            <a:off x="8309406" y="2847822"/>
            <a:ext cx="20559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F8D8E6BE-341A-323A-5061-44A3D681BA77}"/>
              </a:ext>
            </a:extLst>
          </p:cNvPr>
          <p:cNvSpPr/>
          <p:nvPr/>
        </p:nvSpPr>
        <p:spPr>
          <a:xfrm>
            <a:off x="1685479" y="4084640"/>
            <a:ext cx="724795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 data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115B7701-6C56-034E-C289-616E7D220368}"/>
              </a:ext>
            </a:extLst>
          </p:cNvPr>
          <p:cNvSpPr/>
          <p:nvPr/>
        </p:nvSpPr>
        <p:spPr>
          <a:xfrm>
            <a:off x="1583199" y="1979039"/>
            <a:ext cx="929360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bIns="72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Evaluation questions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B7A0FC-02B6-D5A9-B985-519DC80B52E7}"/>
              </a:ext>
            </a:extLst>
          </p:cNvPr>
          <p:cNvSpPr/>
          <p:nvPr/>
        </p:nvSpPr>
        <p:spPr>
          <a:xfrm>
            <a:off x="2769896" y="4050474"/>
            <a:ext cx="1171874" cy="69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ingester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CD28D9-2F92-BD97-9D2B-3911CD613D24}"/>
              </a:ext>
            </a:extLst>
          </p:cNvPr>
          <p:cNvCxnSpPr>
            <a:cxnSpLocks/>
            <a:stCxn id="49" idx="3"/>
            <a:endCxn id="7" idx="1"/>
          </p:cNvCxnSpPr>
          <p:nvPr/>
        </p:nvCxnSpPr>
        <p:spPr>
          <a:xfrm>
            <a:off x="3941770" y="4397096"/>
            <a:ext cx="1244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E7A007-FF95-C5CF-6705-087CB0398CF7}"/>
              </a:ext>
            </a:extLst>
          </p:cNvPr>
          <p:cNvCxnSpPr>
            <a:cxnSpLocks/>
            <a:stCxn id="50" idx="0"/>
            <a:endCxn id="48" idx="1"/>
          </p:cNvCxnSpPr>
          <p:nvPr/>
        </p:nvCxnSpPr>
        <p:spPr>
          <a:xfrm rot="5400000" flipH="1" flipV="1">
            <a:off x="1875332" y="2770711"/>
            <a:ext cx="3450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64D8FBC-AEA1-D62C-C03A-05AA3FBE579C}"/>
              </a:ext>
            </a:extLst>
          </p:cNvPr>
          <p:cNvSpPr/>
          <p:nvPr/>
        </p:nvSpPr>
        <p:spPr>
          <a:xfrm>
            <a:off x="2769896" y="4937508"/>
            <a:ext cx="1171874" cy="450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PDF parser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Tika</a:t>
            </a:r>
            <a:endParaRPr lang="en-GB" sz="11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D847230-EDE9-F4D2-3FDC-7A9F8C31D45D}"/>
              </a:ext>
            </a:extLst>
          </p:cNvPr>
          <p:cNvCxnSpPr>
            <a:cxnSpLocks/>
            <a:stCxn id="49" idx="2"/>
            <a:endCxn id="102" idx="0"/>
          </p:cNvCxnSpPr>
          <p:nvPr/>
        </p:nvCxnSpPr>
        <p:spPr>
          <a:xfrm>
            <a:off x="3355833" y="4743717"/>
            <a:ext cx="0" cy="193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DEA83-B278-A207-2DCE-7009F8DA06CC}"/>
              </a:ext>
            </a:extLst>
          </p:cNvPr>
          <p:cNvSpPr/>
          <p:nvPr/>
        </p:nvSpPr>
        <p:spPr>
          <a:xfrm>
            <a:off x="2816832" y="2025537"/>
            <a:ext cx="1160778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Evaluator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400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C3704BB-8462-D327-2BBF-4B98266D2D1B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 flipV="1">
            <a:off x="2410274" y="4394203"/>
            <a:ext cx="359622" cy="2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13667CB-87FA-A6DB-4616-0333B9EC0FF4}"/>
              </a:ext>
            </a:extLst>
          </p:cNvPr>
          <p:cNvCxnSpPr>
            <a:cxnSpLocks/>
            <a:stCxn id="50" idx="2"/>
            <a:endCxn id="47" idx="3"/>
          </p:cNvCxnSpPr>
          <p:nvPr/>
        </p:nvCxnSpPr>
        <p:spPr>
          <a:xfrm rot="5400000">
            <a:off x="1845998" y="3882760"/>
            <a:ext cx="40376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938F344-F852-5842-8248-C351F7A68E61}"/>
              </a:ext>
            </a:extLst>
          </p:cNvPr>
          <p:cNvSpPr txBox="1"/>
          <p:nvPr/>
        </p:nvSpPr>
        <p:spPr>
          <a:xfrm>
            <a:off x="3082312" y="1513626"/>
            <a:ext cx="62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E76F92C-0EC8-A42D-3B96-7CF4D6985FE4}"/>
              </a:ext>
            </a:extLst>
          </p:cNvPr>
          <p:cNvSpPr txBox="1"/>
          <p:nvPr/>
        </p:nvSpPr>
        <p:spPr>
          <a:xfrm>
            <a:off x="704580" y="3158181"/>
            <a:ext cx="504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65538AD-185E-FA0B-3A97-69D57915EC44}"/>
              </a:ext>
            </a:extLst>
          </p:cNvPr>
          <p:cNvCxnSpPr>
            <a:cxnSpLocks/>
            <a:stCxn id="50" idx="1"/>
            <a:endCxn id="251" idx="3"/>
          </p:cNvCxnSpPr>
          <p:nvPr/>
        </p:nvCxnSpPr>
        <p:spPr>
          <a:xfrm flipH="1">
            <a:off x="1208593" y="3312069"/>
            <a:ext cx="2043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09DB6F6-E99F-756F-7DEE-BF5B9B52E1EA}"/>
              </a:ext>
            </a:extLst>
          </p:cNvPr>
          <p:cNvCxnSpPr>
            <a:cxnSpLocks/>
            <a:stCxn id="46" idx="1"/>
            <a:endCxn id="48" idx="0"/>
          </p:cNvCxnSpPr>
          <p:nvPr/>
        </p:nvCxnSpPr>
        <p:spPr>
          <a:xfrm flipH="1" flipV="1">
            <a:off x="2512559" y="2288602"/>
            <a:ext cx="304273" cy="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80757E-23ED-CCB4-87CB-1562EDCE29E7}"/>
              </a:ext>
            </a:extLst>
          </p:cNvPr>
          <p:cNvCxnSpPr>
            <a:cxnSpLocks/>
            <a:stCxn id="46" idx="0"/>
            <a:endCxn id="220" idx="2"/>
          </p:cNvCxnSpPr>
          <p:nvPr/>
        </p:nvCxnSpPr>
        <p:spPr>
          <a:xfrm flipH="1" flipV="1">
            <a:off x="3397220" y="1821403"/>
            <a:ext cx="1" cy="20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0D2D284-A4C1-DA94-9726-FCA5DC3C07FA}"/>
              </a:ext>
            </a:extLst>
          </p:cNvPr>
          <p:cNvCxnSpPr>
            <a:cxnSpLocks/>
            <a:stCxn id="46" idx="2"/>
            <a:endCxn id="8" idx="1"/>
          </p:cNvCxnSpPr>
          <p:nvPr/>
        </p:nvCxnSpPr>
        <p:spPr>
          <a:xfrm rot="16200000" flipH="1">
            <a:off x="4730971" y="1218260"/>
            <a:ext cx="295813" cy="29633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540DFD9-CF7B-559D-E556-12248D34E4C0}"/>
              </a:ext>
            </a:extLst>
          </p:cNvPr>
          <p:cNvSpPr/>
          <p:nvPr/>
        </p:nvSpPr>
        <p:spPr>
          <a:xfrm>
            <a:off x="7915767" y="4919288"/>
            <a:ext cx="1797685" cy="2941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Telemetry 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67581134-9381-1DF9-4852-69C4FCD4B846}"/>
              </a:ext>
            </a:extLst>
          </p:cNvPr>
          <p:cNvSpPr/>
          <p:nvPr/>
        </p:nvSpPr>
        <p:spPr>
          <a:xfrm>
            <a:off x="7577740" y="1893313"/>
            <a:ext cx="2772268" cy="858010"/>
          </a:xfrm>
          <a:custGeom>
            <a:avLst/>
            <a:gdLst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1782" h="798946">
                <a:moveTo>
                  <a:pt x="0" y="0"/>
                </a:moveTo>
                <a:cubicBezTo>
                  <a:pt x="829348" y="492693"/>
                  <a:pt x="1923725" y="712347"/>
                  <a:pt x="2941782" y="798946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6F3E4-CAB6-3183-DF39-5CA670D1E979}"/>
              </a:ext>
            </a:extLst>
          </p:cNvPr>
          <p:cNvSpPr/>
          <p:nvPr/>
        </p:nvSpPr>
        <p:spPr>
          <a:xfrm>
            <a:off x="6685613" y="1414688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Staff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Server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FF1418CC-8632-CE39-2ECE-8681452B5FAA}"/>
              </a:ext>
            </a:extLst>
          </p:cNvPr>
          <p:cNvSpPr/>
          <p:nvPr/>
        </p:nvSpPr>
        <p:spPr>
          <a:xfrm>
            <a:off x="9205911" y="1901489"/>
            <a:ext cx="1144098" cy="764526"/>
          </a:xfrm>
          <a:custGeom>
            <a:avLst/>
            <a:gdLst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1782" h="798946">
                <a:moveTo>
                  <a:pt x="0" y="0"/>
                </a:moveTo>
                <a:cubicBezTo>
                  <a:pt x="829348" y="492693"/>
                  <a:pt x="1923725" y="712347"/>
                  <a:pt x="2941782" y="798946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3" name="Straight Arrow Connector 32">
            <a:extLst>
              <a:ext uri="{FF2B5EF4-FFF2-40B4-BE49-F238E27FC236}">
                <a16:creationId xmlns:a16="http://schemas.microsoft.com/office/drawing/2014/main" id="{FD0C6A20-73DE-D680-A1E4-E69C784C9FDA}"/>
              </a:ext>
            </a:extLst>
          </p:cNvPr>
          <p:cNvCxnSpPr>
            <a:cxnSpLocks/>
          </p:cNvCxnSpPr>
          <p:nvPr/>
        </p:nvCxnSpPr>
        <p:spPr>
          <a:xfrm rot="5400000">
            <a:off x="7328730" y="3477130"/>
            <a:ext cx="74287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32">
            <a:extLst>
              <a:ext uri="{FF2B5EF4-FFF2-40B4-BE49-F238E27FC236}">
                <a16:creationId xmlns:a16="http://schemas.microsoft.com/office/drawing/2014/main" id="{561295BE-DB14-7DE9-63EB-25C538968D5B}"/>
              </a:ext>
            </a:extLst>
          </p:cNvPr>
          <p:cNvCxnSpPr>
            <a:cxnSpLocks/>
          </p:cNvCxnSpPr>
          <p:nvPr/>
        </p:nvCxnSpPr>
        <p:spPr>
          <a:xfrm rot="5400000">
            <a:off x="6180588" y="3026037"/>
            <a:ext cx="7428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F21A25-AD6A-B68F-6911-C9B142BB5D54}"/>
              </a:ext>
            </a:extLst>
          </p:cNvPr>
          <p:cNvSpPr/>
          <p:nvPr/>
        </p:nvSpPr>
        <p:spPr>
          <a:xfrm>
            <a:off x="6360533" y="2584586"/>
            <a:ext cx="1948873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2BA8-BCC4-2D75-52AB-1EA0A2A8096B}"/>
              </a:ext>
            </a:extLst>
          </p:cNvPr>
          <p:cNvSpPr/>
          <p:nvPr/>
        </p:nvSpPr>
        <p:spPr>
          <a:xfrm>
            <a:off x="1412986" y="2943257"/>
            <a:ext cx="1269784" cy="737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generator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4847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73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21</cp:revision>
  <dcterms:created xsi:type="dcterms:W3CDTF">2024-04-30T10:30:39Z</dcterms:created>
  <dcterms:modified xsi:type="dcterms:W3CDTF">2024-04-30T13:43:09Z</dcterms:modified>
</cp:coreProperties>
</file>