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34DD-D530-4088-9696-B76104080BA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0822-0E3F-41AE-93E7-20CF3A34A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5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50822-0E3F-41AE-93E7-20CF3A34A4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FE81-1626-042B-E009-DEEAE2C3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778A-C1BD-5EBE-D8FF-958EA5FE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7DCA-C391-7BFE-55E5-A9DDB56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4D69-DF55-DC70-DBD2-52C2DAF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F7D4-77C1-CDED-0327-C223621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692-4FE9-F7DA-506B-4F4D9A4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B763C-E82B-B716-6D86-A4A507E0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5293-2B98-604F-2FAE-C73AC5C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67D9-E109-3DF1-CEA5-927C50C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5F8E-5375-73C5-E936-191D29B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8061-DCC0-D53E-2166-2610F44A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46B0-6FCC-D07B-400C-338D15A9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211F-C587-5C78-A6A7-1C43D309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E35-E25D-9674-2D95-EC99F5E1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A169-59B8-F778-347A-9E1A12E1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BCDE-2059-8651-F2C1-815ACF52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2F1-5ED4-9CBA-887D-1C1C17C3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C340-A940-6E23-8AFC-6C53F3E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E9EA-30ED-6A5E-F49D-5AF9E867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518-BC7F-E301-2397-F5B8B54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FE1-6010-70EA-081A-128D2E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C18C-4CA1-C2DA-3032-0C7B4901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BC77-FC09-605B-7440-8A46479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C0D-68C5-1F4B-B0AF-E99D83F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2448-7F8F-EE88-5560-4A2EE0C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2887-EBBA-0434-3DC6-E1E26AB3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84F4-9006-F518-7779-F34476DC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E646-CD18-BF60-C734-799677DC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9C66-381D-AE4A-3F7B-A985BE8B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732-BFE6-C09A-F800-FE0A5C6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1CA4-95F7-9584-068E-5FBCEE1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A68-8BC1-62BD-1721-9B67005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83AC-10A4-BCC4-513C-5EF531B1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6098-4FFD-4BF7-31D1-59995A8E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A3962-E0E0-EEBF-3E94-6E39ED26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231AB-D9E8-98C1-5294-C9ED7899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4C61-5E77-E647-47D7-5E357B1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5EEF-AC82-616C-54BE-3E71262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4DD9-9123-5940-9883-EB49982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6E3-8F47-2414-632F-2192832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237A4-C04F-3B6A-A999-C7FE2D1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4FC0-4766-3CD3-DEE7-22473214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08D0-BF7B-DC80-6C60-3DBB80C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E2B0-763E-C103-2F87-2D788120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99EF-2470-8FE4-FB3D-3476BB1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ACB5-8114-F572-FD6E-4E8538E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EC49-9952-29DC-92A4-F25E467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5EBB-72FC-DC55-A313-DDFF954D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E058-29B4-0893-32B9-48C64F16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36B5-8BB0-B556-7ADB-B6F304C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47DBB-1621-C536-3D4A-E0126FB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6544-4FE1-9E42-F9CA-9DEDDC5F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C9A5-481A-BCC0-2671-BD877AC8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B616-AE5F-81B3-FEC1-460C5EBD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D39-5045-3445-B2C5-E7CFCD64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9A19-7F7D-5C4B-1D27-FDA8EB4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A064-66B2-FFEF-FC9F-B7C2D78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4A00-7A0B-571B-6A4C-1DECC70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E9A48-C31D-E63C-597D-A722FAB2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B1E3-CDFC-2AB7-9173-FC4CBF43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5DA8-4164-3354-5795-34977379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EA240-5E71-482C-8C15-5096EB54D635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6333-DD67-12C0-5ACD-2517ACA8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7ACB-6D3C-96C1-B592-72C4DA829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50B3DDBA-3988-9C4C-D26B-E958BEC0F3AC}"/>
              </a:ext>
            </a:extLst>
          </p:cNvPr>
          <p:cNvSpPr/>
          <p:nvPr/>
        </p:nvSpPr>
        <p:spPr>
          <a:xfrm>
            <a:off x="381700" y="1370728"/>
            <a:ext cx="4366748" cy="3005093"/>
          </a:xfrm>
          <a:prstGeom prst="roundRect">
            <a:avLst>
              <a:gd name="adj" fmla="val 34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Offline, run manually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6D0D6C-7367-E8B8-E33B-EA5444589FD4}"/>
              </a:ext>
            </a:extLst>
          </p:cNvPr>
          <p:cNvSpPr/>
          <p:nvPr/>
        </p:nvSpPr>
        <p:spPr>
          <a:xfrm>
            <a:off x="4973461" y="783771"/>
            <a:ext cx="5374187" cy="4935894"/>
          </a:xfrm>
          <a:prstGeom prst="roundRect">
            <a:avLst>
              <a:gd name="adj" fmla="val 48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Online, Aspire-orchestrated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AF0A-DEA0-CC07-F624-BAB1F1FE2C24}"/>
              </a:ext>
            </a:extLst>
          </p:cNvPr>
          <p:cNvSpPr/>
          <p:nvPr/>
        </p:nvSpPr>
        <p:spPr>
          <a:xfrm>
            <a:off x="6783480" y="3619711"/>
            <a:ext cx="1733515" cy="1982665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E6320-A169-D70C-4582-A1E2C8283698}"/>
              </a:ext>
            </a:extLst>
          </p:cNvPr>
          <p:cNvSpPr/>
          <p:nvPr/>
        </p:nvSpPr>
        <p:spPr>
          <a:xfrm>
            <a:off x="7002854" y="4017914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Relational DB </a:t>
            </a:r>
            <a:r>
              <a:rPr lang="en-US" sz="1100" dirty="0">
                <a:solidFill>
                  <a:srgbClr val="FFC000"/>
                </a:solidFill>
              </a:rPr>
              <a:t>PostgreSQL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62344-B9A3-BD2C-0129-BC02D71623B5}"/>
              </a:ext>
            </a:extLst>
          </p:cNvPr>
          <p:cNvSpPr/>
          <p:nvPr/>
        </p:nvSpPr>
        <p:spPr>
          <a:xfrm>
            <a:off x="7002854" y="4575575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DB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milvus?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FAD7B-C805-37D6-B733-433474C04EAE}"/>
              </a:ext>
            </a:extLst>
          </p:cNvPr>
          <p:cNvSpPr/>
          <p:nvPr/>
        </p:nvSpPr>
        <p:spPr>
          <a:xfrm>
            <a:off x="7002854" y="5133236"/>
            <a:ext cx="1294768" cy="304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Blob 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49BAB-DF3B-5C42-75E7-AB1FE8222F1C}"/>
              </a:ext>
            </a:extLst>
          </p:cNvPr>
          <p:cNvSpPr/>
          <p:nvPr/>
        </p:nvSpPr>
        <p:spPr>
          <a:xfrm>
            <a:off x="5247749" y="1193683"/>
            <a:ext cx="4814059" cy="1054996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12654-A51E-6F9F-CE07-3F44448DE421}"/>
              </a:ext>
            </a:extLst>
          </p:cNvPr>
          <p:cNvSpPr/>
          <p:nvPr/>
        </p:nvSpPr>
        <p:spPr>
          <a:xfrm>
            <a:off x="5503337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SSR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0FC97-6B2F-2ABA-CC1C-8A9EE3E911AC}"/>
              </a:ext>
            </a:extLst>
          </p:cNvPr>
          <p:cNvSpPr/>
          <p:nvPr/>
        </p:nvSpPr>
        <p:spPr>
          <a:xfrm>
            <a:off x="8502371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Teams bot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8FB0B-620D-8615-0693-59DC11349B8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650238" y="2003677"/>
            <a:ext cx="1973" cy="68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7E90E2-E953-2F0B-93DD-549BA23E74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2062" y="1557732"/>
            <a:ext cx="688911" cy="1580800"/>
          </a:xfrm>
          <a:prstGeom prst="bentConnector3">
            <a:avLst>
              <a:gd name="adj1" fmla="val 533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05F11-A478-4079-9A9B-83A7BFB3FFF1}"/>
              </a:ext>
            </a:extLst>
          </p:cNvPr>
          <p:cNvCxnSpPr>
            <a:cxnSpLocks/>
          </p:cNvCxnSpPr>
          <p:nvPr/>
        </p:nvCxnSpPr>
        <p:spPr>
          <a:xfrm rot="5400000">
            <a:off x="8201504" y="1599010"/>
            <a:ext cx="688211" cy="1497544"/>
          </a:xfrm>
          <a:prstGeom prst="bentConnector3">
            <a:avLst>
              <a:gd name="adj1" fmla="val 5338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36568B9-9F76-FD68-D9D5-A9BDFC55CA5C}"/>
              </a:ext>
            </a:extLst>
          </p:cNvPr>
          <p:cNvSpPr/>
          <p:nvPr/>
        </p:nvSpPr>
        <p:spPr>
          <a:xfrm>
            <a:off x="8824378" y="4558301"/>
            <a:ext cx="1237430" cy="87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inference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Python + FastAPI + transformers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11D3F8-1EF0-1432-4C82-F7084E288A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7095" y="3579325"/>
            <a:ext cx="1300563" cy="657390"/>
          </a:xfrm>
          <a:prstGeom prst="bentConnector3">
            <a:avLst>
              <a:gd name="adj1" fmla="val -2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CE6B6-41F1-2566-9B1A-5A5E6AE16380}"/>
              </a:ext>
            </a:extLst>
          </p:cNvPr>
          <p:cNvSpPr/>
          <p:nvPr/>
        </p:nvSpPr>
        <p:spPr>
          <a:xfrm>
            <a:off x="10682638" y="2773094"/>
            <a:ext cx="1201817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OpenAI</a:t>
            </a:r>
            <a:endParaRPr lang="en-GB" sz="1400" dirty="0"/>
          </a:p>
        </p:txBody>
      </p:sp>
      <p:cxnSp>
        <p:nvCxnSpPr>
          <p:cNvPr id="39" name="Straight Arrow Connector 32">
            <a:extLst>
              <a:ext uri="{FF2B5EF4-FFF2-40B4-BE49-F238E27FC236}">
                <a16:creationId xmlns:a16="http://schemas.microsoft.com/office/drawing/2014/main" id="{387F1751-10C4-117A-3513-8065CF2710EE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8375305" y="3033298"/>
            <a:ext cx="2307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F8D8E6BE-341A-323A-5061-44A3D681BA77}"/>
              </a:ext>
            </a:extLst>
          </p:cNvPr>
          <p:cNvSpPr/>
          <p:nvPr/>
        </p:nvSpPr>
        <p:spPr>
          <a:xfrm>
            <a:off x="2187310" y="2241897"/>
            <a:ext cx="953712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 raw data, PDFs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15B7701-6C56-034E-C289-616E7D220368}"/>
              </a:ext>
            </a:extLst>
          </p:cNvPr>
          <p:cNvSpPr/>
          <p:nvPr/>
        </p:nvSpPr>
        <p:spPr>
          <a:xfrm>
            <a:off x="2187310" y="3076578"/>
            <a:ext cx="929360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bIns="72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Evaluation questions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B7A0FC-02B6-D5A9-B985-519DC80B52E7}"/>
              </a:ext>
            </a:extLst>
          </p:cNvPr>
          <p:cNvSpPr/>
          <p:nvPr/>
        </p:nvSpPr>
        <p:spPr>
          <a:xfrm>
            <a:off x="3336175" y="2204839"/>
            <a:ext cx="1171874" cy="69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ingester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CD28D9-2F92-BD97-9D2B-3911CD613D24}"/>
              </a:ext>
            </a:extLst>
          </p:cNvPr>
          <p:cNvCxnSpPr>
            <a:cxnSpLocks/>
          </p:cNvCxnSpPr>
          <p:nvPr/>
        </p:nvCxnSpPr>
        <p:spPr>
          <a:xfrm>
            <a:off x="4513445" y="2740952"/>
            <a:ext cx="758172" cy="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E7A007-FF95-C5CF-6705-087CB0398CF7}"/>
              </a:ext>
            </a:extLst>
          </p:cNvPr>
          <p:cNvCxnSpPr>
            <a:cxnSpLocks/>
            <a:stCxn id="50" idx="3"/>
            <a:endCxn id="48" idx="2"/>
          </p:cNvCxnSpPr>
          <p:nvPr/>
        </p:nvCxnSpPr>
        <p:spPr>
          <a:xfrm>
            <a:off x="1837486" y="2975345"/>
            <a:ext cx="349824" cy="410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64D8FBC-AEA1-D62C-C03A-05AA3FBE579C}"/>
              </a:ext>
            </a:extLst>
          </p:cNvPr>
          <p:cNvSpPr/>
          <p:nvPr/>
        </p:nvSpPr>
        <p:spPr>
          <a:xfrm>
            <a:off x="3336175" y="1573802"/>
            <a:ext cx="1171874" cy="450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PDF parser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Tika</a:t>
            </a:r>
            <a:endParaRPr lang="en-GB" sz="11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847230-EDE9-F4D2-3FDC-7A9F8C31D45D}"/>
              </a:ext>
            </a:extLst>
          </p:cNvPr>
          <p:cNvCxnSpPr>
            <a:cxnSpLocks/>
            <a:stCxn id="49" idx="0"/>
            <a:endCxn id="102" idx="2"/>
          </p:cNvCxnSpPr>
          <p:nvPr/>
        </p:nvCxnSpPr>
        <p:spPr>
          <a:xfrm flipV="1">
            <a:off x="3922112" y="2024722"/>
            <a:ext cx="0" cy="18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3704BB-8462-D327-2BBF-4B98266D2D1B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 flipV="1">
            <a:off x="3141022" y="2551460"/>
            <a:ext cx="1951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3667CB-87FA-A6DB-4616-0333B9EC0FF4}"/>
              </a:ext>
            </a:extLst>
          </p:cNvPr>
          <p:cNvCxnSpPr>
            <a:cxnSpLocks/>
            <a:stCxn id="50" idx="3"/>
            <a:endCxn id="47" idx="2"/>
          </p:cNvCxnSpPr>
          <p:nvPr/>
        </p:nvCxnSpPr>
        <p:spPr>
          <a:xfrm flipV="1">
            <a:off x="1837486" y="2551460"/>
            <a:ext cx="349824" cy="423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938F344-F852-5842-8248-C351F7A68E61}"/>
              </a:ext>
            </a:extLst>
          </p:cNvPr>
          <p:cNvSpPr txBox="1"/>
          <p:nvPr/>
        </p:nvSpPr>
        <p:spPr>
          <a:xfrm>
            <a:off x="3597341" y="3871425"/>
            <a:ext cx="62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76F92C-0EC8-A42D-3B96-7CF4D6985FE4}"/>
              </a:ext>
            </a:extLst>
          </p:cNvPr>
          <p:cNvSpPr txBox="1"/>
          <p:nvPr/>
        </p:nvSpPr>
        <p:spPr>
          <a:xfrm>
            <a:off x="950587" y="3564060"/>
            <a:ext cx="5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65538AD-185E-FA0B-3A97-69D57915EC44}"/>
              </a:ext>
            </a:extLst>
          </p:cNvPr>
          <p:cNvCxnSpPr>
            <a:cxnSpLocks/>
            <a:stCxn id="50" idx="2"/>
            <a:endCxn id="251" idx="0"/>
          </p:cNvCxnSpPr>
          <p:nvPr/>
        </p:nvCxnSpPr>
        <p:spPr>
          <a:xfrm>
            <a:off x="1202594" y="3344156"/>
            <a:ext cx="0" cy="219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09DB6F6-E99F-756F-7DEE-BF5B9B52E1EA}"/>
              </a:ext>
            </a:extLst>
          </p:cNvPr>
          <p:cNvCxnSpPr>
            <a:cxnSpLocks/>
            <a:stCxn id="46" idx="1"/>
            <a:endCxn id="48" idx="0"/>
          </p:cNvCxnSpPr>
          <p:nvPr/>
        </p:nvCxnSpPr>
        <p:spPr>
          <a:xfrm flipH="1" flipV="1">
            <a:off x="3116670" y="3386141"/>
            <a:ext cx="219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80757E-23ED-CCB4-87CB-1562EDCE29E7}"/>
              </a:ext>
            </a:extLst>
          </p:cNvPr>
          <p:cNvCxnSpPr>
            <a:cxnSpLocks/>
            <a:stCxn id="46" idx="2"/>
            <a:endCxn id="220" idx="0"/>
          </p:cNvCxnSpPr>
          <p:nvPr/>
        </p:nvCxnSpPr>
        <p:spPr>
          <a:xfrm flipH="1">
            <a:off x="3912249" y="3649378"/>
            <a:ext cx="4314" cy="2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540DFD9-CF7B-559D-E556-12248D34E4C0}"/>
              </a:ext>
            </a:extLst>
          </p:cNvPr>
          <p:cNvSpPr/>
          <p:nvPr/>
        </p:nvSpPr>
        <p:spPr>
          <a:xfrm>
            <a:off x="5282531" y="4892657"/>
            <a:ext cx="1029621" cy="54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Telemetry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6F3E4-CAB6-3183-DF39-5CA670D1E979}"/>
              </a:ext>
            </a:extLst>
          </p:cNvPr>
          <p:cNvSpPr/>
          <p:nvPr/>
        </p:nvSpPr>
        <p:spPr>
          <a:xfrm>
            <a:off x="7002854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Server</a:t>
            </a:r>
            <a:endParaRPr lang="en-GB" sz="1100" dirty="0">
              <a:solidFill>
                <a:srgbClr val="FFC000"/>
              </a:solidFill>
            </a:endParaRPr>
          </a:p>
        </p:txBody>
      </p:sp>
      <p:cxnSp>
        <p:nvCxnSpPr>
          <p:cNvPr id="415" name="Straight Arrow Connector 32">
            <a:extLst>
              <a:ext uri="{FF2B5EF4-FFF2-40B4-BE49-F238E27FC236}">
                <a16:creationId xmlns:a16="http://schemas.microsoft.com/office/drawing/2014/main" id="{561295BE-DB14-7DE9-63EB-25C538968D5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7528724" y="3496224"/>
            <a:ext cx="245002" cy="1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2BA8-BCC4-2D75-52AB-1EA0A2A8096B}"/>
              </a:ext>
            </a:extLst>
          </p:cNvPr>
          <p:cNvSpPr/>
          <p:nvPr/>
        </p:nvSpPr>
        <p:spPr>
          <a:xfrm>
            <a:off x="567702" y="2606533"/>
            <a:ext cx="1269784" cy="737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generator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4DD791EA-365C-9651-C897-3A3599B85523}"/>
              </a:ext>
            </a:extLst>
          </p:cNvPr>
          <p:cNvSpPr/>
          <p:nvPr/>
        </p:nvSpPr>
        <p:spPr>
          <a:xfrm>
            <a:off x="5271617" y="2506289"/>
            <a:ext cx="1141624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data, PDFs </a:t>
            </a:r>
            <a:r>
              <a:rPr lang="en-US" sz="900" dirty="0">
                <a:solidFill>
                  <a:schemeClr val="tx1"/>
                </a:solidFill>
              </a:rPr>
              <a:t>(chunked + embedded)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32">
            <a:extLst>
              <a:ext uri="{FF2B5EF4-FFF2-40B4-BE49-F238E27FC236}">
                <a16:creationId xmlns:a16="http://schemas.microsoft.com/office/drawing/2014/main" id="{4958C12C-1366-19BD-9A17-BF2C56C4ABB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6413241" y="2815852"/>
            <a:ext cx="515876" cy="1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DEA83-B278-A207-2DCE-7009F8DA06CC}"/>
              </a:ext>
            </a:extLst>
          </p:cNvPr>
          <p:cNvSpPr/>
          <p:nvPr/>
        </p:nvSpPr>
        <p:spPr>
          <a:xfrm>
            <a:off x="3336174" y="3122905"/>
            <a:ext cx="1160778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Evaluator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21A25-AD6A-B68F-6911-C9B142BB5D54}"/>
              </a:ext>
            </a:extLst>
          </p:cNvPr>
          <p:cNvSpPr/>
          <p:nvPr/>
        </p:nvSpPr>
        <p:spPr>
          <a:xfrm>
            <a:off x="6929117" y="2691888"/>
            <a:ext cx="1446188" cy="682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100" dirty="0">
              <a:solidFill>
                <a:srgbClr val="FFC000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94E54B0F-FDCB-CD4D-43C5-A79F6245ADE2}"/>
              </a:ext>
            </a:extLst>
          </p:cNvPr>
          <p:cNvCxnSpPr>
            <a:cxnSpLocks/>
          </p:cNvCxnSpPr>
          <p:nvPr/>
        </p:nvCxnSpPr>
        <p:spPr>
          <a:xfrm>
            <a:off x="4496952" y="3257608"/>
            <a:ext cx="2432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AD2B1-29D0-D501-40C1-A696F665DE07}"/>
              </a:ext>
            </a:extLst>
          </p:cNvPr>
          <p:cNvSpPr/>
          <p:nvPr/>
        </p:nvSpPr>
        <p:spPr>
          <a:xfrm>
            <a:off x="9169788" y="3573071"/>
            <a:ext cx="1046312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LLM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Ollama</a:t>
            </a:r>
            <a:endParaRPr lang="en-GB" sz="1400" dirty="0"/>
          </a:p>
        </p:txBody>
      </p:sp>
      <p:cxnSp>
        <p:nvCxnSpPr>
          <p:cNvPr id="20" name="Straight Arrow Connector 32">
            <a:extLst>
              <a:ext uri="{FF2B5EF4-FFF2-40B4-BE49-F238E27FC236}">
                <a16:creationId xmlns:a16="http://schemas.microsoft.com/office/drawing/2014/main" id="{4326345F-32EF-DF5A-A94D-1DCF610273E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8375305" y="3033299"/>
            <a:ext cx="1317639" cy="539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EE1BC7B6-86A0-6E07-78DD-4B7911F0D94F}"/>
              </a:ext>
            </a:extLst>
          </p:cNvPr>
          <p:cNvSpPr/>
          <p:nvPr/>
        </p:nvSpPr>
        <p:spPr>
          <a:xfrm>
            <a:off x="9551570" y="2941927"/>
            <a:ext cx="285158" cy="1910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85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36</cp:revision>
  <dcterms:created xsi:type="dcterms:W3CDTF">2024-04-30T10:30:39Z</dcterms:created>
  <dcterms:modified xsi:type="dcterms:W3CDTF">2024-05-02T12:07:50Z</dcterms:modified>
</cp:coreProperties>
</file>