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z="4400">
                <a:latin typeface="Calibri"/>
              </a:rPr>
              <a:t>{{company_name}} Quarterly Report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>
                <a:latin typeface="Calibri"/>
              </a:rPr>
              <a:t>Customer Testimonials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"Your product has completely transformed our workflow." - ABC Inc.</a:t>
            </a:r>
          </a:p>
          <a:p>
            <a:pPr/>
            <a:r>
              <a:t>"We've seen a 30% increase in productivity." - XYZ Corp.</a:t>
            </a:r>
          </a:p>
          <a:p>
            <a:pPr/>
            <a:r>
              <a:t>"The best solution we've used in years." - 123 Industries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>
                <a:latin typeface="Calibri"/>
              </a:rPr>
              <a:t>Market Analysis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>
                <a:latin typeface="Calibri"/>
              </a:rPr>
              <a:t>Market Share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{{company_name}}: 32% (+5%)</a:t>
            </a:r>
          </a:p>
          <a:p>
            <a:pPr/>
            <a:r>
              <a:t>Competitor A: 28% (-2%)</a:t>
            </a:r>
          </a:p>
          <a:p>
            <a:pPr/>
            <a:r>
              <a:t>Competitor B: 24% (0%)</a:t>
            </a:r>
          </a:p>
          <a:p>
            <a:pPr/>
            <a:r>
              <a:t>Others: 16% (-3%)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>
                <a:latin typeface="Calibri"/>
              </a:rPr>
              <a:t>Goals for Q2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>
                <a:latin typeface="Calibri"/>
              </a:rPr>
              <a:t>Q2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Launch Product D in international markets</a:t>
            </a:r>
          </a:p>
          <a:p>
            <a:pPr/>
            <a:r>
              <a:t>Increase customer retention rate to 95%</a:t>
            </a:r>
          </a:p>
          <a:p>
            <a:pPr/>
            <a:r>
              <a:t>Expand service offerings in APAC region</a:t>
            </a:r>
          </a:p>
          <a:p>
            <a:pPr/>
            <a:r>
              <a:t>Reduce operational costs by 8%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z="4400">
                <a:latin typeface="Calibri"/>
              </a:rPr>
              <a:t>Thank You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>
                <a:latin typeface="Calibri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Q1 Financial Overview</a:t>
            </a:r>
          </a:p>
          <a:p>
            <a:pPr/>
            <a:r>
              <a:t>Product Performance</a:t>
            </a:r>
          </a:p>
          <a:p>
            <a:pPr/>
            <a:r>
              <a:t>Customer Feedback</a:t>
            </a:r>
          </a:p>
          <a:p>
            <a:pPr/>
            <a:r>
              <a:t>Market Analysis</a:t>
            </a:r>
          </a:p>
          <a:p>
            <a:pPr/>
            <a:r>
              <a:t>Goals for Q2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>
                <a:latin typeface="Calibri"/>
              </a:rPr>
              <a:t>Q1 Financial Overview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>
                <a:latin typeface="Calibri"/>
              </a:rPr>
              <a:t>Q1 Financial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Revenue: $4.2M (+12% YoY)</a:t>
            </a:r>
          </a:p>
          <a:p>
            <a:pPr/>
            <a:r>
              <a:t>Operating Expenses: $2.8M (+5% YoY)</a:t>
            </a:r>
          </a:p>
          <a:p>
            <a:pPr/>
            <a:r>
              <a:t>Net Profit: $1.4M (+24% YoY)</a:t>
            </a:r>
          </a:p>
          <a:p>
            <a:pPr/>
            <a:r>
              <a:t>Profit Margin: 33% (+4% YoY)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>
                <a:latin typeface="Calibri"/>
              </a:rPr>
              <a:t>Revenue Breakdown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/>
          <a:p>
            <a:pPr/>
            <a:r>
              <a:t>Product Revenue: $3.5M</a:t>
            </a:r>
          </a:p>
          <a:p>
            <a:pPr/>
            <a:r>
              <a:t>Service Revenue: $0.7M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  <a:p>
            <a:pPr/>
            <a:r>
              <a:t>North America: 65%</a:t>
            </a:r>
          </a:p>
          <a:p>
            <a:pPr/>
            <a:r>
              <a:t>Europe: 20%</a:t>
            </a:r>
          </a:p>
          <a:p>
            <a:pPr/>
            <a:r>
              <a:t>Asia Pacific: 10%</a:t>
            </a:r>
          </a:p>
          <a:p>
            <a:pPr/>
            <a:r>
              <a:t>Rest of World: 5%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>
                <a:latin typeface="Calibri"/>
              </a:rPr>
              <a:t>Product Performance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>
                <a:latin typeface="Calibri"/>
              </a:rPr>
              <a:t>Product Highlights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Product A: 42% of sales</a:t>
            </a:r>
          </a:p>
          <a:p>
            <a:pPr/>
            <a:r>
              <a:t>Product B: 35% of sales</a:t>
            </a:r>
          </a:p>
          <a:p>
            <a:pPr/>
            <a:r>
              <a:t>Product C: 23% of sales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>
                <a:latin typeface="Calibri"/>
              </a:rPr>
              <a:t>Customer Feedback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>
                <a:latin typeface="Calibri"/>
              </a:rPr>
              <a:t>Customer Satisfaction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>
                <a:latin typeface="Calibri"/>
              </a:rPr>
              <a:t>Overall customer satisfaction increased by 15% this quarter!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0" y="2743200"/>
            <a:ext cx="18288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800">
                <a:latin typeface="Calibri Bold"/>
              </a:rPr>
              <a:t>93%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