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8229600" cy="61722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 i="0">
                <a:solidFill>
                  <a:srgbClr val="000000"/>
                </a:solidFill>
                <a:latin typeface="Calibri"/>
              </a:rPr>
              <a:t>Markdown to PowerPoint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200" b="1" i="0">
                <a:solidFill>
                  <a:srgbClr val="000000"/>
                </a:solidFill>
                <a:latin typeface="Calibri"/>
              </a:rPr>
              <a:t>Introduction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7432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800" b="0" i="0">
                <a:solidFill>
                  <a:srgbClr val="000000"/>
                </a:solidFill>
                <a:latin typeface="Calibri"/>
              </a:rPr>
              <a:t>This is an example markdown file that demonstrates the features of md2ppt.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3840480"/>
            <a:ext cx="7315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rPr sz="1800">
                <a:solidFill>
                  <a:srgbClr val="000000"/>
                </a:solidFill>
                <a:latin typeface="Calibri"/>
              </a:rPr>
              <a:t>Convert markdown to PowerPoint slides</a:t>
            </a:r>
          </a:p>
          <a:p>
            <a:pPr>
              <a:defRPr sz="1800"/>
            </a:pPr>
            <a:r>
              <a:rPr sz="1800">
                <a:solidFill>
                  <a:srgbClr val="000000"/>
                </a:solidFill>
                <a:latin typeface="Calibri"/>
              </a:rPr>
              <a:t>Support for advanced PowerPoint features</a:t>
            </a:r>
          </a:p>
          <a:p>
            <a:pPr>
              <a:defRPr sz="1800"/>
            </a:pPr>
            <a:r>
              <a:rPr sz="1800">
                <a:solidFill>
                  <a:srgbClr val="000000"/>
                </a:solidFill>
                <a:latin typeface="Calibri"/>
              </a:rPr>
              <a:t>Easy-to-use command line interface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200" b="1" i="0">
                <a:solidFill>
                  <a:srgbClr val="000000"/>
                </a:solidFill>
                <a:latin typeface="Calibri"/>
              </a:rPr>
              <a:t>Formatting Examples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566928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800" b="0" i="0">
                <a:solidFill>
                  <a:srgbClr val="000000"/>
                </a:solidFill>
                <a:latin typeface="Calibri"/>
              </a:rPr>
              <a:t>You can use **bold text** for emphasis.</a:t>
            </a:r>
            <a:br/>
            <a:r>
              <a:t>You can also use *italic text* when needed.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676656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800" b="0" i="0">
                <a:solidFill>
                  <a:srgbClr val="000000"/>
                </a:solidFill>
                <a:latin typeface="Calibri"/>
              </a:rPr>
              <a:t>Code snippets are supported too: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4400" y="7863840"/>
            <a:ext cx="7315200" cy="1828800"/>
          </a:xfrm>
          <a:prstGeom prst="rect">
            <a:avLst/>
          </a:prstGeom>
          <a:solidFill>
            <a:srgbClr val="F0F0F0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wrap="square" lIns="101600" rIns="101600" tIns="101600" bIns="101600"/>
          <a:lstStyle/>
          <a:p>
            <a:pPr algn="ctr">
              <a:defRPr sz="1000">
                <a:solidFill>
                  <a:srgbClr val="000000"/>
                </a:solidFill>
                <a:latin typeface="Courier New"/>
              </a:defRPr>
            </a:pPr>
            <a:r>
              <a:t>def hello_world():</a:t>
            </a:r>
            <a:br/>
            <a:r>
              <a:t>    print("Hello, world!")</a:t>
            </a:r>
            <a:br/>
          </a:p>
        </p:txBody>
      </p:sp>
      <p:sp>
        <p:nvSpPr>
          <p:cNvPr id="11" name="TextBox 10"/>
          <p:cNvSpPr txBox="1"/>
          <p:nvPr/>
        </p:nvSpPr>
        <p:spPr>
          <a:xfrm>
            <a:off x="914400" y="7589520"/>
            <a:ext cx="18288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900" b="1">
                <a:solidFill>
                  <a:srgbClr val="646464"/>
                </a:solidFill>
              </a:rPr>
              <a:t>python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4400" y="9875520"/>
            <a:ext cx="7315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200" b="1" i="0">
                <a:solidFill>
                  <a:srgbClr val="000000"/>
                </a:solidFill>
                <a:latin typeface="Calibri"/>
              </a:rPr>
              <a:t>Images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14400" y="1078992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800" b="0" i="0">
                <a:solidFill>
                  <a:srgbClr val="000000"/>
                </a:solidFill>
                <a:latin typeface="Calibri"/>
              </a:rPr>
              <a:t>You can include images in your slides: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14400" y="11887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[Image Error: example.png]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14400" y="12984480"/>
            <a:ext cx="7315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200" b="1" i="0">
                <a:solidFill>
                  <a:srgbClr val="000000"/>
                </a:solidFill>
                <a:latin typeface="Calibri"/>
              </a:rPr>
              <a:t>Lists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4400" y="1389888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800" b="0" i="0">
                <a:solidFill>
                  <a:srgbClr val="000000"/>
                </a:solidFill>
                <a:latin typeface="Calibri"/>
              </a:rPr>
              <a:t>Ordered lists: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14400" y="14996160"/>
            <a:ext cx="7315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rPr sz="1800">
                <a:solidFill>
                  <a:srgbClr val="000000"/>
                </a:solidFill>
                <a:latin typeface="Calibri"/>
              </a:rPr>
              <a:t>First item</a:t>
            </a:r>
          </a:p>
          <a:p>
            <a:pPr>
              <a:defRPr sz="1800"/>
            </a:pPr>
            <a:r>
              <a:rPr sz="1800">
                <a:solidFill>
                  <a:srgbClr val="000000"/>
                </a:solidFill>
                <a:latin typeface="Calibri"/>
              </a:rPr>
              <a:t>Second item</a:t>
            </a:r>
          </a:p>
          <a:p>
            <a:pPr>
              <a:defRPr sz="1800"/>
            </a:pPr>
            <a:r>
              <a:rPr sz="1800">
                <a:solidFill>
                  <a:srgbClr val="000000"/>
                </a:solidFill>
                <a:latin typeface="Calibri"/>
              </a:rPr>
              <a:t>Third item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14400" y="1591056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800" b="0" i="0">
                <a:solidFill>
                  <a:srgbClr val="000000"/>
                </a:solidFill>
                <a:latin typeface="Calibri"/>
              </a:rPr>
              <a:t>Unordered lists: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14400" y="17007840"/>
            <a:ext cx="7315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rPr sz="1800">
                <a:solidFill>
                  <a:srgbClr val="000000"/>
                </a:solidFill>
                <a:latin typeface="Calibri"/>
              </a:rPr>
              <a:t>Item A</a:t>
            </a:r>
          </a:p>
          <a:p>
            <a:pPr>
              <a:defRPr sz="1800"/>
            </a:pPr>
            <a:r>
              <a:rPr sz="1800">
                <a:solidFill>
                  <a:srgbClr val="000000"/>
                </a:solidFill>
                <a:latin typeface="Calibri"/>
              </a:rPr>
              <a:t>Item B</a:t>
            </a:r>
          </a:p>
          <a:p>
            <a:pPr>
              <a:defRPr sz="1800"/>
            </a:pPr>
            <a:r>
              <a:rPr sz="1800">
                <a:solidFill>
                  <a:srgbClr val="000000"/>
                </a:solidFill>
                <a:latin typeface="Calibri"/>
              </a:rPr>
              <a:t>Item C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14400" y="17922240"/>
            <a:ext cx="7315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200" b="1" i="0">
                <a:solidFill>
                  <a:srgbClr val="000000"/>
                </a:solidFill>
                <a:latin typeface="Calibri"/>
              </a:rPr>
              <a:t>Quotes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71600" y="18836640"/>
            <a:ext cx="64008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/>
            <a:pPr>
              <a:defRPr i="1" sz="1800"/>
            </a:pPr>
            <a:r>
              <a:rPr sz="1800" i="1">
                <a:solidFill>
                  <a:srgbClr val="A5A5A5"/>
                </a:solidFill>
                <a:latin typeface="Calibri"/>
              </a:rPr>
              <a:t>This is a blockquote example.</a:t>
            </a:r>
            <a:br/>
            <a:r>
              <a:t>It can span multiple lines.</a:t>
            </a:r>
            <a:br/>
          </a:p>
        </p:txBody>
      </p:sp>
      <p:sp>
        <p:nvSpPr>
          <p:cNvPr id="22" name="Rectangle 21"/>
          <p:cNvSpPr/>
          <p:nvPr/>
        </p:nvSpPr>
        <p:spPr>
          <a:xfrm>
            <a:off x="914400" y="18836640"/>
            <a:ext cx="91440" cy="1371600"/>
          </a:xfrm>
          <a:prstGeom prst="rect">
            <a:avLst/>
          </a:prstGeom>
          <a:solidFill>
            <a:srgbClr val="C8C8C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914400" y="20391120"/>
            <a:ext cx="7315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200" b="1" i="0">
                <a:solidFill>
                  <a:srgbClr val="000000"/>
                </a:solidFill>
                <a:latin typeface="Calibri"/>
              </a:rPr>
              <a:t>Tables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4400" y="2130552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800" b="0" i="0">
                <a:solidFill>
                  <a:srgbClr val="000000"/>
                </a:solidFill>
                <a:latin typeface="Calibri"/>
              </a:rPr>
              <a:t>Tables are supported as well: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4400" y="22402800"/>
            <a:ext cx="7315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200" b="1" i="0">
                <a:solidFill>
                  <a:srgbClr val="000000"/>
                </a:solidFill>
                <a:latin typeface="Calibri"/>
              </a:rPr>
              <a:t>Slide with Animation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4400" y="233172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800" b="0" i="0">
                <a:solidFill>
                  <a:srgbClr val="000000"/>
                </a:solidFill>
                <a:latin typeface="Calibri"/>
              </a:rPr>
              <a:t>This slide demonstrates animations.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4400" y="24414480"/>
            <a:ext cx="7315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rPr sz="1800">
                <a:solidFill>
                  <a:srgbClr val="000000"/>
                </a:solidFill>
                <a:latin typeface="Calibri"/>
              </a:rPr>
              <a:t>This item will fade in </a:t>
            </a:r>
          </a:p>
          <a:p>
            <a:pPr>
              <a:defRPr sz="1800"/>
            </a:pPr>
            <a:r>
              <a:rPr sz="1800">
                <a:solidFill>
                  <a:srgbClr val="000000"/>
                </a:solidFill>
                <a:latin typeface="Calibri"/>
              </a:rPr>
              <a:t>This item will fly in from the left </a:t>
            </a:r>
          </a:p>
          <a:p>
            <a:pPr>
              <a:defRPr sz="1800"/>
            </a:pPr>
            <a:r>
              <a:rPr sz="1800">
                <a:solidFill>
                  <a:srgbClr val="000000"/>
                </a:solidFill>
                <a:latin typeface="Calibri"/>
              </a:rPr>
              <a:t>This item will appear with no animation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14400" y="25328880"/>
            <a:ext cx="7315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200" b="1" i="0">
                <a:solidFill>
                  <a:srgbClr val="000000"/>
                </a:solidFill>
                <a:latin typeface="Calibri"/>
              </a:rPr>
              <a:t>Custom Styling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14400" y="2624328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800" b="0" i="0">
                <a:solidFill>
                  <a:srgbClr val="000000"/>
                </a:solidFill>
                <a:latin typeface="Calibri"/>
              </a:rPr>
              <a:t>You can customize the styling of your presentation.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14400" y="27340560"/>
            <a:ext cx="7315200" cy="1828800"/>
          </a:xfrm>
          <a:prstGeom prst="rect">
            <a:avLst/>
          </a:prstGeom>
          <a:solidFill>
            <a:srgbClr val="F0F0F0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wrap="square" lIns="101600" rIns="101600" tIns="101600" bIns="101600"/>
          <a:lstStyle/>
          <a:p>
            <a:pPr algn="ctr">
              <a:defRPr sz="1000">
                <a:solidFill>
                  <a:srgbClr val="000000"/>
                </a:solidFill>
                <a:latin typeface="Courier New"/>
              </a:defRPr>
            </a:pPr>
            <a:r>
              <a:t>{</a:t>
            </a:r>
            <a:br/>
            <a:r>
              <a:t>  "colors": {</a:t>
            </a:r>
            <a:br/>
            <a:r>
              <a:t>    "background": [255, 255, 255],</a:t>
            </a:r>
            <a:br/>
            <a:r>
              <a:t>    "title": [0, 0, 128],</a:t>
            </a:r>
            <a:br/>
            <a:r>
              <a:t>    "heading": [0, 64, 128],</a:t>
            </a:r>
            <a:br/>
            <a:r>
              <a:t>    "body": [0, 0, 0]</a:t>
            </a:r>
            <a:br/>
            <a:r>
              <a:t>  }</a:t>
            </a:r>
            <a:br/>
            <a:r>
              <a:t>}</a:t>
            </a:r>
            <a:br/>
          </a:p>
        </p:txBody>
      </p:sp>
      <p:sp>
        <p:nvSpPr>
          <p:cNvPr id="31" name="TextBox 30"/>
          <p:cNvSpPr txBox="1"/>
          <p:nvPr/>
        </p:nvSpPr>
        <p:spPr>
          <a:xfrm>
            <a:off x="914400" y="27066240"/>
            <a:ext cx="18288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900" b="1">
                <a:solidFill>
                  <a:srgbClr val="646464"/>
                </a:solidFill>
              </a:rPr>
              <a:t>json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14400" y="29352240"/>
            <a:ext cx="7315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200" b="1" i="0">
                <a:solidFill>
                  <a:srgbClr val="000000"/>
                </a:solidFill>
                <a:latin typeface="Calibri"/>
              </a:rPr>
              <a:t>Links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14400" y="3026664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800" b="0" i="0">
                <a:solidFill>
                  <a:srgbClr val="000000"/>
                </a:solidFill>
                <a:latin typeface="Calibri"/>
              </a:rPr>
              <a:t>You can include [links to websites](https://example.com) in your slides.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14400" y="31363920"/>
            <a:ext cx="7315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200" b="1" i="0">
                <a:solidFill>
                  <a:srgbClr val="000000"/>
                </a:solidFill>
                <a:latin typeface="Calibri"/>
              </a:rPr>
              <a:t>Math Support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14400" y="3227832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800" b="0" i="0">
                <a:solidFill>
                  <a:srgbClr val="000000"/>
                </a:solidFill>
                <a:latin typeface="Calibri"/>
              </a:rPr>
              <a:t>Some implementations might support LaTeX math expressions: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14400" y="333756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800" b="0" i="0">
                <a:solidFill>
                  <a:srgbClr val="000000"/>
                </a:solidFill>
                <a:latin typeface="Calibri"/>
              </a:rPr>
              <a:t>$$E = mc^2$$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14400" y="34472880"/>
            <a:ext cx="7315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200" b="1" i="0">
                <a:solidFill>
                  <a:srgbClr val="000000"/>
                </a:solidFill>
                <a:latin typeface="Calibri"/>
              </a:rPr>
              <a:t>Conclusion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14400" y="35387280"/>
            <a:ext cx="7315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rPr sz="1800">
                <a:solidFill>
                  <a:srgbClr val="000000"/>
                </a:solidFill>
                <a:latin typeface="Calibri"/>
              </a:rPr>
              <a:t>md2ppt makes it easy to create PowerPoint presentations from Markdown</a:t>
            </a:r>
          </a:p>
          <a:p>
            <a:pPr>
              <a:defRPr sz="1800"/>
            </a:pPr>
            <a:r>
              <a:rPr sz="1800">
                <a:solidFill>
                  <a:srgbClr val="000000"/>
                </a:solidFill>
                <a:latin typeface="Calibri"/>
              </a:rPr>
              <a:t>Perfect for developers who prefer working with text</a:t>
            </a:r>
          </a:p>
          <a:p>
            <a:pPr>
              <a:defRPr sz="1800"/>
            </a:pPr>
            <a:r>
              <a:rPr sz="1800">
                <a:solidFill>
                  <a:srgbClr val="000000"/>
                </a:solidFill>
                <a:latin typeface="Calibri"/>
              </a:rPr>
              <a:t>Customizable and extensible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14400" y="3630168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800" b="0" i="0">
                <a:solidFill>
                  <a:srgbClr val="000000"/>
                </a:solidFill>
                <a:latin typeface="Calibri"/>
              </a:rPr>
              <a:t>Thanks for using md2ppt!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