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🚀 DAY 5: Vectors &amp; STL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Creating and Initializing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// Basic initialization</a:t>
            </a:r>
            <a:br/>
            <a:r>
              <a:t>std::vector&lt;int&gt; numbers;              // Empty vector</a:t>
            </a:r>
            <a:br/>
            <a:r>
              <a:t>std::vector&lt;int&gt; numbers(10);          // Vector with 10 zeroes</a:t>
            </a:r>
            <a:br/>
            <a:r>
              <a:t>std::vector&lt;int&gt; numbers(10, 5);       // Vector with 10 fives</a:t>
            </a:r>
            <a:br/>
            <a:r>
              <a:t>std::vector&lt;int&gt; copy(numbers);        // Copy of another vector</a:t>
            </a:r>
            <a:br/>
            <a:br/>
            <a:r>
              <a:t>// Initializer list</a:t>
            </a:r>
            <a:br/>
            <a:r>
              <a:t>std::vector&lt;int&gt; numbers = {1, 2, 3, 4, 5};</a:t>
            </a:r>
            <a:br/>
            <a:br/>
            <a:r>
              <a:t>// 2D vectors</a:t>
            </a:r>
            <a:br/>
            <a:r>
              <a:t>std::vector&lt;std::vector&lt;int&gt;&gt; grid(3, std::vector&lt;int&gt;(4, 0));  // 3×4 grid of zeroes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Essential Vector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// Adding elements</a:t>
            </a:r>
            <a:br/>
            <a:r>
              <a:t>numbers.push_back(6);            // Add to end</a:t>
            </a:r>
            <a:br/>
            <a:r>
              <a:t>numbers.insert(numbers.begin(), 0);  // Insert at beginning</a:t>
            </a:r>
            <a:br/>
            <a:br/>
            <a:r>
              <a:t>// Accessing elements</a:t>
            </a:r>
            <a:br/>
            <a:r>
              <a:t>int first = numbers[0];          // No bounds checking</a:t>
            </a:r>
            <a:br/>
            <a:r>
              <a:t>int last = numbers.at(numbers.size() - 1);  // With bounds checking</a:t>
            </a:r>
            <a:br/>
            <a:br/>
            <a:r>
              <a:t>// Removing elements</a:t>
            </a:r>
            <a:br/>
            <a:r>
              <a:t>numbers.pop_back();              // Remove last element</a:t>
            </a:r>
            <a:br/>
            <a:r>
              <a:t>numbers.erase(numbers.begin());  // Remove first element</a:t>
            </a:r>
            <a:br/>
            <a:r>
              <a:t>numbers.clear();                 // Remove all elements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Vector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Size: Number of elements currently in the vector</a:t>
            </a:r>
          </a:p>
          <a:p>
            <a:pPr/>
            <a:r>
              <a:t>Capacity: Amount of allocated space</a:t>
            </a:r>
          </a:p>
          <a:p>
            <a:pPr/>
            <a:r>
              <a:t>When size reaches capacity, vector allocates new (larger) memory</a:t>
            </a:r>
          </a:p>
          <a:p>
            <a:pPr/>
            <a:r>
              <a:t>reserve(): Pre-allocates memory without changing size</a:t>
            </a:r>
          </a:p>
          <a:p>
            <a:pPr/>
            <a:r>
              <a:t>shrink_to_fit(): Reduces capacity to match size</a:t>
            </a:r>
          </a:p>
          <a:p>
            <a:pPr/>
            <a:r>
              <a:t>std::move avoids deep copies when transferring ownership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🧩 Other Essential STL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std::list -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When to use it:</a:t>
            </a:r>
          </a:p>
          <a:p>
            <a:pPr/>
            <a:r>
              <a:t>  • Frequent insertions/deletions anywhere in the container</a:t>
            </a:r>
          </a:p>
          <a:p>
            <a:pPr/>
            <a:r>
              <a:t>  • No need for random access</a:t>
            </a:r>
          </a:p>
          <a:p>
            <a:pPr/>
            <a:r>
              <a:t>  • Size changes frequently</a:t>
            </a:r>
          </a:p>
          <a:p>
            <a:pPr/>
          </a:p>
          <a:p>
            <a:pPr/>
            <a:r>
              <a:t>A linked list is like a treasure hunt—to find something, you must follow the entire chain of clues, but adding a new clue anywhere is easy.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std::deque - Double-Ended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When to use it:</a:t>
            </a:r>
          </a:p>
          <a:p>
            <a:pPr/>
            <a:r>
              <a:t>  • Need efficient insertion/deletion at both ends</a:t>
            </a:r>
          </a:p>
          <a:p>
            <a:pPr/>
            <a:r>
              <a:t>  • Still need random access (though slightly slower than vector)</a:t>
            </a:r>
          </a:p>
          <a:p>
            <a:pPr/>
          </a:p>
          <a:p>
            <a:pPr/>
            <a:r>
              <a:t>A deque is the line at a trendy nightclub—people can join or leave from either end, but nobody's allowed to cut into the middle.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std::set - Ordered Unique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When to use it:</a:t>
            </a:r>
          </a:p>
          <a:p>
            <a:pPr/>
            <a:r>
              <a:t>  • Need to maintain sorted elements</a:t>
            </a:r>
          </a:p>
          <a:p>
            <a:pPr/>
            <a:r>
              <a:t>  • Need fast lookup (O(log n))</a:t>
            </a:r>
          </a:p>
          <a:p>
            <a:pPr/>
            <a:r>
              <a:t>  • Elements must be unique</a:t>
            </a:r>
          </a:p>
          <a:p>
            <a:pPr/>
          </a:p>
          <a:p>
            <a:pPr/>
            <a:r>
              <a:t>A set is like a very exclusive club—everything inside is arranged in perfect order, duplicates are turned away at the door, and finding a member is surprisingly efficient.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std::map -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When to use it:</a:t>
            </a:r>
          </a:p>
          <a:p>
            <a:pPr/>
            <a:r>
              <a:t>  • Need key-value associations</a:t>
            </a:r>
          </a:p>
          <a:p>
            <a:pPr/>
            <a:r>
              <a:t>  • Need keys sorted</a:t>
            </a:r>
          </a:p>
          <a:p>
            <a:pPr/>
            <a:r>
              <a:t>  • Need fast key-based lookups</a:t>
            </a:r>
          </a:p>
          <a:p>
            <a:pPr/>
          </a:p>
          <a:p>
            <a:pPr/>
            <a:r>
              <a:t>A map is like a well-organized library—every value (book) has a unique key (catalog number), everything's in order, and finding what you want is quick if you know its name.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std::unordered_map -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When to use it:</a:t>
            </a:r>
          </a:p>
          <a:p>
            <a:pPr/>
            <a:r>
              <a:t>  • Need fastest possible lookups O(1) average</a:t>
            </a:r>
          </a:p>
          <a:p>
            <a:pPr/>
            <a:r>
              <a:t>  • Don't care about element ordering</a:t>
            </a:r>
          </a:p>
          <a:p>
            <a:pPr/>
            <a:r>
              <a:t>  • Have a good hash function for your key type</a:t>
            </a:r>
          </a:p>
          <a:p>
            <a:pPr/>
          </a:p>
          <a:p>
            <a:pPr/>
            <a:r>
              <a:t>An unordered_map is like a chaotic office desk where everything seems randomly placed, but you can instantly find any document you ask for.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⚖️ STL Container Performance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Introduction to STL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C++'s STL provides ready-to-use container classes</a:t>
            </a:r>
          </a:p>
          <a:p>
            <a:pPr/>
            <a:r>
              <a:t>Pre-made, well-tested, optimized implementations</a:t>
            </a:r>
          </a:p>
          <a:p>
            <a:pPr/>
            <a:r>
              <a:t>Saves you from writing your own data structures</a:t>
            </a:r>
          </a:p>
          <a:p>
            <a:pPr/>
            <a:r>
              <a:t>"The STL is like IKEA furniture for programmers: pre-made, well-tested, and only occasionally missing a critical piece."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Performance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DCDCDC"/>
                </a:solidFill>
                <a:latin typeface="Consolas"/>
              </a:rPr>
              <a:t>| Operation               | vector | list   | deque  | set/map  | unordered_map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----------------------- | ------ | ------ | ------ | -------- | -------------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Random Access           | O(1)   | O(n)   | O(1)   | O(log n) | O(1) avg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Insert/Remove at Start  | O(n)   | O(1)   | O(1)   | O(log n) | O(1) avg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Insert/Remove at End    | O(1)*  | O(1)   | O(1)   | O(log n) | O(1) avg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Insert/Remove in Middle | O(n)   | O(1)** | O(n)   | O(log n) | O(1) avg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Search                  | O(n)   | O(n)   | O(n)   | O(log n) | O(1) avg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Memory Overhead         | Low    | High   | Medium | Medium   | High          |</a:t>
            </a:r>
          </a:p>
          <a:p/>
          <a:p>
            <a:r>
              <a:rPr sz="1600">
                <a:solidFill>
                  <a:srgbClr val="DCDCDC"/>
                </a:solidFill>
                <a:latin typeface="Consolas"/>
              </a:rPr>
              <a:t>* Amortized constant time due to occasional resizing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** If iterator position is known, otherwise O(n) to find the position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🧠 STL Container Adapters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The Stack (LIFO)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#include &lt;stack&gt;</a:t>
            </a:r>
            <a:br/>
            <a:br/>
            <a:r>
              <a:t>std::stack&lt;int&gt; s;</a:t>
            </a:r>
            <a:br/>
            <a:br/>
            <a:r>
              <a:t>// Basic operations</a:t>
            </a:r>
            <a:br/>
            <a:r>
              <a:t>s.push(10);   // Add to top</a:t>
            </a:r>
            <a:br/>
            <a:r>
              <a:t>s.push(20);</a:t>
            </a:r>
            <a:br/>
            <a:br/>
            <a:r>
              <a:t>int top = s.top();  // Access top element (20)</a:t>
            </a:r>
            <a:br/>
            <a:r>
              <a:t>s.pop();            // Remove top element</a:t>
            </a:r>
            <a:br/>
            <a:br/>
            <a:r>
              <a:t>bool empty = s.empty();  // Check if empty</a:t>
            </a:r>
            <a:br/>
            <a:r>
              <a:t>size_t size = s.size();  // Get size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🏹 STL Algorithms: Containers' Best Friends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Essential STL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// Find elements</a:t>
            </a:r>
            <a:br/>
            <a:r>
              <a:t>auto it = std::find(vec.begin(), vec.end(), value);</a:t>
            </a:r>
            <a:br/>
            <a:br/>
            <a:r>
              <a:t>// Sort container</a:t>
            </a:r>
            <a:br/>
            <a:r>
              <a:t>std::sort(vec.begin(), vec.end());</a:t>
            </a:r>
            <a:br/>
            <a:br/>
            <a:r>
              <a:t>// Binary search (on sorted data)</a:t>
            </a:r>
            <a:br/>
            <a:r>
              <a:t>bool found = std::binary_search(vec.begin(), vec.end(), value);</a:t>
            </a:r>
            <a:br/>
            <a:br/>
            <a:r>
              <a:t>// Reverse container</a:t>
            </a:r>
            <a:br/>
            <a:r>
              <a:t>std::reverse(vec.begin(), vec.end());</a:t>
            </a:r>
            <a:br/>
            <a:br/>
            <a:r>
              <a:t>// Find min/max elements</a:t>
            </a:r>
            <a:br/>
            <a:r>
              <a:t>auto min = std::min_element(vec.begin(), vec.end());</a:t>
            </a:r>
            <a:br/>
            <a:r>
              <a:t>auto max = std::max_element(vec.begin(), vec.end());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📋 STL Container Selection Guide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Container Selection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DCDCDC"/>
                </a:solidFill>
                <a:latin typeface="Consolas"/>
              </a:rPr>
              <a:t>| If you need...                                | Use...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--------------------------------------------- | --------------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Fast random access &amp; cache-friendly iteration | vector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Frequent insertion/removal at both ends       | deque 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Frequent insertion/removal at any position    | list  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Automatically sorted elements                 | set   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Key-value lookups with sorted traversal       | map   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Fastest possible lookups with no ordering     | unordered_map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LIFO (stack) behavior                         | stack 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FIFO (queue) behavior                         | queue          |</a:t>
            </a:r>
          </a:p>
          <a:p>
            <a:r>
              <a:rPr sz="1600">
                <a:solidFill>
                  <a:srgbClr val="DCDCDC"/>
                </a:solidFill>
                <a:latin typeface="Consolas"/>
              </a:rPr>
              <a:t>| Heap behavior (highest priority first)        | priority_queue |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🔥 Common STL Pitfalls and 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Three Major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Iterator Invalidation:</a:t>
            </a:r>
          </a:p>
          <a:p>
            <a:pPr/>
            <a:r>
              <a:t>   When container modifications invalidate existing iterators</a:t>
            </a:r>
          </a:p>
          <a:p>
            <a:pPr/>
          </a:p>
          <a:p>
            <a:pPr/>
            <a:r>
              <a:t>2. Inefficient Vector Resizing:</a:t>
            </a:r>
          </a:p>
          <a:p>
            <a:pPr/>
            <a:r>
              <a:t>   Not using reserve() when you know the size in advance</a:t>
            </a:r>
          </a:p>
          <a:p>
            <a:pPr/>
          </a:p>
          <a:p>
            <a:pPr/>
            <a:r>
              <a:t>3. Using the Wrong Container:</a:t>
            </a:r>
          </a:p>
          <a:p>
            <a:pPr/>
            <a:r>
              <a:t>   Performance suffers when container choice doesn't match usage pattern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🧩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Find the first non-repeating character in a string</a:t>
            </a:r>
          </a:p>
          <a:p>
            <a:pPr/>
          </a:p>
          <a:p>
            <a:pPr/>
            <a:r>
              <a:t>Examples:</a:t>
            </a:r>
          </a:p>
          <a:p>
            <a:pPr/>
            <a:r>
              <a:t>• Input: "leetcode" → Output: 'l'</a:t>
            </a:r>
          </a:p>
          <a:p>
            <a:pPr/>
            <a:r>
              <a:t>• Input: "loveleetcode" → Output: 'v'</a:t>
            </a:r>
          </a:p>
          <a:p>
            <a:pPr/>
          </a:p>
          <a:p>
            <a:pPr/>
            <a:r>
              <a:t>Think about:</a:t>
            </a:r>
          </a:p>
          <a:p>
            <a:pPr/>
            <a:r>
              <a:t>1. Which container(s) would be most appropriate?</a:t>
            </a:r>
          </a:p>
          <a:p>
            <a:pPr/>
            <a:r>
              <a:t>2. How can you maintain the original order?</a:t>
            </a:r>
          </a:p>
          <a:p>
            <a:pPr/>
            <a:r>
              <a:t>3. What's the most efficient approach?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The STL Container Family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📚 LeetCode Practice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LeetCode Practice -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#1: Two Sum (Hash Map)</a:t>
            </a:r>
          </a:p>
          <a:p>
            <a:pPr/>
            <a:r>
              <a:t>#20: Valid Parentheses (Stack)</a:t>
            </a:r>
          </a:p>
          <a:p>
            <a:pPr/>
            <a:r>
              <a:t>#217: Contains Duplicate (Set/Hash Set)</a:t>
            </a:r>
          </a:p>
          <a:p>
            <a:pPr/>
            <a:r>
              <a:t>#706: Design HashMap (Implement your own)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LeetCode Practice - Medium &amp;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Medium:</a:t>
            </a:r>
          </a:p>
          <a:p>
            <a:pPr/>
            <a:r>
              <a:t>• #49: Group Anagrams (Hash Map)</a:t>
            </a:r>
          </a:p>
          <a:p>
            <a:pPr/>
            <a:r>
              <a:t>• #380: Insert Delete GetRandom O(1) (Vector + Hash Map)</a:t>
            </a:r>
          </a:p>
          <a:p>
            <a:pPr/>
            <a:r>
              <a:t>• #146: LRU Cache (List + Hash Map)</a:t>
            </a:r>
          </a:p>
          <a:p>
            <a:pPr/>
            <a:r>
              <a:t>• #347: Top K Frequent Elements (Hash Map + Heap)</a:t>
            </a:r>
          </a:p>
          <a:p>
            <a:pPr/>
          </a:p>
          <a:p>
            <a:pPr/>
            <a:r>
              <a:t>Hard:</a:t>
            </a:r>
          </a:p>
          <a:p>
            <a:pPr/>
            <a:r>
              <a:t>• #460: LFU Cache (Multiple Maps + Lists)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🔮 Coming Tomorrow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1. Sequence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std::vector - Dynamic array (our focus today)</a:t>
            </a:r>
          </a:p>
          <a:p>
            <a:pPr/>
            <a:r>
              <a:t>std::array - Fixed-size array</a:t>
            </a:r>
          </a:p>
          <a:p>
            <a:pPr/>
            <a:r>
              <a:t>std::list - Doubly-linked list</a:t>
            </a:r>
          </a:p>
          <a:p>
            <a:pPr/>
            <a:r>
              <a:t>std::forward_list - Singly-linked list</a:t>
            </a:r>
          </a:p>
          <a:p>
            <a:pPr/>
            <a:r>
              <a:t>std::deque - Double-ended queue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2. Associative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std::set - Collection of unique keys</a:t>
            </a:r>
          </a:p>
          <a:p>
            <a:pPr/>
            <a:r>
              <a:t>std::map - Collection of key-value pairs</a:t>
            </a:r>
          </a:p>
          <a:p>
            <a:pPr/>
            <a:r>
              <a:t>std::multiset - Set allowing duplicate keys</a:t>
            </a:r>
          </a:p>
          <a:p>
            <a:pPr/>
            <a:r>
              <a:t>std::multimap - Map allowing duplicate keys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3. Unordered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std::unordered_set - Hash table with unique keys</a:t>
            </a:r>
          </a:p>
          <a:p>
            <a:pPr/>
            <a:r>
              <a:t>std::unordered_map - Hash table with key-value pairs</a:t>
            </a:r>
          </a:p>
          <a:p>
            <a:pPr/>
            <a:r>
              <a:t>std::unordered_multiset - Hash table allowing duplicate keys</a:t>
            </a:r>
          </a:p>
          <a:p>
            <a:pPr/>
            <a:r>
              <a:t>std::unordered_multimap - Hash table allowing duplicate key-value pairs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4. Container 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std::stack - LIFO data structure</a:t>
            </a:r>
          </a:p>
          <a:p>
            <a:pPr/>
            <a:r>
              <a:t>std::queue - FIFO data structure</a:t>
            </a:r>
          </a:p>
          <a:p>
            <a:pPr/>
            <a:r>
              <a:t>std::priority_queue - Heap-based priority queue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0BFFF"/>
                </a:solidFill>
                <a:latin typeface="Arial"/>
              </a:rPr>
              <a:t>🔎 Deep Dive: std::vector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DCDCDC"/>
                </a:solidFill>
                <a:latin typeface="Arial"/>
              </a:rPr>
              <a:t>Vector Core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Dynamic array that resizes automatically</a:t>
            </a:r>
          </a:p>
          <a:p>
            <a:pPr/>
            <a:r>
              <a:t>Contiguous memory storage</a:t>
            </a:r>
          </a:p>
          <a:p>
            <a:pPr/>
            <a:r>
              <a:t>Random access in O(1) time</a:t>
            </a:r>
          </a:p>
          <a:p>
            <a:pPr/>
            <a:r>
              <a:t>Fast insertion/deletion at the end O(1) amortized</a:t>
            </a:r>
          </a:p>
          <a:p>
            <a:pPr/>
            <a:r>
              <a:t>Slower insertion/deletion in the middle or beginning O(n)</a:t>
            </a:r>
          </a:p>
          <a:p>
            <a:pPr/>
            <a:r>
              <a:t>The Swiss Army knife of data structures—not always perfect, but rarely a disaster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