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35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0AB9-9F60-4F86-B38D-BF6B4D41270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1324-A450-4D52-8D01-25CC3BC492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0AB9-9F60-4F86-B38D-BF6B4D41270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1324-A450-4D52-8D01-25CC3BC492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0AB9-9F60-4F86-B38D-BF6B4D41270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1324-A450-4D52-8D01-25CC3BC492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0AB9-9F60-4F86-B38D-BF6B4D41270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1324-A450-4D52-8D01-25CC3BC492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0AB9-9F60-4F86-B38D-BF6B4D41270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1324-A450-4D52-8D01-25CC3BC492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0AB9-9F60-4F86-B38D-BF6B4D41270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1324-A450-4D52-8D01-25CC3BC492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0AB9-9F60-4F86-B38D-BF6B4D41270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1324-A450-4D52-8D01-25CC3BC492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0AB9-9F60-4F86-B38D-BF6B4D41270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1324-A450-4D52-8D01-25CC3BC492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0AB9-9F60-4F86-B38D-BF6B4D41270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1324-A450-4D52-8D01-25CC3BC492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0AB9-9F60-4F86-B38D-BF6B4D41270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1324-A450-4D52-8D01-25CC3BC492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0AB9-9F60-4F86-B38D-BF6B4D41270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1324-A450-4D52-8D01-25CC3BC492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B0AB9-9F60-4F86-B38D-BF6B4D41270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11324-A450-4D52-8D01-25CC3BC492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209479" y="5096377"/>
            <a:ext cx="206017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dirty="0" smtClean="0">
                <a:solidFill>
                  <a:srgbClr val="FF0000"/>
                </a:solidFill>
              </a:rPr>
              <a:t>첫 실행 </a:t>
            </a:r>
            <a:endParaRPr lang="en-US" altLang="ko-KR" sz="1900" dirty="0" smtClean="0">
              <a:solidFill>
                <a:srgbClr val="FF0000"/>
              </a:solidFill>
            </a:endParaRPr>
          </a:p>
          <a:p>
            <a:r>
              <a:rPr lang="ko-KR" altLang="en-US" sz="1900" dirty="0" smtClean="0">
                <a:solidFill>
                  <a:srgbClr val="FF0000"/>
                </a:solidFill>
              </a:rPr>
              <a:t>또는</a:t>
            </a:r>
            <a:endParaRPr lang="en-US" altLang="ko-KR" sz="1900" dirty="0" smtClean="0">
              <a:solidFill>
                <a:srgbClr val="FF0000"/>
              </a:solidFill>
            </a:endParaRPr>
          </a:p>
          <a:p>
            <a:r>
              <a:rPr lang="ko-KR" altLang="en-US" sz="1900" dirty="0" smtClean="0">
                <a:solidFill>
                  <a:srgbClr val="FF0000"/>
                </a:solidFill>
              </a:rPr>
              <a:t>로그아웃 후 </a:t>
            </a:r>
            <a:endParaRPr lang="en-US" altLang="ko-KR" sz="1900" dirty="0" smtClean="0">
              <a:solidFill>
                <a:srgbClr val="FF0000"/>
              </a:solidFill>
            </a:endParaRPr>
          </a:p>
          <a:p>
            <a:r>
              <a:rPr lang="ko-KR" altLang="en-US" sz="1900" dirty="0" smtClean="0">
                <a:solidFill>
                  <a:srgbClr val="FF0000"/>
                </a:solidFill>
              </a:rPr>
              <a:t>재실행하면</a:t>
            </a:r>
            <a:endParaRPr lang="en-US" altLang="ko-KR" sz="1900" dirty="0" smtClean="0">
              <a:solidFill>
                <a:srgbClr val="FF0000"/>
              </a:solidFill>
            </a:endParaRPr>
          </a:p>
          <a:p>
            <a:r>
              <a:rPr lang="ko-KR" altLang="en-US" sz="1900" dirty="0" smtClean="0">
                <a:solidFill>
                  <a:srgbClr val="FF0000"/>
                </a:solidFill>
              </a:rPr>
              <a:t>로그인 화면으로 </a:t>
            </a:r>
            <a:endParaRPr lang="en-US" altLang="ko-KR" sz="1900" dirty="0" smtClean="0">
              <a:solidFill>
                <a:srgbClr val="FF0000"/>
              </a:solidFill>
            </a:endParaRPr>
          </a:p>
          <a:p>
            <a:r>
              <a:rPr lang="ko-KR" altLang="en-US" sz="1900" dirty="0" smtClean="0">
                <a:solidFill>
                  <a:srgbClr val="FF0000"/>
                </a:solidFill>
              </a:rPr>
              <a:t>이동</a:t>
            </a:r>
            <a:endParaRPr lang="ko-KR" altLang="en-US" sz="1900" dirty="0">
              <a:solidFill>
                <a:srgbClr val="FF0000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71406" y="285728"/>
            <a:ext cx="8947508" cy="6500858"/>
            <a:chOff x="71406" y="285728"/>
            <a:chExt cx="8947508" cy="6500858"/>
          </a:xfrm>
        </p:grpSpPr>
        <p:grpSp>
          <p:nvGrpSpPr>
            <p:cNvPr id="27" name="그룹 26"/>
            <p:cNvGrpSpPr/>
            <p:nvPr/>
          </p:nvGrpSpPr>
          <p:grpSpPr>
            <a:xfrm>
              <a:off x="2143108" y="285728"/>
              <a:ext cx="4684840" cy="5406788"/>
              <a:chOff x="2143108" y="285728"/>
              <a:chExt cx="4684840" cy="5406788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3357554" y="1263360"/>
                <a:ext cx="2209428" cy="4429156"/>
                <a:chOff x="3286116" y="1643050"/>
                <a:chExt cx="2209428" cy="4429156"/>
              </a:xfrm>
            </p:grpSpPr>
            <p:pic>
              <p:nvPicPr>
                <p:cNvPr id="1027" name="Picture 3" descr="C:\Users\user\Desktop\영화 소개 앱(RN) 이미지\케이스 포함\ActivityIndicator+case.png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3286116" y="1643050"/>
                  <a:ext cx="2209428" cy="4429156"/>
                </a:xfrm>
                <a:prstGeom prst="rect">
                  <a:avLst/>
                </a:prstGeom>
                <a:noFill/>
              </p:spPr>
            </p:pic>
            <p:sp>
              <p:nvSpPr>
                <p:cNvPr id="6" name="직사각형 5"/>
                <p:cNvSpPr/>
                <p:nvPr/>
              </p:nvSpPr>
              <p:spPr>
                <a:xfrm>
                  <a:off x="4214810" y="3653042"/>
                  <a:ext cx="357190" cy="357190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3466700" y="2795786"/>
                  <a:ext cx="186268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 err="1" smtClean="0">
                      <a:solidFill>
                        <a:srgbClr val="FF0000"/>
                      </a:solidFill>
                    </a:rPr>
                    <a:t>ActivityIndicator</a:t>
                  </a:r>
                  <a:endParaRPr lang="en-US" altLang="ko-KR" dirty="0" smtClean="0">
                    <a:solidFill>
                      <a:srgbClr val="FF0000"/>
                    </a:solidFill>
                  </a:endParaRPr>
                </a:p>
                <a:p>
                  <a:pPr algn="ctr"/>
                  <a:r>
                    <a:rPr lang="ko-KR" altLang="en-US" dirty="0" smtClean="0">
                      <a:solidFill>
                        <a:srgbClr val="FF0000"/>
                      </a:solidFill>
                    </a:rPr>
                    <a:t>회전 중</a:t>
                  </a:r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9" name="직선 화살표 연결선 8"/>
                <p:cNvCxnSpPr>
                  <a:stCxn id="7" idx="2"/>
                  <a:endCxn id="6" idx="0"/>
                </p:cNvCxnSpPr>
                <p:nvPr/>
              </p:nvCxnSpPr>
              <p:spPr>
                <a:xfrm rot="5400000">
                  <a:off x="4290263" y="3545259"/>
                  <a:ext cx="210925" cy="464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/>
              <p:cNvSpPr txBox="1"/>
              <p:nvPr/>
            </p:nvSpPr>
            <p:spPr>
              <a:xfrm>
                <a:off x="2143108" y="285728"/>
                <a:ext cx="468484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 err="1" smtClean="0">
                    <a:solidFill>
                      <a:srgbClr val="FF0000"/>
                    </a:solidFill>
                  </a:rPr>
                  <a:t>앱</a:t>
                </a:r>
                <a:r>
                  <a:rPr lang="ko-KR" altLang="en-US" sz="2000" dirty="0" smtClean="0">
                    <a:solidFill>
                      <a:srgbClr val="FF0000"/>
                    </a:solidFill>
                  </a:rPr>
                  <a:t> 실행 시 </a:t>
                </a:r>
                <a:endParaRPr lang="en-US" altLang="ko-KR" sz="2000" dirty="0" smtClean="0">
                  <a:solidFill>
                    <a:srgbClr val="FF0000"/>
                  </a:solidFill>
                </a:endParaRPr>
              </a:p>
              <a:p>
                <a:pPr algn="ctr"/>
                <a:r>
                  <a:rPr lang="ko-KR" altLang="en-US" sz="2000" dirty="0" smtClean="0">
                    <a:solidFill>
                      <a:srgbClr val="FF0000"/>
                    </a:solidFill>
                  </a:rPr>
                  <a:t>로그인 기록을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2000" dirty="0" smtClean="0">
                    <a:solidFill>
                      <a:srgbClr val="FF0000"/>
                    </a:solidFill>
                  </a:rPr>
                  <a:t>확인하는 동안</a:t>
                </a:r>
                <a:endParaRPr lang="en-US" altLang="ko-KR" sz="2000" dirty="0" smtClean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altLang="ko-KR" sz="2000" dirty="0" err="1" smtClean="0">
                    <a:solidFill>
                      <a:srgbClr val="FF0000"/>
                    </a:solidFill>
                  </a:rPr>
                  <a:t>ActivityIndicator</a:t>
                </a:r>
                <a:r>
                  <a:rPr lang="ko-KR" altLang="en-US" sz="2000" dirty="0" smtClean="0">
                    <a:solidFill>
                      <a:srgbClr val="FF0000"/>
                    </a:solidFill>
                  </a:rPr>
                  <a:t>가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2000" dirty="0" smtClean="0">
                    <a:solidFill>
                      <a:srgbClr val="FF0000"/>
                    </a:solidFill>
                  </a:rPr>
                  <a:t>화면에 출력</a:t>
                </a:r>
                <a:endParaRPr lang="ko-KR" altLang="en-US" sz="20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7" name="직선 화살표 연결선 16"/>
            <p:cNvCxnSpPr/>
            <p:nvPr/>
          </p:nvCxnSpPr>
          <p:spPr>
            <a:xfrm rot="10800000" flipV="1">
              <a:off x="2214546" y="4143380"/>
              <a:ext cx="1214446" cy="100013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>
            <a:xfrm>
              <a:off x="71406" y="1928802"/>
              <a:ext cx="2145811" cy="4786346"/>
              <a:chOff x="71406" y="1928802"/>
              <a:chExt cx="2145811" cy="4786346"/>
            </a:xfrm>
          </p:grpSpPr>
          <p:pic>
            <p:nvPicPr>
              <p:cNvPr id="1028" name="Picture 4" descr="C:\Users\user\Desktop\영화 소개 앱(RN) 이미지\케이스 포함\login+case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1406" y="2256862"/>
                <a:ext cx="2145811" cy="4458286"/>
              </a:xfrm>
              <a:prstGeom prst="rect">
                <a:avLst/>
              </a:prstGeom>
              <a:noFill/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365893" y="1928802"/>
                <a:ext cx="15568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 smtClean="0">
                    <a:solidFill>
                      <a:srgbClr val="FF0000"/>
                    </a:solidFill>
                  </a:rPr>
                  <a:t>로그인 화면</a:t>
                </a:r>
                <a:endParaRPr lang="ko-KR" altLang="en-US" sz="20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0" name="직선 화살표 연결선 19"/>
            <p:cNvCxnSpPr/>
            <p:nvPr/>
          </p:nvCxnSpPr>
          <p:spPr>
            <a:xfrm rot="10800000" flipH="1" flipV="1">
              <a:off x="5572132" y="4143380"/>
              <a:ext cx="1214446" cy="100013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/>
            <p:cNvGrpSpPr/>
            <p:nvPr/>
          </p:nvGrpSpPr>
          <p:grpSpPr>
            <a:xfrm>
              <a:off x="6786578" y="2000240"/>
              <a:ext cx="2232336" cy="4786346"/>
              <a:chOff x="6786578" y="2000240"/>
              <a:chExt cx="2232336" cy="4786346"/>
            </a:xfrm>
          </p:grpSpPr>
          <p:pic>
            <p:nvPicPr>
              <p:cNvPr id="1030" name="Picture 6" descr="C:\Users\user\Desktop\영화 소개 앱(RN) 이미지\케이스 포함\movie_introduce+case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6786578" y="2285992"/>
                <a:ext cx="2232336" cy="4500594"/>
              </a:xfrm>
              <a:prstGeom prst="rect">
                <a:avLst/>
              </a:prstGeom>
              <a:noFill/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7252568" y="2000240"/>
                <a:ext cx="13003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 smtClean="0">
                    <a:solidFill>
                      <a:srgbClr val="FF0000"/>
                    </a:solidFill>
                  </a:rPr>
                  <a:t>메인 화면</a:t>
                </a:r>
                <a:endParaRPr lang="ko-KR" altLang="en-US" sz="2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5214942" y="4929198"/>
              <a:ext cx="1816523" cy="18466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900" dirty="0" smtClean="0">
                  <a:solidFill>
                    <a:srgbClr val="FF0000"/>
                  </a:solidFill>
                </a:rPr>
                <a:t>이전에 </a:t>
              </a:r>
              <a:endParaRPr lang="en-US" altLang="ko-KR" sz="19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ko-KR" altLang="en-US" sz="1900" dirty="0" smtClean="0">
                  <a:solidFill>
                    <a:srgbClr val="FF0000"/>
                  </a:solidFill>
                </a:rPr>
                <a:t>로그아웃을</a:t>
              </a:r>
              <a:endParaRPr lang="en-US" altLang="ko-KR" sz="19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ko-KR" altLang="en-US" sz="1900" dirty="0" smtClean="0">
                  <a:solidFill>
                    <a:srgbClr val="FF0000"/>
                  </a:solidFill>
                </a:rPr>
                <a:t>하지 않고</a:t>
              </a:r>
              <a:endParaRPr lang="en-US" altLang="ko-KR" sz="19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ko-KR" altLang="en-US" sz="1900" dirty="0" smtClean="0">
                  <a:solidFill>
                    <a:srgbClr val="FF0000"/>
                  </a:solidFill>
                </a:rPr>
                <a:t>종료했다</a:t>
              </a:r>
              <a:r>
                <a:rPr lang="ko-KR" altLang="en-US" sz="1900" dirty="0">
                  <a:solidFill>
                    <a:srgbClr val="FF0000"/>
                  </a:solidFill>
                </a:rPr>
                <a:t>면</a:t>
              </a:r>
              <a:endParaRPr lang="en-US" altLang="ko-KR" sz="19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ko-KR" altLang="en-US" sz="1900" dirty="0" smtClean="0">
                  <a:solidFill>
                    <a:srgbClr val="FF0000"/>
                  </a:solidFill>
                </a:rPr>
                <a:t>메</a:t>
              </a:r>
              <a:r>
                <a:rPr lang="ko-KR" altLang="en-US" sz="1900" dirty="0">
                  <a:solidFill>
                    <a:srgbClr val="FF0000"/>
                  </a:solidFill>
                </a:rPr>
                <a:t>인</a:t>
              </a:r>
              <a:r>
                <a:rPr lang="ko-KR" altLang="en-US" sz="1900" dirty="0" smtClean="0">
                  <a:solidFill>
                    <a:srgbClr val="FF0000"/>
                  </a:solidFill>
                </a:rPr>
                <a:t> 화면으로 </a:t>
              </a:r>
              <a:endParaRPr lang="en-US" altLang="ko-KR" sz="19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ko-KR" altLang="en-US" sz="1900" dirty="0" smtClean="0">
                  <a:solidFill>
                    <a:srgbClr val="FF0000"/>
                  </a:solidFill>
                </a:rPr>
                <a:t>이동</a:t>
              </a:r>
              <a:endParaRPr lang="ko-KR" altLang="en-US" sz="19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142976" y="1428736"/>
            <a:ext cx="3472372" cy="2532063"/>
            <a:chOff x="1142976" y="1428736"/>
            <a:chExt cx="3472372" cy="2532063"/>
          </a:xfrm>
        </p:grpSpPr>
        <p:sp>
          <p:nvSpPr>
            <p:cNvPr id="7" name="TextBox 6"/>
            <p:cNvSpPr txBox="1"/>
            <p:nvPr/>
          </p:nvSpPr>
          <p:spPr>
            <a:xfrm>
              <a:off x="3058512" y="2210036"/>
              <a:ext cx="1556836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>
                  <a:solidFill>
                    <a:srgbClr val="FF0000"/>
                  </a:solidFill>
                </a:rPr>
                <a:t>이메일</a:t>
              </a:r>
              <a:r>
                <a:rPr lang="ko-KR" altLang="en-US" sz="1000" dirty="0" smtClean="0">
                  <a:solidFill>
                    <a:srgbClr val="FF0000"/>
                  </a:solidFill>
                </a:rPr>
                <a:t> 입력 부분과 </a:t>
              </a:r>
              <a:endParaRPr lang="en-US" altLang="ko-KR" sz="1000" dirty="0" smtClean="0">
                <a:solidFill>
                  <a:srgbClr val="FF0000"/>
                </a:solidFill>
              </a:endParaRPr>
            </a:p>
            <a:p>
              <a:r>
                <a:rPr lang="ko-KR" altLang="en-US" sz="1000" dirty="0" smtClean="0">
                  <a:solidFill>
                    <a:srgbClr val="FF0000"/>
                  </a:solidFill>
                </a:rPr>
                <a:t>비밀번호 입력 부분의 </a:t>
              </a:r>
              <a:endParaRPr lang="en-US" altLang="ko-KR" sz="1000" dirty="0" smtClean="0">
                <a:solidFill>
                  <a:srgbClr val="FF0000"/>
                </a:solidFill>
              </a:endParaRPr>
            </a:p>
            <a:p>
              <a:r>
                <a:rPr lang="ko-KR" altLang="en-US" sz="1000" dirty="0" smtClean="0">
                  <a:solidFill>
                    <a:srgbClr val="FF0000"/>
                  </a:solidFill>
                </a:rPr>
                <a:t>모양이 같으므로</a:t>
              </a:r>
              <a:endParaRPr lang="en-US" altLang="ko-KR" sz="1000" dirty="0" smtClean="0">
                <a:solidFill>
                  <a:srgbClr val="FF0000"/>
                </a:solidFill>
              </a:endParaRPr>
            </a:p>
            <a:p>
              <a:r>
                <a:rPr lang="en-US" altLang="ko-KR" sz="1000" dirty="0" smtClean="0">
                  <a:solidFill>
                    <a:srgbClr val="FF0000"/>
                  </a:solidFill>
                </a:rPr>
                <a:t>Custom</a:t>
              </a:r>
              <a:r>
                <a:rPr lang="ko-KR" altLang="en-US" sz="1000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Component</a:t>
              </a:r>
              <a:r>
                <a:rPr lang="ko-KR" altLang="en-US" sz="1000" dirty="0" smtClean="0">
                  <a:solidFill>
                    <a:srgbClr val="FF0000"/>
                  </a:solidFill>
                </a:rPr>
                <a:t>를 </a:t>
              </a:r>
              <a:endParaRPr lang="en-US" altLang="ko-KR" sz="1000" dirty="0" smtClean="0">
                <a:solidFill>
                  <a:srgbClr val="FF0000"/>
                </a:solidFill>
              </a:endParaRPr>
            </a:p>
            <a:p>
              <a:r>
                <a:rPr lang="ko-KR" altLang="en-US" sz="1000" dirty="0" smtClean="0">
                  <a:solidFill>
                    <a:srgbClr val="FF0000"/>
                  </a:solidFill>
                </a:rPr>
                <a:t>만들어 효율적으로 사용</a:t>
              </a:r>
              <a:endParaRPr lang="en-US" altLang="ko-KR" sz="1000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10" name="직선 화살표 연결선 9"/>
            <p:cNvCxnSpPr>
              <a:stCxn id="7" idx="1"/>
            </p:cNvCxnSpPr>
            <p:nvPr/>
          </p:nvCxnSpPr>
          <p:spPr>
            <a:xfrm rot="10800000">
              <a:off x="2500298" y="2571745"/>
              <a:ext cx="558214" cy="6917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그룹 16"/>
            <p:cNvGrpSpPr/>
            <p:nvPr/>
          </p:nvGrpSpPr>
          <p:grpSpPr>
            <a:xfrm>
              <a:off x="1142976" y="1428736"/>
              <a:ext cx="1219200" cy="2532063"/>
              <a:chOff x="1142976" y="1428736"/>
              <a:chExt cx="1219200" cy="2532063"/>
            </a:xfrm>
          </p:grpSpPr>
          <p:pic>
            <p:nvPicPr>
              <p:cNvPr id="2049" name="_x224622440" descr="EMB0000223c0ee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142976" y="1428736"/>
                <a:ext cx="1219200" cy="2532063"/>
              </a:xfrm>
              <a:prstGeom prst="rect">
                <a:avLst/>
              </a:prstGeom>
              <a:noFill/>
            </p:spPr>
          </p:pic>
          <p:sp>
            <p:nvSpPr>
              <p:cNvPr id="12" name="직사각형 11"/>
              <p:cNvSpPr/>
              <p:nvPr/>
            </p:nvSpPr>
            <p:spPr>
              <a:xfrm>
                <a:off x="1252122" y="2400587"/>
                <a:ext cx="990608" cy="13335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252219" y="2571841"/>
                <a:ext cx="990608" cy="13335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원호 14"/>
            <p:cNvSpPr/>
            <p:nvPr/>
          </p:nvSpPr>
          <p:spPr>
            <a:xfrm>
              <a:off x="2285984" y="2428868"/>
              <a:ext cx="214314" cy="285752"/>
            </a:xfrm>
            <a:prstGeom prst="arc">
              <a:avLst>
                <a:gd name="adj1" fmla="val 16200000"/>
                <a:gd name="adj2" fmla="val 5147306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590122" y="1142984"/>
            <a:ext cx="5513555" cy="2857520"/>
            <a:chOff x="590122" y="1142984"/>
            <a:chExt cx="5513555" cy="2857520"/>
          </a:xfrm>
        </p:grpSpPr>
        <p:grpSp>
          <p:nvGrpSpPr>
            <p:cNvPr id="16" name="그룹 15"/>
            <p:cNvGrpSpPr/>
            <p:nvPr/>
          </p:nvGrpSpPr>
          <p:grpSpPr>
            <a:xfrm>
              <a:off x="590122" y="1161620"/>
              <a:ext cx="1214446" cy="2838884"/>
              <a:chOff x="590122" y="1161620"/>
              <a:chExt cx="1214446" cy="2838884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590122" y="1500174"/>
                <a:ext cx="1214446" cy="2500330"/>
                <a:chOff x="714348" y="642918"/>
                <a:chExt cx="2616200" cy="5435600"/>
              </a:xfrm>
            </p:grpSpPr>
            <p:pic>
              <p:nvPicPr>
                <p:cNvPr id="15362" name="Picture 2" descr="C:\Users\user\Desktop\영화 소개 앱(RN) 이미지\케이스 포함\login+case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714348" y="642918"/>
                  <a:ext cx="2616200" cy="5435600"/>
                </a:xfrm>
                <a:prstGeom prst="rect">
                  <a:avLst/>
                </a:prstGeom>
                <a:noFill/>
              </p:spPr>
            </p:pic>
            <p:sp>
              <p:nvSpPr>
                <p:cNvPr id="5" name="직사각형 4"/>
                <p:cNvSpPr/>
                <p:nvPr/>
              </p:nvSpPr>
              <p:spPr>
                <a:xfrm>
                  <a:off x="2071670" y="3857628"/>
                  <a:ext cx="500066" cy="28575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624913" y="1161620"/>
                <a:ext cx="11448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srgbClr val="FF0000"/>
                    </a:solidFill>
                  </a:rPr>
                  <a:t>로그인 화면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25476" y="3109518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0" name="직선 화살표 연결선 9"/>
            <p:cNvCxnSpPr>
              <a:stCxn id="5" idx="3"/>
            </p:cNvCxnSpPr>
            <p:nvPr/>
          </p:nvCxnSpPr>
          <p:spPr>
            <a:xfrm flipV="1">
              <a:off x="1452326" y="3000372"/>
              <a:ext cx="1548038" cy="4426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/>
            <p:cNvGrpSpPr/>
            <p:nvPr/>
          </p:nvGrpSpPr>
          <p:grpSpPr>
            <a:xfrm>
              <a:off x="2430378" y="1142984"/>
              <a:ext cx="2427374" cy="2836752"/>
              <a:chOff x="1965272" y="1142984"/>
              <a:chExt cx="2427374" cy="2836752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2533218" y="1142984"/>
                <a:ext cx="1324402" cy="2836752"/>
                <a:chOff x="2115207" y="1142984"/>
                <a:chExt cx="1324402" cy="2836752"/>
              </a:xfrm>
            </p:grpSpPr>
            <p:grpSp>
              <p:nvGrpSpPr>
                <p:cNvPr id="17" name="그룹 16"/>
                <p:cNvGrpSpPr/>
                <p:nvPr/>
              </p:nvGrpSpPr>
              <p:grpSpPr>
                <a:xfrm>
                  <a:off x="2115207" y="1142984"/>
                  <a:ext cx="1324402" cy="2836752"/>
                  <a:chOff x="2115207" y="1142984"/>
                  <a:chExt cx="1324402" cy="2836752"/>
                </a:xfrm>
              </p:grpSpPr>
              <p:pic>
                <p:nvPicPr>
                  <p:cNvPr id="15363" name="Picture 3" descr="C:\Users\user\Desktop\영화 소개 앱(RN) 이미지\케이스 포함\member_email+case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/>
                  <a:stretch>
                    <a:fillRect/>
                  </a:stretch>
                </p:blipFill>
                <p:spPr bwMode="auto">
                  <a:xfrm>
                    <a:off x="2134466" y="1471893"/>
                    <a:ext cx="1285884" cy="2507843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115207" y="1142984"/>
                    <a:ext cx="132440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400" dirty="0" smtClean="0">
                        <a:solidFill>
                          <a:srgbClr val="FF0000"/>
                        </a:solidFill>
                      </a:rPr>
                      <a:t>회원가입 화면</a:t>
                    </a:r>
                    <a:endParaRPr lang="ko-KR" altLang="en-US" sz="14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18" name="직사각형 17"/>
                <p:cNvSpPr/>
                <p:nvPr/>
              </p:nvSpPr>
              <p:spPr>
                <a:xfrm>
                  <a:off x="2233400" y="1866791"/>
                  <a:ext cx="500066" cy="142876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2767196" y="1866791"/>
                  <a:ext cx="500066" cy="142876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1965272" y="1763901"/>
                <a:ext cx="4635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srgbClr val="FF0000"/>
                    </a:solidFill>
                  </a:rPr>
                  <a:t>탭</a:t>
                </a:r>
                <a:r>
                  <a:rPr lang="en-US" altLang="ko-KR" sz="1400" dirty="0" smtClean="0">
                    <a:solidFill>
                      <a:srgbClr val="FF0000"/>
                    </a:solidFill>
                  </a:rPr>
                  <a:t>1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3" name="직선 화살표 연결선 22"/>
              <p:cNvCxnSpPr>
                <a:endCxn id="18" idx="1"/>
              </p:cNvCxnSpPr>
              <p:nvPr/>
            </p:nvCxnSpPr>
            <p:spPr>
              <a:xfrm>
                <a:off x="2357422" y="1928802"/>
                <a:ext cx="293989" cy="942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3929058" y="1763901"/>
                <a:ext cx="4635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srgbClr val="FF0000"/>
                    </a:solidFill>
                  </a:rPr>
                  <a:t>탭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2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8" name="직선 화살표 연결선 27"/>
              <p:cNvCxnSpPr/>
              <p:nvPr/>
            </p:nvCxnSpPr>
            <p:spPr>
              <a:xfrm flipH="1">
                <a:off x="3714744" y="1928802"/>
                <a:ext cx="293989" cy="942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1857356" y="3049785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mtClean="0">
                  <a:solidFill>
                    <a:srgbClr val="FF0000"/>
                  </a:solidFill>
                </a:rPr>
                <a:t>화면 이동</a:t>
              </a:r>
              <a:endParaRPr lang="ko-KR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143240" y="2047471"/>
              <a:ext cx="1000132" cy="4811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 rot="10800000">
              <a:off x="4143374" y="2357430"/>
              <a:ext cx="428627" cy="1428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357686" y="2500306"/>
              <a:ext cx="1745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mtClean="0">
                  <a:solidFill>
                    <a:srgbClr val="FF0000"/>
                  </a:solidFill>
                </a:rPr>
                <a:t>탭마다 다르게 출력</a:t>
              </a:r>
              <a:endParaRPr lang="ko-KR" altLang="en-US" sz="14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590122" y="1161620"/>
            <a:ext cx="6911777" cy="2838884"/>
            <a:chOff x="590122" y="1161620"/>
            <a:chExt cx="6911777" cy="2838884"/>
          </a:xfrm>
        </p:grpSpPr>
        <p:grpSp>
          <p:nvGrpSpPr>
            <p:cNvPr id="34" name="그룹 33"/>
            <p:cNvGrpSpPr/>
            <p:nvPr/>
          </p:nvGrpSpPr>
          <p:grpSpPr>
            <a:xfrm>
              <a:off x="2786050" y="1173543"/>
              <a:ext cx="1745991" cy="2826961"/>
              <a:chOff x="2857488" y="1173543"/>
              <a:chExt cx="1745991" cy="2826961"/>
            </a:xfrm>
          </p:grpSpPr>
          <p:pic>
            <p:nvPicPr>
              <p:cNvPr id="16387" name="Picture 3" descr="C:\Users\user\Desktop\영화 소개 앱(RN) 이미지\케이스 포함\changePW_email+case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129999" y="1500174"/>
                <a:ext cx="1200969" cy="2500330"/>
              </a:xfrm>
              <a:prstGeom prst="rect">
                <a:avLst/>
              </a:prstGeom>
              <a:noFill/>
            </p:spPr>
          </p:pic>
          <p:sp>
            <p:nvSpPr>
              <p:cNvPr id="33" name="TextBox 10"/>
              <p:cNvSpPr txBox="1"/>
              <p:nvPr/>
            </p:nvSpPr>
            <p:spPr>
              <a:xfrm>
                <a:off x="2857488" y="1173543"/>
                <a:ext cx="17459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smtClean="0">
                    <a:solidFill>
                      <a:srgbClr val="FF0000"/>
                    </a:solidFill>
                  </a:rPr>
                  <a:t>비밀번호 변경 </a:t>
                </a:r>
                <a:r>
                  <a:rPr lang="ko-KR" altLang="en-US" sz="1400" dirty="0" smtClean="0">
                    <a:solidFill>
                      <a:srgbClr val="FF0000"/>
                    </a:solidFill>
                  </a:rPr>
                  <a:t>화면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590122" y="1161620"/>
              <a:ext cx="1214446" cy="2838884"/>
              <a:chOff x="590122" y="1161620"/>
              <a:chExt cx="1214446" cy="2838884"/>
            </a:xfrm>
          </p:grpSpPr>
          <p:pic>
            <p:nvPicPr>
              <p:cNvPr id="25" name="Picture 2" descr="C:\Users\user\Desktop\영화 소개 앱(RN) 이미지\케이스 포함\login+case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90122" y="1500174"/>
                <a:ext cx="1214446" cy="2500330"/>
              </a:xfrm>
              <a:prstGeom prst="rect">
                <a:avLst/>
              </a:prstGeom>
              <a:noFill/>
            </p:spPr>
          </p:pic>
          <p:sp>
            <p:nvSpPr>
              <p:cNvPr id="26" name="직사각형 4"/>
              <p:cNvSpPr/>
              <p:nvPr/>
            </p:nvSpPr>
            <p:spPr>
              <a:xfrm>
                <a:off x="1357290" y="2714620"/>
                <a:ext cx="357190" cy="15029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10"/>
              <p:cNvSpPr txBox="1"/>
              <p:nvPr/>
            </p:nvSpPr>
            <p:spPr>
              <a:xfrm>
                <a:off x="624913" y="1161620"/>
                <a:ext cx="11448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srgbClr val="FF0000"/>
                    </a:solidFill>
                  </a:rPr>
                  <a:t>로그인 화면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6" name="직선 화살표 연결선 5"/>
            <p:cNvCxnSpPr>
              <a:stCxn id="26" idx="3"/>
            </p:cNvCxnSpPr>
            <p:nvPr/>
          </p:nvCxnSpPr>
          <p:spPr>
            <a:xfrm flipV="1">
              <a:off x="1714480" y="2786058"/>
              <a:ext cx="1285884" cy="371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3116516" y="2419440"/>
              <a:ext cx="1026855" cy="15230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36776" y="1978215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</a:rPr>
                <a:t>탭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직선 화살표 연결선 13"/>
            <p:cNvCxnSpPr>
              <a:endCxn id="18" idx="1"/>
            </p:cNvCxnSpPr>
            <p:nvPr/>
          </p:nvCxnSpPr>
          <p:spPr>
            <a:xfrm>
              <a:off x="2857488" y="2285992"/>
              <a:ext cx="259028" cy="2096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857356" y="285749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mtClean="0">
                  <a:solidFill>
                    <a:srgbClr val="FF0000"/>
                  </a:solidFill>
                </a:rPr>
                <a:t>화면 이동</a:t>
              </a:r>
              <a:endParaRPr lang="ko-KR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133813" y="2728025"/>
              <a:ext cx="1026855" cy="15230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화살표 연결선 38"/>
            <p:cNvCxnSpPr>
              <a:stCxn id="37" idx="3"/>
              <a:endCxn id="16389" idx="1"/>
            </p:cNvCxnSpPr>
            <p:nvPr/>
          </p:nvCxnSpPr>
          <p:spPr>
            <a:xfrm flipV="1">
              <a:off x="4160668" y="2789175"/>
              <a:ext cx="983777" cy="150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그룹 42"/>
            <p:cNvGrpSpPr/>
            <p:nvPr/>
          </p:nvGrpSpPr>
          <p:grpSpPr>
            <a:xfrm>
              <a:off x="5144445" y="1714488"/>
              <a:ext cx="2357454" cy="1571636"/>
              <a:chOff x="5144445" y="1714488"/>
              <a:chExt cx="2357454" cy="1571636"/>
            </a:xfrm>
          </p:grpSpPr>
          <p:pic>
            <p:nvPicPr>
              <p:cNvPr id="16389" name="Picture 5" descr="C:\Users\user\Desktop\영화 소개 앱(RN) 이미지\케이스 미포함\aler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144445" y="2292225"/>
                <a:ext cx="2357454" cy="993899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5180872" y="1714488"/>
                <a:ext cx="22846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err="1" smtClean="0">
                    <a:solidFill>
                      <a:srgbClr val="FF0000"/>
                    </a:solidFill>
                  </a:rPr>
                  <a:t>알림창</a:t>
                </a:r>
                <a:r>
                  <a:rPr lang="ko-KR" altLang="en-US" sz="1400" dirty="0" smtClean="0">
                    <a:solidFill>
                      <a:srgbClr val="FF0000"/>
                    </a:solidFill>
                  </a:rPr>
                  <a:t> 띄운 후</a:t>
                </a:r>
                <a:endParaRPr lang="en-US" altLang="ko-KR" sz="1400" dirty="0" smtClean="0">
                  <a:solidFill>
                    <a:srgbClr val="FF0000"/>
                  </a:solidFill>
                </a:endParaRPr>
              </a:p>
              <a:p>
                <a:r>
                  <a:rPr lang="ko-KR" altLang="en-US" sz="1400" dirty="0" smtClean="0">
                    <a:solidFill>
                      <a:srgbClr val="FF0000"/>
                    </a:solidFill>
                  </a:rPr>
                  <a:t>로그인 화면으로 돌아가기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85720" y="785794"/>
            <a:ext cx="6500858" cy="4174443"/>
            <a:chOff x="285720" y="785794"/>
            <a:chExt cx="6500858" cy="4174443"/>
          </a:xfrm>
        </p:grpSpPr>
        <p:grpSp>
          <p:nvGrpSpPr>
            <p:cNvPr id="23" name="그룹 22"/>
            <p:cNvGrpSpPr/>
            <p:nvPr/>
          </p:nvGrpSpPr>
          <p:grpSpPr>
            <a:xfrm>
              <a:off x="285720" y="785794"/>
              <a:ext cx="2928958" cy="4174443"/>
              <a:chOff x="285720" y="785794"/>
              <a:chExt cx="2928958" cy="4174443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285720" y="1071546"/>
                <a:ext cx="2928958" cy="3888691"/>
                <a:chOff x="285720" y="1071546"/>
                <a:chExt cx="2928958" cy="3888691"/>
              </a:xfrm>
            </p:grpSpPr>
            <p:pic>
              <p:nvPicPr>
                <p:cNvPr id="17411" name="Picture 3" descr="C:\Users\user\Desktop\영화 소개 앱(RN) 이미지\케이스 포함\movie_introduce+case.png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1285852" y="1071546"/>
                  <a:ext cx="1928826" cy="3888691"/>
                </a:xfrm>
                <a:prstGeom prst="rect">
                  <a:avLst/>
                </a:prstGeom>
                <a:noFill/>
              </p:spPr>
            </p:pic>
            <p:sp>
              <p:nvSpPr>
                <p:cNvPr id="6" name="직사각형 5"/>
                <p:cNvSpPr/>
                <p:nvPr/>
              </p:nvSpPr>
              <p:spPr>
                <a:xfrm>
                  <a:off x="1357290" y="1928802"/>
                  <a:ext cx="1857388" cy="135732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285720" y="3214686"/>
                  <a:ext cx="80663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smtClean="0">
                      <a:solidFill>
                        <a:srgbClr val="FF0000"/>
                      </a:solidFill>
                    </a:rPr>
                    <a:t>Catalog</a:t>
                  </a:r>
                  <a:endParaRPr lang="ko-KR" altLang="en-US" sz="14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9" name="직선 화살표 연결선 8"/>
                <p:cNvCxnSpPr>
                  <a:stCxn id="7" idx="3"/>
                  <a:endCxn id="6" idx="1"/>
                </p:cNvCxnSpPr>
                <p:nvPr/>
              </p:nvCxnSpPr>
              <p:spPr>
                <a:xfrm flipV="1">
                  <a:off x="1092351" y="2607463"/>
                  <a:ext cx="264939" cy="76111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직사각형 11"/>
                <p:cNvSpPr/>
                <p:nvPr/>
              </p:nvSpPr>
              <p:spPr>
                <a:xfrm>
                  <a:off x="1357290" y="3338708"/>
                  <a:ext cx="1857388" cy="928694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" name="직선 화살표 연결선 12"/>
                <p:cNvCxnSpPr>
                  <a:stCxn id="7" idx="3"/>
                  <a:endCxn id="12" idx="1"/>
                </p:cNvCxnSpPr>
                <p:nvPr/>
              </p:nvCxnSpPr>
              <p:spPr>
                <a:xfrm>
                  <a:off x="1092351" y="3368575"/>
                  <a:ext cx="264939" cy="43448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직사각형 15"/>
                <p:cNvSpPr/>
                <p:nvPr/>
              </p:nvSpPr>
              <p:spPr>
                <a:xfrm>
                  <a:off x="1428728" y="1643050"/>
                  <a:ext cx="500066" cy="214314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" name="직선 화살표 연결선 17"/>
                <p:cNvCxnSpPr>
                  <a:endCxn id="16" idx="1"/>
                </p:cNvCxnSpPr>
                <p:nvPr/>
              </p:nvCxnSpPr>
              <p:spPr>
                <a:xfrm>
                  <a:off x="1142976" y="1714488"/>
                  <a:ext cx="285752" cy="35719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/>
                <p:cNvSpPr txBox="1"/>
                <p:nvPr/>
              </p:nvSpPr>
              <p:spPr>
                <a:xfrm>
                  <a:off x="417698" y="1366725"/>
                  <a:ext cx="902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FF0000"/>
                      </a:solidFill>
                    </a:rPr>
                    <a:t>로그아웃</a:t>
                  </a:r>
                  <a:endParaRPr lang="en-US" altLang="ko-KR" sz="1400" dirty="0" smtClean="0">
                    <a:solidFill>
                      <a:srgbClr val="FF0000"/>
                    </a:solidFill>
                  </a:endParaRPr>
                </a:p>
                <a:p>
                  <a:pPr algn="ctr"/>
                  <a:r>
                    <a:rPr lang="ko-KR" altLang="en-US" sz="1400" dirty="0" smtClean="0">
                      <a:solidFill>
                        <a:srgbClr val="FF0000"/>
                      </a:solidFill>
                    </a:rPr>
                    <a:t>버튼</a:t>
                  </a:r>
                  <a:endParaRPr lang="ko-KR" altLang="en-US" sz="14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1708511" y="785794"/>
                <a:ext cx="10775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>
                    <a:solidFill>
                      <a:srgbClr val="FF0000"/>
                    </a:solidFill>
                  </a:rPr>
                  <a:t>메인 화면</a:t>
                </a:r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4857752" y="857232"/>
              <a:ext cx="1928826" cy="4071966"/>
              <a:chOff x="4643438" y="857232"/>
              <a:chExt cx="1928826" cy="4071966"/>
            </a:xfrm>
          </p:grpSpPr>
          <p:pic>
            <p:nvPicPr>
              <p:cNvPr id="17412" name="Picture 4" descr="C:\Users\user\Desktop\영화 소개 앱(RN) 이미지\케이스 포함\FlatList+case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643438" y="1142984"/>
                <a:ext cx="1890653" cy="3786214"/>
              </a:xfrm>
              <a:prstGeom prst="rect">
                <a:avLst/>
              </a:prstGeom>
              <a:noFill/>
            </p:spPr>
          </p:pic>
          <p:sp>
            <p:nvSpPr>
              <p:cNvPr id="31" name="직사각형 30"/>
              <p:cNvSpPr/>
              <p:nvPr/>
            </p:nvSpPr>
            <p:spPr>
              <a:xfrm>
                <a:off x="4643438" y="1947656"/>
                <a:ext cx="1928826" cy="135732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019482" y="857232"/>
                <a:ext cx="10775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>
                    <a:solidFill>
                      <a:srgbClr val="FF0000"/>
                    </a:solidFill>
                  </a:rPr>
                  <a:t>메인 화면</a:t>
                </a:r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직선 화살표 연결선 33"/>
            <p:cNvCxnSpPr>
              <a:stCxn id="6" idx="3"/>
              <a:endCxn id="31" idx="1"/>
            </p:cNvCxnSpPr>
            <p:nvPr/>
          </p:nvCxnSpPr>
          <p:spPr>
            <a:xfrm>
              <a:off x="3214678" y="2607463"/>
              <a:ext cx="1643074" cy="1885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428992" y="1857364"/>
              <a:ext cx="1144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 smtClean="0">
                  <a:solidFill>
                    <a:srgbClr val="FF0000"/>
                  </a:solidFill>
                </a:rPr>
                <a:t>FlatList</a:t>
              </a:r>
              <a:endParaRPr lang="en-US" altLang="ko-KR" sz="14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rgbClr val="FF0000"/>
                  </a:solidFill>
                </a:rPr>
                <a:t>스크롤 중인</a:t>
              </a:r>
              <a:endParaRPr lang="en-US" altLang="ko-KR" sz="14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rgbClr val="FF0000"/>
                  </a:solidFill>
                </a:rPr>
                <a:t>화</a:t>
              </a:r>
              <a:r>
                <a:rPr lang="ko-KR" altLang="en-US" sz="1400" dirty="0">
                  <a:solidFill>
                    <a:srgbClr val="FF0000"/>
                  </a:solidFill>
                </a:rPr>
                <a:t>면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285852" y="785794"/>
            <a:ext cx="5256559" cy="4178380"/>
            <a:chOff x="1285852" y="785794"/>
            <a:chExt cx="5256559" cy="4178380"/>
          </a:xfrm>
        </p:grpSpPr>
        <p:grpSp>
          <p:nvGrpSpPr>
            <p:cNvPr id="7" name="그룹 6"/>
            <p:cNvGrpSpPr/>
            <p:nvPr/>
          </p:nvGrpSpPr>
          <p:grpSpPr>
            <a:xfrm>
              <a:off x="1285852" y="785794"/>
              <a:ext cx="1928826" cy="4174443"/>
              <a:chOff x="1285852" y="785794"/>
              <a:chExt cx="1928826" cy="4174443"/>
            </a:xfrm>
          </p:grpSpPr>
          <p:pic>
            <p:nvPicPr>
              <p:cNvPr id="4" name="Picture 3" descr="C:\Users\user\Desktop\영화 소개 앱(RN) 이미지\케이스 포함\movie_introduce+case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285852" y="1071546"/>
                <a:ext cx="1928826" cy="3888691"/>
              </a:xfrm>
              <a:prstGeom prst="rect">
                <a:avLst/>
              </a:prstGeom>
              <a:noFill/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1708511" y="785794"/>
                <a:ext cx="10775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>
                    <a:solidFill>
                      <a:srgbClr val="FF0000"/>
                    </a:solidFill>
                  </a:rPr>
                  <a:t>메인 화면</a:t>
                </a:r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357290" y="1928802"/>
                <a:ext cx="1857388" cy="135732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9" name="직선 화살표 연결선 8"/>
            <p:cNvCxnSpPr/>
            <p:nvPr/>
          </p:nvCxnSpPr>
          <p:spPr>
            <a:xfrm flipV="1">
              <a:off x="3214678" y="2571744"/>
              <a:ext cx="1428760" cy="3571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56520" y="2000240"/>
              <a:ext cx="13869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FF0000"/>
                  </a:solidFill>
                </a:rPr>
                <a:t>이미지 클릭 시</a:t>
              </a:r>
              <a:endParaRPr lang="en-US" altLang="ko-KR" sz="14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rgbClr val="FF0000"/>
                  </a:solidFill>
                </a:rPr>
                <a:t>화면 이동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572000" y="785794"/>
              <a:ext cx="1970411" cy="4178380"/>
              <a:chOff x="4926206" y="785794"/>
              <a:chExt cx="1970411" cy="4178380"/>
            </a:xfrm>
          </p:grpSpPr>
          <p:pic>
            <p:nvPicPr>
              <p:cNvPr id="18434" name="Picture 2" descr="C:\Users\user\Desktop\영화 소개 앱(RN) 이미지\케이스 포함\movie_detail+case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951770" y="1071546"/>
                <a:ext cx="1919282" cy="3892628"/>
              </a:xfrm>
              <a:prstGeom prst="rect">
                <a:avLst/>
              </a:prstGeom>
              <a:noFill/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4926206" y="785794"/>
                <a:ext cx="19704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>
                    <a:solidFill>
                      <a:srgbClr val="FF0000"/>
                    </a:solidFill>
                  </a:rPr>
                  <a:t>영화 세부정보 화면</a:t>
                </a:r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97</Words>
  <Application>Microsoft Office PowerPoint</Application>
  <PresentationFormat>화면 슬라이드 쇼(4:3)</PresentationFormat>
  <Paragraphs>48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Company>MyCompany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Customer</dc:creator>
  <cp:lastModifiedBy>Customer</cp:lastModifiedBy>
  <cp:revision>32</cp:revision>
  <dcterms:created xsi:type="dcterms:W3CDTF">2020-02-04T02:48:31Z</dcterms:created>
  <dcterms:modified xsi:type="dcterms:W3CDTF">2020-02-04T08:08:09Z</dcterms:modified>
</cp:coreProperties>
</file>