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46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BA3C-B826-4B73-9208-9990332E65E5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D2FD-53BE-48DA-9837-FE7D4784EF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BA3C-B826-4B73-9208-9990332E65E5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D2FD-53BE-48DA-9837-FE7D4784EF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BA3C-B826-4B73-9208-9990332E65E5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D2FD-53BE-48DA-9837-FE7D4784EF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BA3C-B826-4B73-9208-9990332E65E5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D2FD-53BE-48DA-9837-FE7D4784EF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BA3C-B826-4B73-9208-9990332E65E5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D2FD-53BE-48DA-9837-FE7D4784EF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BA3C-B826-4B73-9208-9990332E65E5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D2FD-53BE-48DA-9837-FE7D4784EF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BA3C-B826-4B73-9208-9990332E65E5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D2FD-53BE-48DA-9837-FE7D4784EF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BA3C-B826-4B73-9208-9990332E65E5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D2FD-53BE-48DA-9837-FE7D4784EF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BA3C-B826-4B73-9208-9990332E65E5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D2FD-53BE-48DA-9837-FE7D4784EF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BA3C-B826-4B73-9208-9990332E65E5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D2FD-53BE-48DA-9837-FE7D4784EF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BA3C-B826-4B73-9208-9990332E65E5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D2FD-53BE-48DA-9837-FE7D4784EF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FBA3C-B826-4B73-9208-9990332E65E5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ED2FD-53BE-48DA-9837-FE7D4784EF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/>
          <p:cNvGrpSpPr/>
          <p:nvPr/>
        </p:nvGrpSpPr>
        <p:grpSpPr>
          <a:xfrm>
            <a:off x="-1820534" y="162948"/>
            <a:ext cx="10770591" cy="6165506"/>
            <a:chOff x="-1820534" y="162948"/>
            <a:chExt cx="10770591" cy="6165506"/>
          </a:xfrm>
        </p:grpSpPr>
        <p:grpSp>
          <p:nvGrpSpPr>
            <p:cNvPr id="52" name="그룹 51"/>
            <p:cNvGrpSpPr/>
            <p:nvPr/>
          </p:nvGrpSpPr>
          <p:grpSpPr>
            <a:xfrm>
              <a:off x="3599438" y="162948"/>
              <a:ext cx="1533499" cy="1531444"/>
              <a:chOff x="3599438" y="162948"/>
              <a:chExt cx="1533499" cy="1531444"/>
            </a:xfrm>
          </p:grpSpPr>
          <p:pic>
            <p:nvPicPr>
              <p:cNvPr id="1026" name="Picture 2" descr="D:\Web\Web_Project\TAK's App image\화면 screenshot\메인\메인화면+모니터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599438" y="385764"/>
                <a:ext cx="1533499" cy="1308628"/>
              </a:xfrm>
              <a:prstGeom prst="rect">
                <a:avLst/>
              </a:prstGeom>
              <a:noFill/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3914782" y="162948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smtClean="0">
                    <a:solidFill>
                      <a:srgbClr val="FF0000"/>
                    </a:solidFill>
                  </a:rPr>
                  <a:t>메인화</a:t>
                </a:r>
                <a:r>
                  <a:rPr lang="ko-KR" altLang="en-US" sz="1400">
                    <a:solidFill>
                      <a:srgbClr val="FF0000"/>
                    </a:solidFill>
                  </a:rPr>
                  <a:t>면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-188305" y="2411106"/>
              <a:ext cx="1474758" cy="1510246"/>
              <a:chOff x="967215" y="1990192"/>
              <a:chExt cx="1474758" cy="1510246"/>
            </a:xfrm>
          </p:grpSpPr>
          <p:pic>
            <p:nvPicPr>
              <p:cNvPr id="1027" name="Picture 3" descr="D:\Web\Web_Project\TAK's App image\화면 screenshot\앱소개\소개\소개 메인\앱 소개 main_1+모니터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67215" y="2228206"/>
                <a:ext cx="1474758" cy="1272232"/>
              </a:xfrm>
              <a:prstGeom prst="rect">
                <a:avLst/>
              </a:prstGeom>
              <a:noFill/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100903" y="1990192"/>
                <a:ext cx="1207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err="1" smtClean="0">
                    <a:solidFill>
                      <a:srgbClr val="FF0000"/>
                    </a:solidFill>
                  </a:rPr>
                  <a:t>앱</a:t>
                </a:r>
                <a:r>
                  <a:rPr lang="ko-KR" altLang="en-US" sz="1400" dirty="0" smtClean="0">
                    <a:solidFill>
                      <a:srgbClr val="FF0000"/>
                    </a:solidFill>
                  </a:rPr>
                  <a:t> 소개 화면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3616088" y="2411106"/>
              <a:ext cx="1500198" cy="1550507"/>
              <a:chOff x="3800980" y="1948898"/>
              <a:chExt cx="1500198" cy="155050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857620" y="1948898"/>
                <a:ext cx="13869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rgbClr val="FF0000"/>
                    </a:solidFill>
                  </a:rPr>
                  <a:t>버그 신고 화면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028" name="Picture 4" descr="D:\Web\Web_Project\TAK's App image\화면 screenshot\버그게시판\버그 게시판+모니터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800980" y="2214554"/>
                <a:ext cx="1500198" cy="1284851"/>
              </a:xfrm>
              <a:prstGeom prst="rect">
                <a:avLst/>
              </a:prstGeom>
              <a:noFill/>
            </p:spPr>
          </p:pic>
        </p:grpSp>
        <p:grpSp>
          <p:nvGrpSpPr>
            <p:cNvPr id="19" name="그룹 18"/>
            <p:cNvGrpSpPr/>
            <p:nvPr/>
          </p:nvGrpSpPr>
          <p:grpSpPr>
            <a:xfrm>
              <a:off x="6547760" y="2411106"/>
              <a:ext cx="1628972" cy="1593150"/>
              <a:chOff x="6286512" y="1938850"/>
              <a:chExt cx="1628972" cy="159315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286512" y="1938850"/>
                <a:ext cx="16289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rgbClr val="FF0000"/>
                    </a:solidFill>
                  </a:rPr>
                  <a:t>건의 및 제안 화면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029" name="Picture 5" descr="D:\Web\Web_Project\TAK's App image\화면 screenshot\건의게시판\건의 게시판+모니터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315180" y="2174362"/>
                <a:ext cx="1571636" cy="1357638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그룹 28"/>
            <p:cNvGrpSpPr/>
            <p:nvPr/>
          </p:nvGrpSpPr>
          <p:grpSpPr>
            <a:xfrm>
              <a:off x="5898654" y="4515673"/>
              <a:ext cx="1507621" cy="1770847"/>
              <a:chOff x="5204894" y="4000504"/>
              <a:chExt cx="1507621" cy="1770847"/>
            </a:xfrm>
          </p:grpSpPr>
          <p:pic>
            <p:nvPicPr>
              <p:cNvPr id="1030" name="Picture 6" descr="D:\Web\Web_Project\TAK's App image\화면 screenshot\건의게시판\건의 게시판 글쓰기+모니터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204894" y="4449228"/>
                <a:ext cx="1507621" cy="1322123"/>
              </a:xfrm>
              <a:prstGeom prst="rect">
                <a:avLst/>
              </a:prstGeom>
              <a:noFill/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5355013" y="4000504"/>
                <a:ext cx="12073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rgbClr val="FF0000"/>
                    </a:solidFill>
                  </a:rPr>
                  <a:t>건의 게시판 </a:t>
                </a:r>
                <a:endParaRPr lang="en-US" altLang="ko-KR" sz="1400" dirty="0" smtClean="0">
                  <a:solidFill>
                    <a:srgbClr val="FF0000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rgbClr val="FF0000"/>
                    </a:solidFill>
                  </a:rPr>
                  <a:t>글쓰기 화면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7361006" y="4515673"/>
              <a:ext cx="1589051" cy="1737393"/>
              <a:chOff x="6958638" y="4191664"/>
              <a:chExt cx="1589051" cy="1737393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7149472" y="4191664"/>
                <a:ext cx="12073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rgbClr val="FF0000"/>
                    </a:solidFill>
                  </a:rPr>
                  <a:t>건의 게시판 </a:t>
                </a:r>
                <a:endParaRPr lang="en-US" altLang="ko-KR" sz="1400" dirty="0" smtClean="0">
                  <a:solidFill>
                    <a:srgbClr val="FF0000"/>
                  </a:solidFill>
                </a:endParaRPr>
              </a:p>
              <a:p>
                <a:r>
                  <a:rPr lang="ko-KR" altLang="en-US" sz="1400" dirty="0" err="1" smtClean="0">
                    <a:solidFill>
                      <a:srgbClr val="FF0000"/>
                    </a:solidFill>
                  </a:rPr>
                  <a:t>게시글</a:t>
                </a:r>
                <a:r>
                  <a:rPr lang="ko-KR" altLang="en-US" sz="1400" dirty="0" smtClean="0">
                    <a:solidFill>
                      <a:srgbClr val="FF0000"/>
                    </a:solidFill>
                  </a:rPr>
                  <a:t> 화면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031" name="Picture 7" descr="D:\Web\Web_Project\TAK's App image\화면 screenshot\건의게시판\건의 게시판 내용+모니터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6958638" y="4637060"/>
                <a:ext cx="1589051" cy="1291997"/>
              </a:xfrm>
              <a:prstGeom prst="rect">
                <a:avLst/>
              </a:prstGeom>
              <a:noFill/>
            </p:spPr>
          </p:pic>
        </p:grpSp>
        <p:grpSp>
          <p:nvGrpSpPr>
            <p:cNvPr id="44" name="그룹 43"/>
            <p:cNvGrpSpPr/>
            <p:nvPr/>
          </p:nvGrpSpPr>
          <p:grpSpPr>
            <a:xfrm>
              <a:off x="6653257" y="3971320"/>
              <a:ext cx="1503067" cy="545148"/>
              <a:chOff x="6392009" y="3971320"/>
              <a:chExt cx="1503067" cy="545148"/>
            </a:xfrm>
          </p:grpSpPr>
          <p:cxnSp>
            <p:nvCxnSpPr>
              <p:cNvPr id="33" name="꺾인 연결선 32"/>
              <p:cNvCxnSpPr>
                <a:stCxn id="28" idx="0"/>
                <a:endCxn id="30" idx="0"/>
              </p:cNvCxnSpPr>
              <p:nvPr/>
            </p:nvCxnSpPr>
            <p:spPr>
              <a:xfrm rot="5400000" flipH="1" flipV="1">
                <a:off x="7142749" y="3764140"/>
                <a:ext cx="1588" cy="1503067"/>
              </a:xfrm>
              <a:prstGeom prst="bentConnector3">
                <a:avLst>
                  <a:gd name="adj1" fmla="val 14395466"/>
                </a:avLst>
              </a:prstGeom>
              <a:ln w="2540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 rot="10800000" flipH="1" flipV="1">
                <a:off x="7101515" y="3971320"/>
                <a:ext cx="3752" cy="328522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/>
            <p:cNvGrpSpPr/>
            <p:nvPr/>
          </p:nvGrpSpPr>
          <p:grpSpPr>
            <a:xfrm>
              <a:off x="2836290" y="4519564"/>
              <a:ext cx="1536185" cy="1752844"/>
              <a:chOff x="2428860" y="4214818"/>
              <a:chExt cx="1536185" cy="1752844"/>
            </a:xfrm>
          </p:grpSpPr>
          <p:pic>
            <p:nvPicPr>
              <p:cNvPr id="1032" name="Picture 8" descr="D:\Web\Web_Project\TAK's App image\화면 screenshot\버그게시판\버그 게시판 글쓰기+모니터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428860" y="4664644"/>
                <a:ext cx="1536185" cy="1303018"/>
              </a:xfrm>
              <a:prstGeom prst="rect">
                <a:avLst/>
              </a:prstGeom>
              <a:noFill/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2593261" y="4214818"/>
                <a:ext cx="12073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rgbClr val="FF0000"/>
                    </a:solidFill>
                  </a:rPr>
                  <a:t>버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그</a:t>
                </a:r>
                <a:r>
                  <a:rPr lang="ko-KR" altLang="en-US" sz="1400" dirty="0" smtClean="0">
                    <a:solidFill>
                      <a:srgbClr val="FF0000"/>
                    </a:solidFill>
                  </a:rPr>
                  <a:t> 게시판 </a:t>
                </a:r>
                <a:endParaRPr lang="en-US" altLang="ko-KR" sz="1400" dirty="0" smtClean="0">
                  <a:solidFill>
                    <a:srgbClr val="FF0000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rgbClr val="FF0000"/>
                    </a:solidFill>
                  </a:rPr>
                  <a:t>글쓰기 화면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4338692" y="4518462"/>
              <a:ext cx="1415328" cy="1772074"/>
              <a:chOff x="3500430" y="4428030"/>
              <a:chExt cx="1415328" cy="1772074"/>
            </a:xfrm>
          </p:grpSpPr>
          <p:pic>
            <p:nvPicPr>
              <p:cNvPr id="1033" name="Picture 9" descr="D:\Web\Web_Project\TAK's App image\화면 screenshot\버그게시판\버그 게시판 내용+모니터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3500430" y="4908000"/>
                <a:ext cx="1415328" cy="1292104"/>
              </a:xfrm>
              <a:prstGeom prst="rect">
                <a:avLst/>
              </a:prstGeom>
              <a:noFill/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3604403" y="4428030"/>
                <a:ext cx="12073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rgbClr val="FF0000"/>
                    </a:solidFill>
                  </a:rPr>
                  <a:t>버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그</a:t>
                </a:r>
                <a:r>
                  <a:rPr lang="ko-KR" altLang="en-US" sz="1400" dirty="0" smtClean="0">
                    <a:solidFill>
                      <a:srgbClr val="FF0000"/>
                    </a:solidFill>
                  </a:rPr>
                  <a:t> 게시판 </a:t>
                </a:r>
                <a:endParaRPr lang="en-US" altLang="ko-KR" sz="1400" dirty="0" smtClean="0">
                  <a:solidFill>
                    <a:srgbClr val="FF0000"/>
                  </a:solidFill>
                </a:endParaRPr>
              </a:p>
              <a:p>
                <a:r>
                  <a:rPr lang="ko-KR" altLang="en-US" sz="1400" dirty="0" err="1" smtClean="0">
                    <a:solidFill>
                      <a:srgbClr val="FF0000"/>
                    </a:solidFill>
                  </a:rPr>
                  <a:t>게시글</a:t>
                </a:r>
                <a:r>
                  <a:rPr lang="ko-KR" altLang="en-US" sz="1400" dirty="0" smtClean="0">
                    <a:solidFill>
                      <a:srgbClr val="FF0000"/>
                    </a:solidFill>
                  </a:rPr>
                  <a:t> 화면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3562922" y="3939114"/>
              <a:ext cx="1583451" cy="545148"/>
              <a:chOff x="6331721" y="3971320"/>
              <a:chExt cx="1583451" cy="545148"/>
            </a:xfrm>
          </p:grpSpPr>
          <p:cxnSp>
            <p:nvCxnSpPr>
              <p:cNvPr id="55" name="꺾인 연결선 54"/>
              <p:cNvCxnSpPr/>
              <p:nvPr/>
            </p:nvCxnSpPr>
            <p:spPr>
              <a:xfrm rot="5400000" flipH="1" flipV="1">
                <a:off x="7122653" y="3723948"/>
                <a:ext cx="1588" cy="1583451"/>
              </a:xfrm>
              <a:prstGeom prst="bentConnector3">
                <a:avLst>
                  <a:gd name="adj1" fmla="val 14395466"/>
                </a:avLst>
              </a:prstGeom>
              <a:ln w="2540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rot="10800000" flipH="1" flipV="1">
                <a:off x="7101515" y="3971320"/>
                <a:ext cx="3752" cy="328522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그룹 70"/>
            <p:cNvGrpSpPr/>
            <p:nvPr/>
          </p:nvGrpSpPr>
          <p:grpSpPr>
            <a:xfrm>
              <a:off x="-1820534" y="4725385"/>
              <a:ext cx="1592386" cy="1561135"/>
              <a:chOff x="0" y="4692859"/>
              <a:chExt cx="1592386" cy="1561135"/>
            </a:xfrm>
          </p:grpSpPr>
          <p:pic>
            <p:nvPicPr>
              <p:cNvPr id="1034" name="Picture 10" descr="D:\Web\Web_Project\TAK's App image\화면 screenshot\앱소개\소개\미로\앱 소개 미로+모니터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0" y="4929198"/>
                <a:ext cx="1592386" cy="1324796"/>
              </a:xfrm>
              <a:prstGeom prst="rect">
                <a:avLst/>
              </a:prstGeom>
              <a:noFill/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192502" y="4692859"/>
                <a:ext cx="1207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err="1" smtClean="0">
                    <a:solidFill>
                      <a:srgbClr val="FF0000"/>
                    </a:solidFill>
                  </a:rPr>
                  <a:t>앱</a:t>
                </a:r>
                <a:r>
                  <a:rPr lang="ko-KR" altLang="en-US" sz="1400" dirty="0" smtClean="0">
                    <a:solidFill>
                      <a:srgbClr val="FF0000"/>
                    </a:solidFill>
                  </a:rPr>
                  <a:t> 설명 화면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-199942" y="4530714"/>
              <a:ext cx="1493046" cy="1797740"/>
              <a:chOff x="-280326" y="4530714"/>
              <a:chExt cx="1493046" cy="1797740"/>
            </a:xfrm>
          </p:grpSpPr>
          <p:pic>
            <p:nvPicPr>
              <p:cNvPr id="1035" name="Picture 11" descr="D:\Web\Web_Project\TAK's App image\화면 screenshot\앱소개\스토어\스토어 미로+모니터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-280326" y="4971132"/>
                <a:ext cx="1493046" cy="1357322"/>
              </a:xfrm>
              <a:prstGeom prst="rect">
                <a:avLst/>
              </a:prstGeom>
              <a:noFill/>
            </p:spPr>
          </p:pic>
          <p:sp>
            <p:nvSpPr>
              <p:cNvPr id="73" name="TextBox 72"/>
              <p:cNvSpPr txBox="1"/>
              <p:nvPr/>
            </p:nvSpPr>
            <p:spPr>
              <a:xfrm>
                <a:off x="-106235" y="4530714"/>
                <a:ext cx="11448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err="1" smtClean="0">
                    <a:solidFill>
                      <a:srgbClr val="FF0000"/>
                    </a:solidFill>
                  </a:rPr>
                  <a:t>앱</a:t>
                </a:r>
                <a:r>
                  <a:rPr lang="ko-KR" altLang="en-US" sz="1400" dirty="0" smtClean="0">
                    <a:solidFill>
                      <a:srgbClr val="FF0000"/>
                    </a:solidFill>
                  </a:rPr>
                  <a:t> 다운로드</a:t>
                </a:r>
                <a:endParaRPr lang="en-US" altLang="ko-KR" sz="1400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srgbClr val="FF0000"/>
                    </a:solidFill>
                  </a:rPr>
                  <a:t>화면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1259893" y="4530714"/>
              <a:ext cx="1500197" cy="1755806"/>
              <a:chOff x="1259893" y="4530714"/>
              <a:chExt cx="1500197" cy="1755806"/>
            </a:xfrm>
          </p:grpSpPr>
          <p:pic>
            <p:nvPicPr>
              <p:cNvPr id="1036" name="Picture 12" descr="D:\Web\Web_Project\TAK's App image\화면 screenshot\앱소개\데이터베이스\미로 데이터베이스+모니터.png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1259893" y="4959342"/>
                <a:ext cx="1500197" cy="1327178"/>
              </a:xfrm>
              <a:prstGeom prst="rect">
                <a:avLst/>
              </a:prstGeom>
              <a:noFill/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1379049" y="4530714"/>
                <a:ext cx="12618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rgbClr val="FF0000"/>
                    </a:solidFill>
                  </a:rPr>
                  <a:t>데이터베이스</a:t>
                </a:r>
                <a:endParaRPr lang="en-US" altLang="ko-KR" sz="14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srgbClr val="FF0000"/>
                    </a:solidFill>
                  </a:rPr>
                  <a:t>화면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85" name="꺾인 연결선 84"/>
            <p:cNvCxnSpPr>
              <a:stCxn id="8" idx="0"/>
              <a:endCxn id="13" idx="0"/>
            </p:cNvCxnSpPr>
            <p:nvPr/>
          </p:nvCxnSpPr>
          <p:spPr>
            <a:xfrm rot="5400000" flipH="1" flipV="1">
              <a:off x="3955660" y="-995480"/>
              <a:ext cx="1588" cy="6813172"/>
            </a:xfrm>
            <a:prstGeom prst="bentConnector3">
              <a:avLst>
                <a:gd name="adj1" fmla="val 22621481"/>
              </a:avLst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>
              <a:stCxn id="1026" idx="2"/>
              <a:endCxn id="12" idx="0"/>
            </p:cNvCxnSpPr>
            <p:nvPr/>
          </p:nvCxnSpPr>
          <p:spPr>
            <a:xfrm rot="5400000">
              <a:off x="4007831" y="2052749"/>
              <a:ext cx="716714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>
              <a:stCxn id="1027" idx="2"/>
              <a:endCxn id="73" idx="0"/>
            </p:cNvCxnSpPr>
            <p:nvPr/>
          </p:nvCxnSpPr>
          <p:spPr>
            <a:xfrm rot="5400000">
              <a:off x="243147" y="4224787"/>
              <a:ext cx="609362" cy="249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꺾인 연결선 93"/>
            <p:cNvCxnSpPr>
              <a:stCxn id="70" idx="0"/>
              <a:endCxn id="76" idx="0"/>
            </p:cNvCxnSpPr>
            <p:nvPr/>
          </p:nvCxnSpPr>
          <p:spPr>
            <a:xfrm rot="5400000" flipH="1" flipV="1">
              <a:off x="395490" y="3110884"/>
              <a:ext cx="194671" cy="3034332"/>
            </a:xfrm>
            <a:prstGeom prst="bentConnector3">
              <a:avLst>
                <a:gd name="adj1" fmla="val 263884"/>
              </a:avLst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785786" y="1428736"/>
            <a:ext cx="2071702" cy="2113956"/>
            <a:chOff x="928662" y="1600796"/>
            <a:chExt cx="1841702" cy="1828204"/>
          </a:xfrm>
        </p:grpSpPr>
        <p:pic>
          <p:nvPicPr>
            <p:cNvPr id="2050" name="Picture 2" descr="D:\Web\Web_Project\TAK's App image\화면 screenshot\메인\메인화면+모니터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28662" y="1857364"/>
              <a:ext cx="1841702" cy="157163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487876" y="1600796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solidFill>
                    <a:srgbClr val="FF0000"/>
                  </a:solidFill>
                </a:rPr>
                <a:t>모니</a:t>
              </a:r>
              <a:r>
                <a:rPr lang="ko-KR" altLang="en-US" sz="1400">
                  <a:solidFill>
                    <a:srgbClr val="FF0000"/>
                  </a:solidFill>
                </a:rPr>
                <a:t>터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429124" y="1428736"/>
            <a:ext cx="962017" cy="2134379"/>
            <a:chOff x="3857620" y="1396210"/>
            <a:chExt cx="962017" cy="2134379"/>
          </a:xfrm>
        </p:grpSpPr>
        <p:pic>
          <p:nvPicPr>
            <p:cNvPr id="2053" name="Picture 5" descr="D:\Web\Web_Project\TAK's App image\화면 screenshot\메인\메인화면_모바일+모바일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57620" y="1714488"/>
              <a:ext cx="962017" cy="1816101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3887223" y="139621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>
                  <a:solidFill>
                    <a:srgbClr val="FF0000"/>
                  </a:solidFill>
                </a:rPr>
                <a:t>스마트폰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37</Words>
  <Application>Microsoft Office PowerPoint</Application>
  <PresentationFormat>화면 슬라이드 쇼(4:3)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>MyCompany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Customer</cp:lastModifiedBy>
  <cp:revision>7</cp:revision>
  <dcterms:created xsi:type="dcterms:W3CDTF">2020-01-31T07:46:56Z</dcterms:created>
  <dcterms:modified xsi:type="dcterms:W3CDTF">2020-01-31T08:49:23Z</dcterms:modified>
</cp:coreProperties>
</file>