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2BEC3BF-3E0E-4031-89D7-40522A801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data visualization per day runtime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D9B45CB8-4B79-454C-84BF-3677E9094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871537"/>
            <a:ext cx="76771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visualization per day runtime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per day runtime</dc:title>
  <dc:creator/>
  <cp:lastModifiedBy>DevRaj Win10hm_Vol5</cp:lastModifiedBy>
  <cp:revision>1</cp:revision>
  <dcterms:created xsi:type="dcterms:W3CDTF">2022-06-13T11:17:07Z</dcterms:created>
  <dcterms:modified xsi:type="dcterms:W3CDTF">2022-08-19T15:38:03Z</dcterms:modified>
</cp:coreProperties>
</file>