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Open Sans ExtraBold" charset="0"/>
      <p:bold r:id="rId13"/>
      <p:boldItalic r:id="rId14"/>
    </p:embeddedFont>
    <p:embeddedFont>
      <p:font typeface="Open Sans Light" charset="0"/>
      <p:regular r:id="rId15"/>
      <p:bold r:id="rId16"/>
      <p:italic r:id="rId17"/>
      <p:boldItalic r:id="rId18"/>
    </p:embeddedFont>
    <p:embeddedFont>
      <p:font typeface="Lora" charset="0"/>
      <p:regular r:id="rId19"/>
      <p:bold r:id="rId20"/>
      <p:italic r:id="rId21"/>
      <p:boldItalic r:id="rId22"/>
    </p:embeddedFont>
    <p:embeddedFont>
      <p:font typeface="Open Sans" charset="0"/>
      <p:regular r:id="rId23"/>
      <p:bold r:id="rId24"/>
      <p:italic r:id="rId25"/>
      <p:boldItalic r:id="rId26"/>
    </p:embeddedFont>
    <p:embeddedFont>
      <p:font typeface="Comic Sans MS" pitchFamily="66"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9201" y="-4501"/>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
        <p:nvSpPr>
          <p:cNvPr id="5" name="Rectangle 4"/>
          <p:cNvSpPr/>
          <p:nvPr/>
        </p:nvSpPr>
        <p:spPr>
          <a:xfrm>
            <a:off x="2385848" y="4141076"/>
            <a:ext cx="3584028" cy="400110"/>
          </a:xfrm>
          <a:prstGeom prst="rect">
            <a:avLst/>
          </a:prstGeom>
          <a:noFill/>
        </p:spPr>
        <p:txBody>
          <a:bodyPr wrap="square" lIns="91440" tIns="45720" rIns="91440" bIns="45720">
            <a:spAutoFit/>
          </a:bodyPr>
          <a:lstStyle/>
          <a:p>
            <a:pPr algn="ctr"/>
            <a:r>
              <a:rPr lang="en-US" sz="1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REGARDS </a:t>
            </a:r>
          </a:p>
          <a:p>
            <a:pPr algn="ctr"/>
            <a:r>
              <a:rPr lang="en-US" sz="1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DEVESH DHAKAD</a:t>
            </a:r>
            <a:endParaRPr lang="en-US" sz="1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PresentationFormat>On-screen Show (16:9)</PresentationFormat>
  <Paragraphs>100</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Open Sans ExtraBold</vt:lpstr>
      <vt:lpstr>Open Sans Light</vt:lpstr>
      <vt:lpstr>Lora</vt:lpstr>
      <vt:lpstr>Open Sans</vt:lpstr>
      <vt:lpstr>Noto Sans Symbols</vt:lpstr>
      <vt:lpstr>Comic Sans MS</vt:lpstr>
      <vt:lpstr>Calibri</vt:lpstr>
      <vt:lpstr>Simple Light</vt:lpstr>
      <vt:lpstr>Simple Light</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sai</cp:lastModifiedBy>
  <cp:revision>1</cp:revision>
  <dcterms:modified xsi:type="dcterms:W3CDTF">2023-03-19T09:56:33Z</dcterms:modified>
</cp:coreProperties>
</file>