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60950" y="8699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Digital Image Processing</a:t>
            </a:r>
            <a:endParaRPr b="1"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50" y="1803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ISE-2</a:t>
            </a:r>
            <a:endParaRPr sz="3000"/>
          </a:p>
        </p:txBody>
      </p:sp>
      <p:sp>
        <p:nvSpPr>
          <p:cNvPr id="69" name="Shape 69"/>
          <p:cNvSpPr txBox="1"/>
          <p:nvPr/>
        </p:nvSpPr>
        <p:spPr>
          <a:xfrm>
            <a:off x="390525" y="2961425"/>
            <a:ext cx="58158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Presented by:</a:t>
            </a:r>
            <a:endParaRPr sz="24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Vaibhav Thombre (</a:t>
            </a:r>
            <a:r>
              <a:rPr lang="en" sz="2400">
                <a:solidFill>
                  <a:srgbClr val="FFFFFF"/>
                </a:solidFill>
              </a:rPr>
              <a:t>2015BCS025 )</a:t>
            </a:r>
            <a:endParaRPr sz="24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Priya Mahajan (2016BTECS00206)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022025" y="2961425"/>
            <a:ext cx="3122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Guided by:</a:t>
            </a:r>
            <a:endParaRPr sz="24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Dr. S. H. Bhandari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2295425" y="195537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Thank You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25253" y="10379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76" name="Shape 76"/>
          <p:cNvSpPr txBox="1"/>
          <p:nvPr/>
        </p:nvSpPr>
        <p:spPr>
          <a:xfrm>
            <a:off x="3399600" y="1037925"/>
            <a:ext cx="57444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Automatic bottle </a:t>
            </a:r>
            <a:r>
              <a:rPr lang="en" sz="2400"/>
              <a:t>filling inspection system using image processing.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Algorithm</a:t>
            </a:r>
            <a:endParaRPr b="1" sz="30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75" y="726800"/>
            <a:ext cx="1457325" cy="16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75" y="2635375"/>
            <a:ext cx="5034750" cy="20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26075" y="1884525"/>
            <a:ext cx="24798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❏"/>
            </a:pPr>
            <a:r>
              <a:rPr lang="en" sz="2400">
                <a:solidFill>
                  <a:schemeClr val="lt1"/>
                </a:solidFill>
              </a:rPr>
              <a:t>Take the color sample of liquid and convert it to HSV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25900" y="750975"/>
            <a:ext cx="2665800" cy="16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Set the lower And upper bounds of the Image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3400650" y="1147700"/>
            <a:ext cx="56535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lower = np.array([hsv[0][0][0]-5, hsv[0][0][1]-50,   </a:t>
            </a:r>
            <a:r>
              <a:rPr lang="en" sz="2400"/>
              <a:t>hsv</a:t>
            </a:r>
            <a:r>
              <a:rPr lang="en" sz="2400"/>
              <a:t>[0][0][2]-50])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upper = np.array([hsv[0][0][0]+5, hsv[0][0][1]+50, hsv[0][0][2]+50])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0" y="2217600"/>
            <a:ext cx="2808000" cy="30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Input image for checking the filled level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Convert the  image to HSV representation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273125" y="453400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img = cv2.imread(image_name)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img =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cv2.cvtColor(img, cv2.COLOR_BGR2HSV)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563" y="2352125"/>
            <a:ext cx="1528875" cy="25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400" y="2352125"/>
            <a:ext cx="1318775" cy="2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38653" y="23982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Mask the bits for the pixels which are in </a:t>
            </a:r>
            <a:r>
              <a:rPr lang="en" sz="3000"/>
              <a:t>predefined</a:t>
            </a:r>
            <a:r>
              <a:rPr lang="en" sz="3000"/>
              <a:t> range</a:t>
            </a:r>
            <a:endParaRPr sz="3000"/>
          </a:p>
        </p:txBody>
      </p:sp>
      <p:sp>
        <p:nvSpPr>
          <p:cNvPr id="104" name="Shape 104"/>
          <p:cNvSpPr txBox="1"/>
          <p:nvPr/>
        </p:nvSpPr>
        <p:spPr>
          <a:xfrm>
            <a:off x="3315625" y="848300"/>
            <a:ext cx="5724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mask = cv2.inRange(img, lower, upper)</a:t>
            </a:r>
            <a:endParaRPr sz="24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900" y="1703900"/>
            <a:ext cx="1760450" cy="3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750" y="1703900"/>
            <a:ext cx="1615785" cy="30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82075" y="2621350"/>
            <a:ext cx="2749500" cy="9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Find the height of first few pixels from the top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Find out amount of bottle filled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386525" y="694300"/>
            <a:ext cx="73341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Assumption: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Standard height : 80 % of the height of the image</a:t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bottle  filled above 80 % </a:t>
            </a:r>
            <a:r>
              <a:rPr lang="en" sz="1800"/>
              <a:t>consider</a:t>
            </a:r>
            <a:r>
              <a:rPr lang="en" sz="1800"/>
              <a:t> it as full </a:t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else notified as empty bottle</a:t>
            </a:r>
            <a:endParaRPr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Results</a:t>
            </a:r>
            <a:endParaRPr sz="30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525" y="138250"/>
            <a:ext cx="5711925" cy="1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525" y="2561225"/>
            <a:ext cx="5711925" cy="2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26078" y="1424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Level Detected on the image</a:t>
            </a:r>
            <a:endParaRPr sz="300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600" y="453425"/>
            <a:ext cx="2537975" cy="45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