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DEVISREE R</a:t>
            </a:r>
          </a:p>
          <a:p>
            <a:r>
              <a:rPr lang="en-US" sz="2400" dirty="0"/>
              <a:t>REGISTER NO AND NMID: 212400992/</a:t>
            </a:r>
          </a:p>
          <a:p>
            <a:r>
              <a:rPr lang="en-US" sz="2400" dirty="0">
                <a:cs typeface="Calibri"/>
              </a:rPr>
              <a:t>                                           072AC8B5869BDCA98684B4165E617460</a:t>
            </a:r>
          </a:p>
          <a:p>
            <a:r>
              <a:rPr lang="en-US" sz="2400" dirty="0"/>
              <a:t>DEPARTMENT: COMPUTER APPLICATION </a:t>
            </a:r>
          </a:p>
          <a:p>
            <a:r>
              <a:rPr lang="en-US" sz="2400" dirty="0"/>
              <a:t>COLLEGE:COLLEGE/ UNIVERSITY PRINCE SHRI VENKATESWARA ARTS AND SCIENCE COLLEGE </a:t>
            </a:r>
          </a:p>
          <a:p>
            <a:r>
              <a:rPr lang="en-US" sz="2400" dirty="0"/>
              <a:t>MADRAS UNIVERSITY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DF0B94-9ABF-259A-459A-D22988963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79" y="1844847"/>
            <a:ext cx="3640494" cy="46284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212726"/>
            <a:ext cx="9626918" cy="66614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US" dirty="0"/>
            </a:br>
            <a:r>
              <a:rPr lang="en-US" dirty="0"/>
              <a:t>The portfolio serves as a professional online resume that showcases technical skills, creativity, and personal branding. It can be expanded further with project showcases, certifications, and downloadable resumes.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602F-4757-4BA1-DA70-3D446D0B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47974"/>
          </a:xfrm>
        </p:spPr>
        <p:txBody>
          <a:bodyPr/>
          <a:lstStyle/>
          <a:p>
            <a:r>
              <a:rPr lang="en-US" dirty="0"/>
              <a:t>GITHUB LINK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22ED0-8E7D-5A33-09CA-46B6A791F69F}"/>
              </a:ext>
            </a:extLst>
          </p:cNvPr>
          <p:cNvSpPr txBox="1"/>
          <p:nvPr/>
        </p:nvSpPr>
        <p:spPr>
          <a:xfrm>
            <a:off x="3050977" y="3333631"/>
            <a:ext cx="6101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https://github.com/DEVI2007-prog/TNSDC-FWD-DP.git</a:t>
            </a:r>
          </a:p>
        </p:txBody>
      </p:sp>
    </p:spTree>
    <p:extLst>
      <p:ext uri="{BB962C8B-B14F-4D97-AF65-F5344CB8AC3E}">
        <p14:creationId xmlns:p14="http://schemas.microsoft.com/office/powerpoint/2010/main" val="132028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DIGITAL 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PORTFOLIO </a:t>
            </a: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085" y="190500"/>
            <a:ext cx="8173133" cy="59028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r>
              <a:rPr lang="en-US" sz="4250" spc="10" dirty="0"/>
              <a:t>Many students and aspiring developers lack a professional platform to showcase their skills and projects. Without a personal portfolio, it becomes challenging to present technical expertise and attract internship or job opportunities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0EA0ED-D310-9BF3-B19D-477ABAC0E5E2}"/>
              </a:ext>
            </a:extLst>
          </p:cNvPr>
          <p:cNvSpPr txBox="1"/>
          <p:nvPr/>
        </p:nvSpPr>
        <p:spPr>
          <a:xfrm>
            <a:off x="5187553" y="252055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2113" y="477551"/>
            <a:ext cx="7918450" cy="59028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r>
              <a:rPr lang="en-US" sz="4250" spc="-20" dirty="0"/>
              <a:t>This project is a personal digital portfolio website created using HTML, CSS, and possibly JavaScript. It highlights the student’s skills, academic background, and contact information in a clean and user-friendly manner.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753860" cy="44743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Primary Users: Recruiters, hiring managers, and potential clients who want to evaluate the student’s skills.
Secondary Users: Teachers, peers, and mentors for academic or project review.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7523" y="253304"/>
            <a:ext cx="7297103" cy="55790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US" sz="3600" spc="10" dirty="0"/>
            </a:br>
            <a:r>
              <a:rPr lang="en-US" sz="3600" spc="10" dirty="0"/>
              <a:t>HTML – For structure and layout of the website.
CSS – For styling, colors, fonts, and layout design.
JavaScript – For interactivity (if used for animations or navigation).</a:t>
            </a:r>
            <a:br>
              <a:rPr lang="en-US" sz="3600" spc="10" dirty="0"/>
            </a:br>
            <a:r>
              <a:rPr lang="en-US" sz="3600" spc="10" dirty="0"/>
              <a:t>React (Optional) – For dynamic UI components (if applied).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202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lang="en-US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b="1" spc="15" dirty="0">
                <a:latin typeface="Trebuchet MS"/>
                <a:cs typeface="Trebuchet MS"/>
              </a:rPr>
              <a:t>Header: Contains the portfolio title and navigation menu (About, Skills, Contact).
About Me Section: Short introduction about the student and career interests.
Skills Section: Displays technical skills using neatly styled boxes.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13" y="135413"/>
            <a:ext cx="10681335" cy="6020118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US" dirty="0"/>
            </a:br>
            <a:r>
              <a:rPr lang="en-US" dirty="0"/>
              <a:t>Responsive design for viewing on different devices.
Simple navigation with sections linked via a menu bar.
Visually appealing color scheme (blue and white with yellow highlights).
Skills displayed in card-style boxes.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 Many students and aspiring developers lack a professional platform to showcase their skills and projects. Without a personal portfolio, it becomes challenging to present technical expertise and attract internship or job opportunities</vt:lpstr>
      <vt:lpstr>PROJECT OVERVIEW This project is a personal digital portfolio website created using HTML, CSS, and possibly JavaScript. It highlights the student’s skills, academic background, and contact information in a clean and user-friendly manner.</vt:lpstr>
      <vt:lpstr>WHO ARE THE END USERS? Primary Users: Recruiters, hiring managers, and potential clients who want to evaluate the student’s skills.
Secondary Users: Teachers, peers, and mentors for academic or project review.</vt:lpstr>
      <vt:lpstr>TOOLS AND TECHNIQUES HTML – For structure and layout of the website.
CSS – For styling, colors, fonts, and layout design.
JavaScript – For interactivity (if used for animations or navigation). React (Optional) – For dynamic UI components (if applied).</vt:lpstr>
      <vt:lpstr>PowerPoint Presentation</vt:lpstr>
      <vt:lpstr>FEATURES AND FUNCTIONALITY Responsive design for viewing on different devices.
Simple navigation with sections linked via a menu bar.
Visually appealing color scheme (blue and white with yellow highlights).
Skills displayed in card-style boxes.</vt:lpstr>
      <vt:lpstr>RESULTS AND SCREENSHOTS</vt:lpstr>
      <vt:lpstr>CONCLUSION The portfolio serves as a professional online resume that showcases technical skills, creativity, and personal branding. It can be expanded further with project showcases, certifications, and downloadable resumes.</vt:lpstr>
      <vt:lpstr>GITHUB LINK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jananikarna4@gmail.com</cp:lastModifiedBy>
  <cp:revision>25</cp:revision>
  <dcterms:created xsi:type="dcterms:W3CDTF">2024-03-29T15:07:22Z</dcterms:created>
  <dcterms:modified xsi:type="dcterms:W3CDTF">2025-09-02T08:57:48Z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