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62" r:id="rId6"/>
    <p:sldId id="264" r:id="rId7"/>
    <p:sldId id="265" r:id="rId8"/>
    <p:sldId id="271" r:id="rId9"/>
    <p:sldId id="268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9867" y="1931005"/>
            <a:ext cx="7766936" cy="1646302"/>
          </a:xfrm>
        </p:spPr>
        <p:txBody>
          <a:bodyPr/>
          <a:lstStyle/>
          <a:p>
            <a:r>
              <a:rPr lang="en-US" dirty="0" smtClean="0"/>
              <a:t>SIMPLE GUI CALCULATOR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27918" y="3822236"/>
            <a:ext cx="7766936" cy="1096899"/>
          </a:xfrm>
        </p:spPr>
        <p:txBody>
          <a:bodyPr/>
          <a:lstStyle/>
          <a:p>
            <a:r>
              <a:rPr lang="en-US" dirty="0" smtClean="0"/>
              <a:t>Calculator using </a:t>
            </a:r>
            <a:r>
              <a:rPr lang="en-US" dirty="0" err="1" smtClean="0"/>
              <a:t>Tkinter</a:t>
            </a:r>
            <a:r>
              <a:rPr lang="en-US" dirty="0" smtClean="0"/>
              <a:t> 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981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4659" y="2752725"/>
            <a:ext cx="8596668" cy="1320800"/>
          </a:xfrm>
        </p:spPr>
        <p:txBody>
          <a:bodyPr/>
          <a:lstStyle/>
          <a:p>
            <a:r>
              <a:rPr lang="en-US" dirty="0" smtClean="0"/>
              <a:t>       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745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3284" y="628650"/>
            <a:ext cx="8596668" cy="13208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484" y="1741489"/>
            <a:ext cx="8596668" cy="388077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 smtClean="0"/>
              <a:t>The calculator is a basic utility to add, </a:t>
            </a:r>
            <a:r>
              <a:rPr lang="en-US" sz="2800" dirty="0" err="1" smtClean="0"/>
              <a:t>subtract,multiply</a:t>
            </a:r>
            <a:r>
              <a:rPr lang="en-US" sz="2800" dirty="0" smtClean="0"/>
              <a:t>, divide, and do other basic mathematical operations easily.</a:t>
            </a:r>
          </a:p>
          <a:p>
            <a:pPr algn="just"/>
            <a:r>
              <a:rPr lang="en-US" sz="2800" dirty="0" smtClean="0"/>
              <a:t>It is </a:t>
            </a:r>
            <a:r>
              <a:rPr lang="en-US" sz="2800" dirty="0" err="1" smtClean="0"/>
              <a:t>simpy</a:t>
            </a:r>
            <a:r>
              <a:rPr lang="en-US" sz="2800" dirty="0" smtClean="0"/>
              <a:t> a simple mathematical operator , one can say.</a:t>
            </a:r>
          </a:p>
          <a:p>
            <a:pPr algn="just"/>
            <a:r>
              <a:rPr lang="en-US" sz="2800" dirty="0" err="1" smtClean="0"/>
              <a:t>Acalculator</a:t>
            </a:r>
            <a:r>
              <a:rPr lang="en-US" sz="2800" dirty="0" smtClean="0"/>
              <a:t>  is a machine which allow people to do math operation more easily.</a:t>
            </a:r>
          </a:p>
          <a:p>
            <a:pPr algn="just"/>
            <a:r>
              <a:rPr lang="en-US" sz="2800" dirty="0" smtClean="0"/>
              <a:t>For </a:t>
            </a:r>
            <a:r>
              <a:rPr lang="en-US" sz="2800" dirty="0" err="1" smtClean="0"/>
              <a:t>eg</a:t>
            </a:r>
            <a:r>
              <a:rPr lang="en-US" sz="2800" dirty="0" smtClean="0"/>
              <a:t>. Most calculator will </a:t>
            </a:r>
            <a:r>
              <a:rPr lang="en-US" sz="2800" dirty="0" err="1" smtClean="0"/>
              <a:t>add,subtract,multiply,and</a:t>
            </a:r>
            <a:r>
              <a:rPr lang="en-US" sz="2800" dirty="0" smtClean="0"/>
              <a:t> divide.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0536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284" y="476250"/>
            <a:ext cx="8596668" cy="1320800"/>
          </a:xfrm>
        </p:spPr>
        <p:txBody>
          <a:bodyPr/>
          <a:lstStyle/>
          <a:p>
            <a:r>
              <a:rPr lang="en-US" dirty="0" smtClean="0"/>
              <a:t>USING TKINTER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736" y="1876446"/>
            <a:ext cx="7778691" cy="2144711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 smtClean="0"/>
              <a:t>Tkinter</a:t>
            </a:r>
            <a:r>
              <a:rPr lang="en-US" sz="2400" dirty="0" smtClean="0"/>
              <a:t> is an open </a:t>
            </a:r>
            <a:r>
              <a:rPr lang="en-US" sz="2400" dirty="0" err="1" smtClean="0"/>
              <a:t>source,portable</a:t>
            </a:r>
            <a:r>
              <a:rPr lang="en-US" sz="2400" dirty="0" smtClean="0"/>
              <a:t> graphical user </a:t>
            </a:r>
            <a:r>
              <a:rPr lang="en-US" sz="2400" dirty="0" err="1" smtClean="0"/>
              <a:t>interfeace</a:t>
            </a:r>
            <a:r>
              <a:rPr lang="en-US" sz="2400" dirty="0" smtClean="0"/>
              <a:t> (GUI) library designed for use in python scripts.</a:t>
            </a:r>
          </a:p>
          <a:p>
            <a:pPr algn="just"/>
            <a:r>
              <a:rPr lang="en-US" sz="2400" dirty="0" smtClean="0"/>
              <a:t>Create GUI calculator is only a calculator but one can use it by clicking buttons, not by typing something like in python print (2+2), and then will gel the result as 4 in the back and white </a:t>
            </a:r>
            <a:r>
              <a:rPr lang="en-US" sz="2400" dirty="0" err="1" smtClean="0"/>
              <a:t>environment.In</a:t>
            </a:r>
            <a:r>
              <a:rPr lang="en-US" sz="2400" dirty="0" smtClean="0"/>
              <a:t> the GUI </a:t>
            </a:r>
            <a:r>
              <a:rPr lang="en-US" sz="2400" dirty="0" err="1" smtClean="0"/>
              <a:t>calculator,all</a:t>
            </a:r>
            <a:r>
              <a:rPr lang="en-US" sz="2400" dirty="0" smtClean="0"/>
              <a:t> its operators and numbers are </a:t>
            </a:r>
            <a:r>
              <a:rPr lang="en-US" sz="2400" dirty="0" err="1" smtClean="0"/>
              <a:t>respesented</a:t>
            </a:r>
            <a:r>
              <a:rPr lang="en-US" sz="2400" dirty="0" smtClean="0"/>
              <a:t> graphically and one can click it and use it.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5332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634" y="34864"/>
            <a:ext cx="3854528" cy="127846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TO WORK TK ?</a:t>
            </a:r>
            <a:endParaRPr lang="en-IN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525" y="1313330"/>
            <a:ext cx="5264436" cy="3948327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343041" y="1495051"/>
            <a:ext cx="3894666" cy="3766606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8000" dirty="0"/>
              <a:t>*</a:t>
            </a:r>
            <a:r>
              <a:rPr lang="en-US" sz="8000" dirty="0" smtClean="0"/>
              <a:t> In order to create the </a:t>
            </a:r>
            <a:r>
              <a:rPr lang="en-US" sz="8000" dirty="0" smtClean="0"/>
              <a:t>calculator </a:t>
            </a:r>
            <a:r>
              <a:rPr lang="en-US" sz="8000" dirty="0" err="1" smtClean="0"/>
              <a:t>first,we</a:t>
            </a:r>
            <a:r>
              <a:rPr lang="en-US" sz="8000" dirty="0" smtClean="0"/>
              <a:t> </a:t>
            </a:r>
            <a:r>
              <a:rPr lang="en-US" sz="8000" dirty="0" smtClean="0"/>
              <a:t>have to install a GUI library on our system.</a:t>
            </a:r>
          </a:p>
          <a:p>
            <a:pPr algn="just"/>
            <a:endParaRPr lang="en-US" sz="8000" dirty="0"/>
          </a:p>
          <a:p>
            <a:pPr algn="just"/>
            <a:r>
              <a:rPr lang="en-US" sz="8000" dirty="0" smtClean="0">
                <a:solidFill>
                  <a:schemeClr val="accent4"/>
                </a:solidFill>
              </a:rPr>
              <a:t>        from </a:t>
            </a:r>
            <a:r>
              <a:rPr lang="en-US" sz="8000" dirty="0" err="1" smtClean="0">
                <a:solidFill>
                  <a:schemeClr val="accent4"/>
                </a:solidFill>
              </a:rPr>
              <a:t>tkinter</a:t>
            </a:r>
            <a:r>
              <a:rPr lang="en-US" sz="8000" dirty="0" smtClean="0">
                <a:solidFill>
                  <a:schemeClr val="accent4"/>
                </a:solidFill>
              </a:rPr>
              <a:t> import *</a:t>
            </a:r>
          </a:p>
          <a:p>
            <a:pPr algn="just"/>
            <a:endParaRPr lang="en-US" sz="8000" dirty="0">
              <a:solidFill>
                <a:schemeClr val="accent4"/>
              </a:solidFill>
            </a:endParaRPr>
          </a:p>
          <a:p>
            <a:pPr algn="just"/>
            <a:r>
              <a:rPr lang="en-US" sz="8000" dirty="0"/>
              <a:t>*</a:t>
            </a:r>
            <a:r>
              <a:rPr lang="en-US" sz="8000" dirty="0" smtClean="0"/>
              <a:t>Create variable ‘win’ to </a:t>
            </a:r>
            <a:r>
              <a:rPr lang="en-US" sz="8000" dirty="0" err="1" smtClean="0"/>
              <a:t>to</a:t>
            </a:r>
            <a:r>
              <a:rPr lang="en-US" sz="8000" dirty="0" smtClean="0"/>
              <a:t> stone TK library </a:t>
            </a:r>
          </a:p>
          <a:p>
            <a:pPr algn="just"/>
            <a:r>
              <a:rPr lang="en-US" sz="8000" dirty="0" smtClean="0"/>
              <a:t>With below create a window for calculator</a:t>
            </a:r>
          </a:p>
          <a:p>
            <a:pPr algn="just"/>
            <a:endParaRPr lang="en-US" sz="8000" dirty="0"/>
          </a:p>
          <a:p>
            <a:pPr algn="just"/>
            <a:r>
              <a:rPr lang="en-US" sz="8000" dirty="0" smtClean="0">
                <a:solidFill>
                  <a:schemeClr val="accent4"/>
                </a:solidFill>
              </a:rPr>
              <a:t>            win =TK()</a:t>
            </a:r>
          </a:p>
          <a:p>
            <a:pPr algn="just"/>
            <a:r>
              <a:rPr lang="en-US" sz="8000" dirty="0">
                <a:solidFill>
                  <a:schemeClr val="accent4"/>
                </a:solidFill>
              </a:rPr>
              <a:t> </a:t>
            </a:r>
            <a:r>
              <a:rPr lang="en-US" sz="8000" dirty="0" smtClean="0">
                <a:solidFill>
                  <a:schemeClr val="accent4"/>
                </a:solidFill>
              </a:rPr>
              <a:t>           </a:t>
            </a:r>
            <a:r>
              <a:rPr lang="en-US" sz="8000" dirty="0" err="1" smtClean="0">
                <a:solidFill>
                  <a:schemeClr val="accent4"/>
                </a:solidFill>
              </a:rPr>
              <a:t>win.mainloop</a:t>
            </a:r>
            <a:r>
              <a:rPr lang="en-US" sz="8000" dirty="0" smtClean="0">
                <a:solidFill>
                  <a:schemeClr val="accent4"/>
                </a:solidFill>
              </a:rPr>
              <a:t>()</a:t>
            </a:r>
          </a:p>
          <a:p>
            <a:endParaRPr lang="en-IN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02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209" y="-192616"/>
            <a:ext cx="3854528" cy="127846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STEP I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625" y="1735733"/>
            <a:ext cx="4513263" cy="3384947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57692" y="1085850"/>
            <a:ext cx="5732012" cy="5105401"/>
          </a:xfrm>
        </p:spPr>
        <p:txBody>
          <a:bodyPr>
            <a:noAutofit/>
          </a:bodyPr>
          <a:lstStyle/>
          <a:p>
            <a:pPr algn="just"/>
            <a:r>
              <a:rPr lang="en-US" sz="1800" dirty="0" err="1" smtClean="0">
                <a:solidFill>
                  <a:schemeClr val="accent4"/>
                </a:solidFill>
              </a:rPr>
              <a:t>Input_text</a:t>
            </a:r>
            <a:r>
              <a:rPr lang="en-US" sz="1800" dirty="0" smtClean="0">
                <a:solidFill>
                  <a:schemeClr val="accent4"/>
                </a:solidFill>
              </a:rPr>
              <a:t> =_</a:t>
            </a:r>
            <a:r>
              <a:rPr lang="en-US" sz="1800" dirty="0" err="1" smtClean="0">
                <a:solidFill>
                  <a:schemeClr val="accent4"/>
                </a:solidFill>
              </a:rPr>
              <a:t>StringVar</a:t>
            </a:r>
            <a:r>
              <a:rPr lang="en-US" sz="1800" dirty="0" smtClean="0">
                <a:solidFill>
                  <a:schemeClr val="accent4"/>
                </a:solidFill>
              </a:rPr>
              <a:t>()</a:t>
            </a:r>
          </a:p>
          <a:p>
            <a:pPr algn="just"/>
            <a:r>
              <a:rPr lang="en-US" sz="1800" dirty="0" smtClean="0"/>
              <a:t>A  variable </a:t>
            </a:r>
            <a:r>
              <a:rPr lang="en-US" sz="1800" dirty="0" smtClean="0"/>
              <a:t>defined </a:t>
            </a:r>
            <a:r>
              <a:rPr lang="en-US" sz="1800" dirty="0" smtClean="0"/>
              <a:t>using </a:t>
            </a:r>
            <a:r>
              <a:rPr lang="en-US" sz="1800" dirty="0" err="1"/>
              <a:t>S</a:t>
            </a:r>
            <a:r>
              <a:rPr lang="en-US" sz="1800" dirty="0" err="1" smtClean="0"/>
              <a:t>tringVar</a:t>
            </a:r>
            <a:r>
              <a:rPr lang="en-US" sz="1800" dirty="0" smtClean="0"/>
              <a:t>() </a:t>
            </a:r>
            <a:r>
              <a:rPr lang="en-US" sz="1800" dirty="0" smtClean="0"/>
              <a:t>holds </a:t>
            </a:r>
            <a:r>
              <a:rPr lang="en-US" sz="1800" dirty="0" smtClean="0"/>
              <a:t>a string data </a:t>
            </a:r>
            <a:r>
              <a:rPr lang="en-US" sz="1800" dirty="0" smtClean="0"/>
              <a:t>where </a:t>
            </a:r>
            <a:r>
              <a:rPr lang="en-US" sz="1800" dirty="0" smtClean="0"/>
              <a:t>we can set text value and can retrieve </a:t>
            </a:r>
            <a:r>
              <a:rPr lang="en-US" sz="1800" dirty="0" err="1" smtClean="0"/>
              <a:t>it.Also,we</a:t>
            </a:r>
            <a:r>
              <a:rPr lang="en-US" sz="1800" dirty="0" smtClean="0"/>
              <a:t> </a:t>
            </a:r>
            <a:r>
              <a:rPr lang="en-US" sz="1800" dirty="0" smtClean="0"/>
              <a:t>can pass this variable to a </a:t>
            </a:r>
            <a:r>
              <a:rPr lang="en-US" sz="1800" dirty="0" smtClean="0"/>
              <a:t>text variable </a:t>
            </a:r>
            <a:r>
              <a:rPr lang="en-US" sz="1800" dirty="0" smtClean="0"/>
              <a:t>parameter for a </a:t>
            </a:r>
            <a:r>
              <a:rPr lang="en-US" sz="1800" dirty="0" smtClean="0"/>
              <a:t>widget </a:t>
            </a:r>
            <a:r>
              <a:rPr lang="en-US" sz="1800" dirty="0" smtClean="0"/>
              <a:t>like </a:t>
            </a:r>
            <a:r>
              <a:rPr lang="en-US" sz="1800" dirty="0" err="1" smtClean="0"/>
              <a:t>Entry.The</a:t>
            </a:r>
            <a:r>
              <a:rPr lang="en-US" sz="1800" dirty="0" smtClean="0"/>
              <a:t> </a:t>
            </a:r>
            <a:r>
              <a:rPr lang="en-US" sz="1800" dirty="0" smtClean="0"/>
              <a:t>widget will automatically get </a:t>
            </a:r>
            <a:r>
              <a:rPr lang="en-US" sz="1800" dirty="0" smtClean="0"/>
              <a:t>updated </a:t>
            </a:r>
            <a:r>
              <a:rPr lang="en-US" sz="1800" dirty="0" smtClean="0"/>
              <a:t>with the new values whenever the value of </a:t>
            </a:r>
            <a:r>
              <a:rPr lang="en-US" sz="1800" dirty="0" err="1" smtClean="0"/>
              <a:t>StringVar</a:t>
            </a:r>
            <a:r>
              <a:rPr lang="en-US" sz="1800" dirty="0" smtClean="0"/>
              <a:t> ()</a:t>
            </a:r>
            <a:r>
              <a:rPr lang="en-IN" sz="1800" dirty="0" smtClean="0"/>
              <a:t> variable changes.</a:t>
            </a:r>
          </a:p>
          <a:p>
            <a:pPr algn="just"/>
            <a:r>
              <a:rPr lang="en-US" sz="1800" dirty="0" smtClean="0"/>
              <a:t>Create a Frame for input field and inside we create input field to show </a:t>
            </a:r>
            <a:r>
              <a:rPr lang="en-US" sz="1800" dirty="0" err="1" smtClean="0"/>
              <a:t>experession</a:t>
            </a:r>
            <a:endParaRPr lang="en-US" sz="1800" dirty="0" smtClean="0"/>
          </a:p>
          <a:p>
            <a:pPr algn="just"/>
            <a:r>
              <a:rPr lang="en-US" sz="1800" dirty="0" smtClean="0">
                <a:solidFill>
                  <a:schemeClr val="accent4"/>
                </a:solidFill>
              </a:rPr>
              <a:t>      </a:t>
            </a:r>
            <a:r>
              <a:rPr lang="en-US" sz="1800" dirty="0" smtClean="0">
                <a:solidFill>
                  <a:schemeClr val="accent4"/>
                </a:solidFill>
              </a:rPr>
              <a:t>Input _ frame =_Frame</a:t>
            </a:r>
            <a:r>
              <a:rPr lang="en-US" sz="1800" dirty="0" smtClean="0">
                <a:solidFill>
                  <a:schemeClr val="accent4"/>
                </a:solidFill>
              </a:rPr>
              <a:t>()</a:t>
            </a:r>
          </a:p>
          <a:p>
            <a:pPr algn="just"/>
            <a:r>
              <a:rPr lang="en-US" sz="1800" dirty="0" smtClean="0">
                <a:solidFill>
                  <a:schemeClr val="accent4"/>
                </a:solidFill>
              </a:rPr>
              <a:t>      </a:t>
            </a:r>
            <a:r>
              <a:rPr lang="en-US" sz="1800" dirty="0" smtClean="0">
                <a:solidFill>
                  <a:schemeClr val="accent4"/>
                </a:solidFill>
              </a:rPr>
              <a:t>Input _ frame</a:t>
            </a:r>
            <a:r>
              <a:rPr lang="en-US" sz="1800" dirty="0" smtClean="0">
                <a:solidFill>
                  <a:schemeClr val="accent4"/>
                </a:solidFill>
              </a:rPr>
              <a:t>. pack()</a:t>
            </a:r>
          </a:p>
          <a:p>
            <a:pPr algn="just"/>
            <a:endParaRPr lang="en-US" sz="1800" dirty="0">
              <a:solidFill>
                <a:schemeClr val="accent4"/>
              </a:solidFill>
            </a:endParaRPr>
          </a:p>
          <a:p>
            <a:pPr algn="just"/>
            <a:r>
              <a:rPr lang="en-US" sz="1800" dirty="0" smtClean="0">
                <a:solidFill>
                  <a:schemeClr val="accent4"/>
                </a:solidFill>
              </a:rPr>
              <a:t>        </a:t>
            </a:r>
            <a:r>
              <a:rPr lang="en-US" sz="1800" dirty="0" smtClean="0">
                <a:solidFill>
                  <a:schemeClr val="accent4"/>
                </a:solidFill>
              </a:rPr>
              <a:t>input _ </a:t>
            </a:r>
            <a:r>
              <a:rPr lang="en-US" sz="1800" dirty="0" err="1" smtClean="0">
                <a:solidFill>
                  <a:schemeClr val="accent4"/>
                </a:solidFill>
              </a:rPr>
              <a:t>field_Entry</a:t>
            </a:r>
            <a:r>
              <a:rPr lang="en-US" sz="1800" dirty="0" smtClean="0">
                <a:solidFill>
                  <a:schemeClr val="accent4"/>
                </a:solidFill>
              </a:rPr>
              <a:t>()</a:t>
            </a:r>
          </a:p>
          <a:p>
            <a:pPr algn="just"/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smtClean="0">
                <a:solidFill>
                  <a:schemeClr val="accent4"/>
                </a:solidFill>
              </a:rPr>
              <a:t>       </a:t>
            </a:r>
            <a:r>
              <a:rPr lang="en-US" sz="1800" dirty="0" smtClean="0">
                <a:solidFill>
                  <a:schemeClr val="accent4"/>
                </a:solidFill>
              </a:rPr>
              <a:t>input _ </a:t>
            </a:r>
            <a:r>
              <a:rPr lang="en-US" sz="1800" dirty="0" err="1" smtClean="0">
                <a:solidFill>
                  <a:schemeClr val="accent4"/>
                </a:solidFill>
              </a:rPr>
              <a:t>field.grid</a:t>
            </a:r>
            <a:r>
              <a:rPr lang="en-US" sz="1800" dirty="0" smtClean="0">
                <a:solidFill>
                  <a:schemeClr val="accent4"/>
                </a:solidFill>
              </a:rPr>
              <a:t>()</a:t>
            </a:r>
          </a:p>
          <a:p>
            <a:pPr algn="just"/>
            <a:r>
              <a:rPr lang="en-US" sz="1800" dirty="0" smtClean="0">
                <a:solidFill>
                  <a:schemeClr val="accent4"/>
                </a:solidFill>
              </a:rPr>
              <a:t>        </a:t>
            </a:r>
            <a:r>
              <a:rPr lang="en-US" sz="1800" dirty="0" smtClean="0">
                <a:solidFill>
                  <a:schemeClr val="accent4"/>
                </a:solidFill>
              </a:rPr>
              <a:t>input _ </a:t>
            </a:r>
            <a:r>
              <a:rPr lang="en-US" sz="1800" dirty="0" err="1" smtClean="0">
                <a:solidFill>
                  <a:schemeClr val="accent4"/>
                </a:solidFill>
              </a:rPr>
              <a:t>field.pack</a:t>
            </a:r>
            <a:r>
              <a:rPr lang="en-US" sz="1800" dirty="0" smtClean="0">
                <a:solidFill>
                  <a:schemeClr val="accent4"/>
                </a:solidFill>
              </a:rPr>
              <a:t>()</a:t>
            </a:r>
            <a:endParaRPr lang="en-US" sz="1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61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7479" y="-400050"/>
            <a:ext cx="3854528" cy="127846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STEP II</a:t>
            </a:r>
            <a:endParaRPr lang="en-IN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247" y="1394460"/>
            <a:ext cx="5455921" cy="409194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176869"/>
            <a:ext cx="4440422" cy="5063911"/>
          </a:xfrm>
        </p:spPr>
        <p:txBody>
          <a:bodyPr>
            <a:normAutofit/>
          </a:bodyPr>
          <a:lstStyle/>
          <a:p>
            <a:pPr algn="just"/>
            <a:r>
              <a:rPr lang="en-US" sz="1600" dirty="0" smtClean="0"/>
              <a:t>* </a:t>
            </a:r>
            <a:r>
              <a:rPr lang="en-US" sz="2000" dirty="0" smtClean="0"/>
              <a:t>We create the button like digit 1,2,3....,add </a:t>
            </a:r>
            <a:r>
              <a:rPr lang="en-US" sz="2000" dirty="0" err="1" smtClean="0"/>
              <a:t>del,division</a:t>
            </a:r>
            <a:r>
              <a:rPr lang="en-US" sz="2000" dirty="0" smtClean="0"/>
              <a:t> and </a:t>
            </a:r>
            <a:r>
              <a:rPr lang="en-US" sz="2000" dirty="0" err="1" smtClean="0"/>
              <a:t>all.We</a:t>
            </a:r>
            <a:r>
              <a:rPr lang="en-US" sz="2000" dirty="0" smtClean="0"/>
              <a:t> use the below code</a:t>
            </a:r>
            <a:r>
              <a:rPr lang="en-IN" sz="2000" dirty="0" smtClean="0"/>
              <a:t>.</a:t>
            </a:r>
          </a:p>
          <a:p>
            <a:pPr algn="just"/>
            <a:r>
              <a:rPr lang="en-US" sz="2000" dirty="0" smtClean="0"/>
              <a:t>          </a:t>
            </a:r>
            <a:r>
              <a:rPr lang="en-US" sz="2000" dirty="0" err="1" smtClean="0">
                <a:solidFill>
                  <a:schemeClr val="accent4"/>
                </a:solidFill>
              </a:rPr>
              <a:t>Btns</a:t>
            </a:r>
            <a:r>
              <a:rPr lang="en-US" sz="2000" dirty="0" smtClean="0">
                <a:solidFill>
                  <a:schemeClr val="accent4"/>
                </a:solidFill>
              </a:rPr>
              <a:t> _ frame = Frame</a:t>
            </a:r>
            <a:r>
              <a:rPr lang="en-US" sz="2000" dirty="0" smtClean="0">
                <a:solidFill>
                  <a:schemeClr val="accent4"/>
                </a:solidFill>
              </a:rPr>
              <a:t>()</a:t>
            </a:r>
          </a:p>
          <a:p>
            <a:pPr algn="just"/>
            <a:r>
              <a:rPr lang="en-US" sz="2000" dirty="0" smtClean="0">
                <a:solidFill>
                  <a:schemeClr val="accent4"/>
                </a:solidFill>
              </a:rPr>
              <a:t>          </a:t>
            </a:r>
            <a:r>
              <a:rPr lang="en-US" sz="2000" dirty="0" err="1" smtClean="0">
                <a:solidFill>
                  <a:schemeClr val="accent4"/>
                </a:solidFill>
              </a:rPr>
              <a:t>Btns</a:t>
            </a:r>
            <a:r>
              <a:rPr lang="en-US" sz="2000" dirty="0" smtClean="0">
                <a:solidFill>
                  <a:schemeClr val="accent4"/>
                </a:solidFill>
              </a:rPr>
              <a:t> _ </a:t>
            </a:r>
            <a:r>
              <a:rPr lang="en-US" sz="2000" dirty="0" err="1" smtClean="0">
                <a:solidFill>
                  <a:schemeClr val="accent4"/>
                </a:solidFill>
              </a:rPr>
              <a:t>frame.pack</a:t>
            </a:r>
            <a:r>
              <a:rPr lang="en-US" sz="2000" dirty="0" smtClean="0">
                <a:solidFill>
                  <a:schemeClr val="accent4"/>
                </a:solidFill>
              </a:rPr>
              <a:t>()</a:t>
            </a:r>
          </a:p>
          <a:p>
            <a:pPr algn="just"/>
            <a:r>
              <a:rPr lang="en-US" sz="2000" dirty="0" smtClean="0"/>
              <a:t>* In the </a:t>
            </a:r>
            <a:r>
              <a:rPr lang="en-US" sz="2000" dirty="0" smtClean="0"/>
              <a:t>first </a:t>
            </a:r>
            <a:r>
              <a:rPr lang="en-US" sz="2000" dirty="0" smtClean="0"/>
              <a:t>row we create clear and division.</a:t>
            </a:r>
          </a:p>
          <a:p>
            <a:pPr algn="just"/>
            <a:r>
              <a:rPr lang="en-US" sz="2000" dirty="0"/>
              <a:t> </a:t>
            </a:r>
            <a:r>
              <a:rPr lang="en-US" sz="2000" dirty="0" smtClean="0"/>
              <a:t>         </a:t>
            </a:r>
            <a:r>
              <a:rPr lang="en-US" sz="2000" dirty="0" smtClean="0">
                <a:solidFill>
                  <a:schemeClr val="accent4"/>
                </a:solidFill>
              </a:rPr>
              <a:t>clear = Button</a:t>
            </a:r>
            <a:r>
              <a:rPr lang="en-US" sz="2000" dirty="0" smtClean="0">
                <a:solidFill>
                  <a:schemeClr val="accent4"/>
                </a:solidFill>
              </a:rPr>
              <a:t>()</a:t>
            </a:r>
          </a:p>
          <a:p>
            <a:pPr algn="just"/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smtClean="0">
                <a:solidFill>
                  <a:schemeClr val="accent4"/>
                </a:solidFill>
              </a:rPr>
              <a:t>         </a:t>
            </a:r>
            <a:r>
              <a:rPr lang="en-US" sz="2000" dirty="0" smtClean="0">
                <a:solidFill>
                  <a:schemeClr val="accent4"/>
                </a:solidFill>
              </a:rPr>
              <a:t>divide = Button</a:t>
            </a:r>
            <a:r>
              <a:rPr lang="en-US" sz="2000" dirty="0" smtClean="0">
                <a:solidFill>
                  <a:schemeClr val="accent4"/>
                </a:solidFill>
              </a:rPr>
              <a:t>()</a:t>
            </a:r>
          </a:p>
          <a:p>
            <a:pPr algn="just"/>
            <a:r>
              <a:rPr lang="en-US" sz="2000" dirty="0" smtClean="0"/>
              <a:t>* Here we are the command </a:t>
            </a:r>
            <a:r>
              <a:rPr lang="en-US" sz="2000" dirty="0" err="1" smtClean="0"/>
              <a:t>bu</a:t>
            </a:r>
            <a:r>
              <a:rPr lang="en-US" sz="2000" dirty="0" smtClean="0"/>
              <a:t>  on button click.</a:t>
            </a:r>
          </a:p>
          <a:p>
            <a:pPr algn="just"/>
            <a:r>
              <a:rPr lang="en-US" sz="2000" dirty="0"/>
              <a:t> </a:t>
            </a:r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chemeClr val="accent4"/>
                </a:solidFill>
              </a:rPr>
              <a:t>command</a:t>
            </a:r>
            <a:r>
              <a:rPr lang="en-US" sz="2000" dirty="0" smtClean="0">
                <a:solidFill>
                  <a:schemeClr val="accent4"/>
                </a:solidFill>
              </a:rPr>
              <a:t>_ </a:t>
            </a:r>
            <a:r>
              <a:rPr lang="en-US" sz="2000" dirty="0" err="1" smtClean="0">
                <a:solidFill>
                  <a:schemeClr val="accent4"/>
                </a:solidFill>
              </a:rPr>
              <a:t>lambda.bt_clear</a:t>
            </a:r>
            <a:r>
              <a:rPr lang="en-US" sz="2000" dirty="0" smtClean="0">
                <a:solidFill>
                  <a:schemeClr val="accent4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2345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394" y="-124309"/>
            <a:ext cx="3854528" cy="127846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STEP III</a:t>
            </a:r>
            <a:endParaRPr lang="en-IN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3" y="1585714"/>
            <a:ext cx="4513262" cy="338494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0" y="1577341"/>
            <a:ext cx="4440421" cy="446402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 </a:t>
            </a:r>
            <a:r>
              <a:rPr lang="en-US" sz="2600" dirty="0" smtClean="0"/>
              <a:t>* Our calculator GUI is read but not </a:t>
            </a:r>
            <a:r>
              <a:rPr lang="en-US" sz="2600" dirty="0" err="1" smtClean="0"/>
              <a:t>funactionally</a:t>
            </a:r>
            <a:r>
              <a:rPr lang="en-US" sz="2600" dirty="0" smtClean="0"/>
              <a:t> working for this we create </a:t>
            </a:r>
            <a:r>
              <a:rPr lang="en-US" sz="2600" dirty="0" err="1" smtClean="0"/>
              <a:t>clear,click</a:t>
            </a:r>
            <a:r>
              <a:rPr lang="en-US" sz="2600" dirty="0" smtClean="0"/>
              <a:t> and expel to </a:t>
            </a:r>
            <a:r>
              <a:rPr lang="en-US" sz="2600" dirty="0" smtClean="0"/>
              <a:t>function</a:t>
            </a:r>
            <a:r>
              <a:rPr lang="en-US" sz="2600" dirty="0" smtClean="0"/>
              <a:t>.</a:t>
            </a:r>
          </a:p>
          <a:p>
            <a:pPr algn="just"/>
            <a:r>
              <a:rPr lang="en-US" sz="2600" dirty="0">
                <a:solidFill>
                  <a:schemeClr val="accent4"/>
                </a:solidFill>
              </a:rPr>
              <a:t> </a:t>
            </a:r>
            <a:r>
              <a:rPr lang="en-US" sz="2600" dirty="0" smtClean="0">
                <a:solidFill>
                  <a:schemeClr val="accent4"/>
                </a:solidFill>
              </a:rPr>
              <a:t>            </a:t>
            </a:r>
            <a:r>
              <a:rPr lang="en-US" sz="2600" dirty="0" err="1" smtClean="0">
                <a:solidFill>
                  <a:schemeClr val="accent4"/>
                </a:solidFill>
              </a:rPr>
              <a:t>def</a:t>
            </a:r>
            <a:r>
              <a:rPr lang="en-US" sz="2600" dirty="0" smtClean="0">
                <a:solidFill>
                  <a:schemeClr val="accent4"/>
                </a:solidFill>
              </a:rPr>
              <a:t> </a:t>
            </a:r>
            <a:r>
              <a:rPr lang="en-US" sz="2600" dirty="0" err="1" smtClean="0">
                <a:solidFill>
                  <a:schemeClr val="accent4"/>
                </a:solidFill>
              </a:rPr>
              <a:t>bt</a:t>
            </a:r>
            <a:r>
              <a:rPr lang="en-US" sz="2600" dirty="0" smtClean="0">
                <a:solidFill>
                  <a:schemeClr val="accent4"/>
                </a:solidFill>
              </a:rPr>
              <a:t> _clear</a:t>
            </a:r>
            <a:r>
              <a:rPr lang="en-US" sz="2600" dirty="0" smtClean="0">
                <a:solidFill>
                  <a:schemeClr val="accent4"/>
                </a:solidFill>
              </a:rPr>
              <a:t>():</a:t>
            </a:r>
          </a:p>
          <a:p>
            <a:pPr algn="just"/>
            <a:r>
              <a:rPr lang="en-US" sz="2600" dirty="0" smtClean="0"/>
              <a:t>* This </a:t>
            </a:r>
            <a:r>
              <a:rPr lang="en-US" sz="2600" dirty="0" smtClean="0"/>
              <a:t>function </a:t>
            </a:r>
            <a:r>
              <a:rPr lang="en-US" sz="2600" dirty="0" smtClean="0"/>
              <a:t>is used to handle the clear operation to clean the previous input in the Calculator.</a:t>
            </a:r>
          </a:p>
          <a:p>
            <a:pPr algn="just"/>
            <a:r>
              <a:rPr lang="en-US" sz="2600" dirty="0"/>
              <a:t> </a:t>
            </a:r>
            <a:r>
              <a:rPr lang="en-US" sz="2600" dirty="0" smtClean="0"/>
              <a:t>            </a:t>
            </a:r>
            <a:r>
              <a:rPr lang="en-US" sz="2600" dirty="0" err="1" smtClean="0">
                <a:solidFill>
                  <a:schemeClr val="accent4"/>
                </a:solidFill>
              </a:rPr>
              <a:t>def</a:t>
            </a:r>
            <a:r>
              <a:rPr lang="en-US" sz="2600" dirty="0" smtClean="0">
                <a:solidFill>
                  <a:schemeClr val="accent4"/>
                </a:solidFill>
              </a:rPr>
              <a:t> </a:t>
            </a:r>
            <a:r>
              <a:rPr lang="en-US" sz="2600" dirty="0" err="1" smtClean="0">
                <a:solidFill>
                  <a:schemeClr val="accent4"/>
                </a:solidFill>
              </a:rPr>
              <a:t>btn</a:t>
            </a:r>
            <a:r>
              <a:rPr lang="en-US" sz="2600" dirty="0" smtClean="0">
                <a:solidFill>
                  <a:schemeClr val="accent4"/>
                </a:solidFill>
              </a:rPr>
              <a:t> _ click(item</a:t>
            </a:r>
            <a:r>
              <a:rPr lang="en-US" sz="2600" dirty="0" smtClean="0">
                <a:solidFill>
                  <a:schemeClr val="accent4"/>
                </a:solidFill>
              </a:rPr>
              <a:t>):</a:t>
            </a:r>
          </a:p>
          <a:p>
            <a:pPr algn="just"/>
            <a:r>
              <a:rPr lang="en-US" sz="2600" dirty="0" smtClean="0"/>
              <a:t>* This </a:t>
            </a:r>
            <a:r>
              <a:rPr lang="en-US" sz="2600" dirty="0" smtClean="0"/>
              <a:t>function </a:t>
            </a:r>
            <a:r>
              <a:rPr lang="en-US" sz="2600" dirty="0" smtClean="0"/>
              <a:t>handle the button </a:t>
            </a:r>
            <a:r>
              <a:rPr lang="en-US" sz="2600" dirty="0" smtClean="0"/>
              <a:t>click </a:t>
            </a:r>
            <a:r>
              <a:rPr lang="en-US" sz="2600" dirty="0" smtClean="0"/>
              <a:t>on various numeric button to add them to the operation.</a:t>
            </a:r>
          </a:p>
          <a:p>
            <a:pPr algn="just"/>
            <a:r>
              <a:rPr lang="en-US" sz="2600" dirty="0" smtClean="0"/>
              <a:t>             </a:t>
            </a:r>
            <a:r>
              <a:rPr lang="en-US" sz="2600" dirty="0" err="1" smtClean="0">
                <a:solidFill>
                  <a:schemeClr val="accent4"/>
                </a:solidFill>
              </a:rPr>
              <a:t>def</a:t>
            </a:r>
            <a:r>
              <a:rPr lang="en-US" sz="2600" dirty="0" smtClean="0">
                <a:solidFill>
                  <a:schemeClr val="accent4"/>
                </a:solidFill>
              </a:rPr>
              <a:t>  </a:t>
            </a:r>
            <a:r>
              <a:rPr lang="en-US" sz="2600" dirty="0" err="1" smtClean="0">
                <a:solidFill>
                  <a:schemeClr val="accent4"/>
                </a:solidFill>
              </a:rPr>
              <a:t>bt</a:t>
            </a:r>
            <a:r>
              <a:rPr lang="en-US" sz="2600" dirty="0" smtClean="0">
                <a:solidFill>
                  <a:schemeClr val="accent4"/>
                </a:solidFill>
              </a:rPr>
              <a:t> _equal</a:t>
            </a:r>
            <a:r>
              <a:rPr lang="en-US" sz="2600" dirty="0" smtClean="0">
                <a:solidFill>
                  <a:schemeClr val="accent4"/>
                </a:solidFill>
              </a:rPr>
              <a:t>():</a:t>
            </a:r>
          </a:p>
          <a:p>
            <a:pPr algn="just"/>
            <a:r>
              <a:rPr lang="en-US" sz="2600" dirty="0" smtClean="0"/>
              <a:t>* This </a:t>
            </a:r>
            <a:r>
              <a:rPr lang="en-US" sz="2600" dirty="0" smtClean="0"/>
              <a:t>function </a:t>
            </a:r>
            <a:r>
              <a:rPr lang="en-US" sz="2600" dirty="0" smtClean="0"/>
              <a:t>is used to handle the equal button to </a:t>
            </a:r>
            <a:r>
              <a:rPr lang="en-US" sz="2600" dirty="0" err="1" smtClean="0"/>
              <a:t>execuie</a:t>
            </a:r>
            <a:r>
              <a:rPr lang="en-US" sz="2600" dirty="0" smtClean="0"/>
              <a:t> the operation and show the result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271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4961" y="381000"/>
            <a:ext cx="8596668" cy="1320800"/>
          </a:xfrm>
        </p:spPr>
        <p:txBody>
          <a:bodyPr/>
          <a:lstStyle/>
          <a:p>
            <a:r>
              <a:rPr lang="en-US" dirty="0" smtClean="0"/>
              <a:t>CALCULATOR IS READY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80" y="1701800"/>
            <a:ext cx="3515320" cy="388143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1701800"/>
            <a:ext cx="3608188" cy="3881437"/>
          </a:xfrm>
        </p:spPr>
      </p:pic>
    </p:spTree>
    <p:extLst>
      <p:ext uri="{BB962C8B-B14F-4D97-AF65-F5344CB8AC3E}">
        <p14:creationId xmlns:p14="http://schemas.microsoft.com/office/powerpoint/2010/main" val="270699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4710" y="-257175"/>
            <a:ext cx="8596668" cy="34036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8809" y="1732294"/>
            <a:ext cx="9381065" cy="3296906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* </a:t>
            </a:r>
            <a:r>
              <a:rPr lang="en-US" sz="2400" dirty="0" err="1" smtClean="0"/>
              <a:t>Therev</a:t>
            </a:r>
            <a:r>
              <a:rPr lang="en-US" sz="2400" dirty="0" smtClean="0"/>
              <a:t> are a variety of function in </a:t>
            </a:r>
            <a:r>
              <a:rPr lang="en-US" sz="2400" dirty="0" err="1" smtClean="0"/>
              <a:t>Tkinter</a:t>
            </a:r>
            <a:r>
              <a:rPr lang="en-US" sz="2400" dirty="0" smtClean="0"/>
              <a:t> with the help of them it becomes easy and </a:t>
            </a:r>
            <a:r>
              <a:rPr lang="en-US" sz="2400" dirty="0" err="1" smtClean="0"/>
              <a:t>convenint</a:t>
            </a:r>
            <a:r>
              <a:rPr lang="en-US" sz="2400" dirty="0" smtClean="0"/>
              <a:t> to make a simple calculator. And in the GUI calculator, all its operators and numbers are represented graphically and one click it and use it.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6773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301</TotalTime>
  <Words>522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SIMPLE GUI CALCULATOR </vt:lpstr>
      <vt:lpstr>INTRODUCTION</vt:lpstr>
      <vt:lpstr>USING TKINTER PYTHON</vt:lpstr>
      <vt:lpstr>HOW TO WORK TK ?</vt:lpstr>
      <vt:lpstr>STEP I</vt:lpstr>
      <vt:lpstr>STEP II</vt:lpstr>
      <vt:lpstr>STEP III</vt:lpstr>
      <vt:lpstr>CALCULATOR IS READY</vt:lpstr>
      <vt:lpstr>CONCLUSION</vt:lpstr>
      <vt:lpstr> 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GUI CALCULATOR</dc:title>
  <dc:creator>durgadas</dc:creator>
  <cp:lastModifiedBy>durgadas</cp:lastModifiedBy>
  <cp:revision>23</cp:revision>
  <dcterms:created xsi:type="dcterms:W3CDTF">2024-05-24T10:37:51Z</dcterms:created>
  <dcterms:modified xsi:type="dcterms:W3CDTF">2024-05-29T17:54:19Z</dcterms:modified>
</cp:coreProperties>
</file>