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448" r:id="rId5"/>
    <p:sldId id="2457" r:id="rId6"/>
    <p:sldId id="280" r:id="rId7"/>
    <p:sldId id="2458" r:id="rId8"/>
    <p:sldId id="2459" r:id="rId9"/>
    <p:sldId id="2460" r:id="rId10"/>
    <p:sldId id="2463" r:id="rId11"/>
    <p:sldId id="2465" r:id="rId12"/>
    <p:sldId id="2467" r:id="rId13"/>
    <p:sldId id="2479" r:id="rId14"/>
    <p:sldId id="2480" r:id="rId15"/>
    <p:sldId id="2484" r:id="rId16"/>
    <p:sldId id="2489" r:id="rId17"/>
    <p:sldId id="24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6" d="100"/>
          <a:sy n="86" d="100"/>
        </p:scale>
        <p:origin x="562" y="6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 userId="77ca4b7fd0077590" providerId="LiveId" clId="{2A57E2A8-FA98-4AD2-85E5-E978B550A97E}"/>
    <pc:docChg chg="undo custSel addSld delSld modSld">
      <pc:chgData name="DEVI" userId="77ca4b7fd0077590" providerId="LiveId" clId="{2A57E2A8-FA98-4AD2-85E5-E978B550A97E}" dt="2021-04-26T03:54:20.203" v="605" actId="20577"/>
      <pc:docMkLst>
        <pc:docMk/>
      </pc:docMkLst>
      <pc:sldChg chg="modSp mod">
        <pc:chgData name="DEVI" userId="77ca4b7fd0077590" providerId="LiveId" clId="{2A57E2A8-FA98-4AD2-85E5-E978B550A97E}" dt="2021-04-26T03:54:20.203" v="605" actId="20577"/>
        <pc:sldMkLst>
          <pc:docMk/>
          <pc:sldMk cId="3164405530" sldId="2457"/>
        </pc:sldMkLst>
        <pc:spChg chg="mod">
          <ac:chgData name="DEVI" userId="77ca4b7fd0077590" providerId="LiveId" clId="{2A57E2A8-FA98-4AD2-85E5-E978B550A97E}" dt="2021-04-26T03:54:20.203" v="605" actId="20577"/>
          <ac:spMkLst>
            <pc:docMk/>
            <pc:sldMk cId="3164405530" sldId="2457"/>
            <ac:spMk id="3" creationId="{1D24B42B-925B-494C-A986-BD85E8117E1E}"/>
          </ac:spMkLst>
        </pc:spChg>
        <pc:spChg chg="mod">
          <ac:chgData name="DEVI" userId="77ca4b7fd0077590" providerId="LiveId" clId="{2A57E2A8-FA98-4AD2-85E5-E978B550A97E}" dt="2021-04-09T04:47:12.500" v="599" actId="207"/>
          <ac:spMkLst>
            <pc:docMk/>
            <pc:sldMk cId="3164405530" sldId="2457"/>
            <ac:spMk id="5" creationId="{AF9B872F-6332-408E-9135-B871F0C90C00}"/>
          </ac:spMkLst>
        </pc:spChg>
      </pc:sldChg>
      <pc:sldChg chg="del">
        <pc:chgData name="DEVI" userId="77ca4b7fd0077590" providerId="LiveId" clId="{2A57E2A8-FA98-4AD2-85E5-E978B550A97E}" dt="2021-04-09T04:29:14.359" v="111" actId="47"/>
        <pc:sldMkLst>
          <pc:docMk/>
          <pc:sldMk cId="1031344332" sldId="2461"/>
        </pc:sldMkLst>
      </pc:sldChg>
      <pc:sldChg chg="del">
        <pc:chgData name="DEVI" userId="77ca4b7fd0077590" providerId="LiveId" clId="{2A57E2A8-FA98-4AD2-85E5-E978B550A97E}" dt="2021-04-09T04:29:16.696" v="112" actId="47"/>
        <pc:sldMkLst>
          <pc:docMk/>
          <pc:sldMk cId="1729943177" sldId="2462"/>
        </pc:sldMkLst>
      </pc:sldChg>
      <pc:sldChg chg="addSp delSp modSp mod">
        <pc:chgData name="DEVI" userId="77ca4b7fd0077590" providerId="LiveId" clId="{2A57E2A8-FA98-4AD2-85E5-E978B550A97E}" dt="2021-04-09T04:28:42.647" v="109" actId="5793"/>
        <pc:sldMkLst>
          <pc:docMk/>
          <pc:sldMk cId="2123050453" sldId="2463"/>
        </pc:sldMkLst>
        <pc:spChg chg="mod">
          <ac:chgData name="DEVI" userId="77ca4b7fd0077590" providerId="LiveId" clId="{2A57E2A8-FA98-4AD2-85E5-E978B550A97E}" dt="2021-04-09T04:26:48.839" v="57" actId="20577"/>
          <ac:spMkLst>
            <pc:docMk/>
            <pc:sldMk cId="2123050453" sldId="2463"/>
            <ac:spMk id="2" creationId="{033EBF4C-583F-4A87-8555-55AAA1FE92CC}"/>
          </ac:spMkLst>
        </pc:spChg>
        <pc:spChg chg="add mod">
          <ac:chgData name="DEVI" userId="77ca4b7fd0077590" providerId="LiveId" clId="{2A57E2A8-FA98-4AD2-85E5-E978B550A97E}" dt="2021-04-09T04:28:42.647" v="109" actId="5793"/>
          <ac:spMkLst>
            <pc:docMk/>
            <pc:sldMk cId="2123050453" sldId="2463"/>
            <ac:spMk id="6" creationId="{4A318E96-CF0C-4C03-ACD0-5026F80A0BF0}"/>
          </ac:spMkLst>
        </pc:spChg>
        <pc:picChg chg="del">
          <ac:chgData name="DEVI" userId="77ca4b7fd0077590" providerId="LiveId" clId="{2A57E2A8-FA98-4AD2-85E5-E978B550A97E}" dt="2021-04-09T04:26:53.915" v="58" actId="478"/>
          <ac:picMkLst>
            <pc:docMk/>
            <pc:sldMk cId="2123050453" sldId="2463"/>
            <ac:picMk id="5" creationId="{82159451-CDED-4B29-9934-B4A772637410}"/>
          </ac:picMkLst>
        </pc:picChg>
        <pc:picChg chg="add mod">
          <ac:chgData name="DEVI" userId="77ca4b7fd0077590" providerId="LiveId" clId="{2A57E2A8-FA98-4AD2-85E5-E978B550A97E}" dt="2021-04-09T04:27:27.383" v="63" actId="1076"/>
          <ac:picMkLst>
            <pc:docMk/>
            <pc:sldMk cId="2123050453" sldId="2463"/>
            <ac:picMk id="7" creationId="{913CEA8F-2D1C-4C5F-9DDF-D5F0F9A07F62}"/>
          </ac:picMkLst>
        </pc:picChg>
      </pc:sldChg>
      <pc:sldChg chg="del">
        <pc:chgData name="DEVI" userId="77ca4b7fd0077590" providerId="LiveId" clId="{2A57E2A8-FA98-4AD2-85E5-E978B550A97E}" dt="2021-04-09T04:29:24.193" v="113" actId="47"/>
        <pc:sldMkLst>
          <pc:docMk/>
          <pc:sldMk cId="3349471014" sldId="2464"/>
        </pc:sldMkLst>
      </pc:sldChg>
      <pc:sldChg chg="addSp delSp modSp mod">
        <pc:chgData name="DEVI" userId="77ca4b7fd0077590" providerId="LiveId" clId="{2A57E2A8-FA98-4AD2-85E5-E978B550A97E}" dt="2021-04-09T04:31:28.621" v="220" actId="20577"/>
        <pc:sldMkLst>
          <pc:docMk/>
          <pc:sldMk cId="538594315" sldId="2465"/>
        </pc:sldMkLst>
        <pc:spChg chg="mod">
          <ac:chgData name="DEVI" userId="77ca4b7fd0077590" providerId="LiveId" clId="{2A57E2A8-FA98-4AD2-85E5-E978B550A97E}" dt="2021-04-09T04:31:28.621" v="220" actId="20577"/>
          <ac:spMkLst>
            <pc:docMk/>
            <pc:sldMk cId="538594315" sldId="2465"/>
            <ac:spMk id="2" creationId="{B3A15E95-E206-4D0D-A6B9-948A7D13170D}"/>
          </ac:spMkLst>
        </pc:spChg>
        <pc:spChg chg="add mod">
          <ac:chgData name="DEVI" userId="77ca4b7fd0077590" providerId="LiveId" clId="{2A57E2A8-FA98-4AD2-85E5-E978B550A97E}" dt="2021-04-09T04:30:00.774" v="154"/>
          <ac:spMkLst>
            <pc:docMk/>
            <pc:sldMk cId="538594315" sldId="2465"/>
            <ac:spMk id="6" creationId="{3EF84B5E-5D73-4932-8E5F-68D9FB1B860E}"/>
          </ac:spMkLst>
        </pc:spChg>
        <pc:picChg chg="del">
          <ac:chgData name="DEVI" userId="77ca4b7fd0077590" providerId="LiveId" clId="{2A57E2A8-FA98-4AD2-85E5-E978B550A97E}" dt="2021-04-09T04:29:29.616" v="114" actId="478"/>
          <ac:picMkLst>
            <pc:docMk/>
            <pc:sldMk cId="538594315" sldId="2465"/>
            <ac:picMk id="5" creationId="{A77A21F6-46C2-4AB9-860A-0BCE0AF8F067}"/>
          </ac:picMkLst>
        </pc:picChg>
        <pc:picChg chg="add mod">
          <ac:chgData name="DEVI" userId="77ca4b7fd0077590" providerId="LiveId" clId="{2A57E2A8-FA98-4AD2-85E5-E978B550A97E}" dt="2021-04-09T04:31:04.488" v="158" actId="14100"/>
          <ac:picMkLst>
            <pc:docMk/>
            <pc:sldMk cId="538594315" sldId="2465"/>
            <ac:picMk id="8" creationId="{78C6FDAF-C65E-4977-9C56-155E7E72CEEE}"/>
          </ac:picMkLst>
        </pc:picChg>
      </pc:sldChg>
      <pc:sldChg chg="del">
        <pc:chgData name="DEVI" userId="77ca4b7fd0077590" providerId="LiveId" clId="{2A57E2A8-FA98-4AD2-85E5-E978B550A97E}" dt="2021-04-09T04:31:38.385" v="221" actId="47"/>
        <pc:sldMkLst>
          <pc:docMk/>
          <pc:sldMk cId="739798143" sldId="2466"/>
        </pc:sldMkLst>
      </pc:sldChg>
      <pc:sldChg chg="delSp modSp add del mod">
        <pc:chgData name="DEVI" userId="77ca4b7fd0077590" providerId="LiveId" clId="{2A57E2A8-FA98-4AD2-85E5-E978B550A97E}" dt="2021-04-09T04:33:52.148" v="251"/>
        <pc:sldMkLst>
          <pc:docMk/>
          <pc:sldMk cId="2773578952" sldId="2467"/>
        </pc:sldMkLst>
        <pc:spChg chg="mod">
          <ac:chgData name="DEVI" userId="77ca4b7fd0077590" providerId="LiveId" clId="{2A57E2A8-FA98-4AD2-85E5-E978B550A97E}" dt="2021-04-09T04:33:52.148" v="251"/>
          <ac:spMkLst>
            <pc:docMk/>
            <pc:sldMk cId="2773578952" sldId="2467"/>
            <ac:spMk id="7" creationId="{F4033B01-C6C1-4A90-B06F-248AEA063AE0}"/>
          </ac:spMkLst>
        </pc:spChg>
        <pc:picChg chg="del">
          <ac:chgData name="DEVI" userId="77ca4b7fd0077590" providerId="LiveId" clId="{2A57E2A8-FA98-4AD2-85E5-E978B550A97E}" dt="2021-04-09T04:32:00.695" v="224" actId="478"/>
          <ac:picMkLst>
            <pc:docMk/>
            <pc:sldMk cId="2773578952" sldId="2467"/>
            <ac:picMk id="8" creationId="{5D284013-9D71-4831-AD61-1936040B195F}"/>
          </ac:picMkLst>
        </pc:picChg>
      </pc:sldChg>
      <pc:sldChg chg="del">
        <pc:chgData name="DEVI" userId="77ca4b7fd0077590" providerId="LiveId" clId="{2A57E2A8-FA98-4AD2-85E5-E978B550A97E}" dt="2021-04-09T04:32:18.050" v="226" actId="47"/>
        <pc:sldMkLst>
          <pc:docMk/>
          <pc:sldMk cId="3142293532" sldId="2468"/>
        </pc:sldMkLst>
      </pc:sldChg>
      <pc:sldChg chg="del">
        <pc:chgData name="DEVI" userId="77ca4b7fd0077590" providerId="LiveId" clId="{2A57E2A8-FA98-4AD2-85E5-E978B550A97E}" dt="2021-04-09T04:32:19.248" v="227" actId="47"/>
        <pc:sldMkLst>
          <pc:docMk/>
          <pc:sldMk cId="1715842322" sldId="2469"/>
        </pc:sldMkLst>
      </pc:sldChg>
      <pc:sldChg chg="del">
        <pc:chgData name="DEVI" userId="77ca4b7fd0077590" providerId="LiveId" clId="{2A57E2A8-FA98-4AD2-85E5-E978B550A97E}" dt="2021-04-09T04:32:38.253" v="230" actId="47"/>
        <pc:sldMkLst>
          <pc:docMk/>
          <pc:sldMk cId="1623330375" sldId="2470"/>
        </pc:sldMkLst>
      </pc:sldChg>
      <pc:sldChg chg="del">
        <pc:chgData name="DEVI" userId="77ca4b7fd0077590" providerId="LiveId" clId="{2A57E2A8-FA98-4AD2-85E5-E978B550A97E}" dt="2021-04-09T04:32:50.530" v="233" actId="47"/>
        <pc:sldMkLst>
          <pc:docMk/>
          <pc:sldMk cId="2858655908" sldId="2471"/>
        </pc:sldMkLst>
      </pc:sldChg>
      <pc:sldChg chg="del">
        <pc:chgData name="DEVI" userId="77ca4b7fd0077590" providerId="LiveId" clId="{2A57E2A8-FA98-4AD2-85E5-E978B550A97E}" dt="2021-04-09T04:33:01.235" v="236" actId="47"/>
        <pc:sldMkLst>
          <pc:docMk/>
          <pc:sldMk cId="1001275866" sldId="2472"/>
        </pc:sldMkLst>
      </pc:sldChg>
      <pc:sldChg chg="del">
        <pc:chgData name="DEVI" userId="77ca4b7fd0077590" providerId="LiveId" clId="{2A57E2A8-FA98-4AD2-85E5-E978B550A97E}" dt="2021-04-09T04:33:11.328" v="239" actId="47"/>
        <pc:sldMkLst>
          <pc:docMk/>
          <pc:sldMk cId="689951220" sldId="2473"/>
        </pc:sldMkLst>
      </pc:sldChg>
      <pc:sldChg chg="del">
        <pc:chgData name="DEVI" userId="77ca4b7fd0077590" providerId="LiveId" clId="{2A57E2A8-FA98-4AD2-85E5-E978B550A97E}" dt="2021-04-09T04:33:13.652" v="240" actId="47"/>
        <pc:sldMkLst>
          <pc:docMk/>
          <pc:sldMk cId="2693019174" sldId="2474"/>
        </pc:sldMkLst>
      </pc:sldChg>
      <pc:sldChg chg="del">
        <pc:chgData name="DEVI" userId="77ca4b7fd0077590" providerId="LiveId" clId="{2A57E2A8-FA98-4AD2-85E5-E978B550A97E}" dt="2021-04-09T04:33:24.113" v="243" actId="47"/>
        <pc:sldMkLst>
          <pc:docMk/>
          <pc:sldMk cId="3086949908" sldId="2475"/>
        </pc:sldMkLst>
      </pc:sldChg>
      <pc:sldChg chg="del">
        <pc:chgData name="DEVI" userId="77ca4b7fd0077590" providerId="LiveId" clId="{2A57E2A8-FA98-4AD2-85E5-E978B550A97E}" dt="2021-04-09T04:33:33.406" v="246" actId="47"/>
        <pc:sldMkLst>
          <pc:docMk/>
          <pc:sldMk cId="3945804739" sldId="2476"/>
        </pc:sldMkLst>
      </pc:sldChg>
      <pc:sldChg chg="del">
        <pc:chgData name="DEVI" userId="77ca4b7fd0077590" providerId="LiveId" clId="{2A57E2A8-FA98-4AD2-85E5-E978B550A97E}" dt="2021-04-09T04:33:44.026" v="249" actId="47"/>
        <pc:sldMkLst>
          <pc:docMk/>
          <pc:sldMk cId="591127656" sldId="2477"/>
        </pc:sldMkLst>
      </pc:sldChg>
      <pc:sldChg chg="del">
        <pc:chgData name="DEVI" userId="77ca4b7fd0077590" providerId="LiveId" clId="{2A57E2A8-FA98-4AD2-85E5-E978B550A97E}" dt="2021-04-09T04:33:54.500" v="252" actId="47"/>
        <pc:sldMkLst>
          <pc:docMk/>
          <pc:sldMk cId="4000212556" sldId="2478"/>
        </pc:sldMkLst>
      </pc:sldChg>
      <pc:sldChg chg="del">
        <pc:chgData name="DEVI" userId="77ca4b7fd0077590" providerId="LiveId" clId="{2A57E2A8-FA98-4AD2-85E5-E978B550A97E}" dt="2021-04-09T04:34:13.806" v="253" actId="47"/>
        <pc:sldMkLst>
          <pc:docMk/>
          <pc:sldMk cId="2606312256" sldId="2481"/>
        </pc:sldMkLst>
      </pc:sldChg>
      <pc:sldChg chg="del">
        <pc:chgData name="DEVI" userId="77ca4b7fd0077590" providerId="LiveId" clId="{2A57E2A8-FA98-4AD2-85E5-E978B550A97E}" dt="2021-04-09T04:34:14.889" v="254" actId="47"/>
        <pc:sldMkLst>
          <pc:docMk/>
          <pc:sldMk cId="3394311961" sldId="2482"/>
        </pc:sldMkLst>
      </pc:sldChg>
      <pc:sldChg chg="del">
        <pc:chgData name="DEVI" userId="77ca4b7fd0077590" providerId="LiveId" clId="{2A57E2A8-FA98-4AD2-85E5-E978B550A97E}" dt="2021-04-09T04:36:30.421" v="296" actId="47"/>
        <pc:sldMkLst>
          <pc:docMk/>
          <pc:sldMk cId="171395881" sldId="2483"/>
        </pc:sldMkLst>
      </pc:sldChg>
      <pc:sldChg chg="addSp delSp modSp mod">
        <pc:chgData name="DEVI" userId="77ca4b7fd0077590" providerId="LiveId" clId="{2A57E2A8-FA98-4AD2-85E5-E978B550A97E}" dt="2021-04-09T04:38:39.368" v="436" actId="20577"/>
        <pc:sldMkLst>
          <pc:docMk/>
          <pc:sldMk cId="330698326" sldId="2484"/>
        </pc:sldMkLst>
        <pc:spChg chg="mod">
          <ac:chgData name="DEVI" userId="77ca4b7fd0077590" providerId="LiveId" clId="{2A57E2A8-FA98-4AD2-85E5-E978B550A97E}" dt="2021-04-09T04:36:26.458" v="295" actId="20577"/>
          <ac:spMkLst>
            <pc:docMk/>
            <pc:sldMk cId="330698326" sldId="2484"/>
            <ac:spMk id="2" creationId="{61E304FF-C46B-4F21-9DEE-A5A72684D825}"/>
          </ac:spMkLst>
        </pc:spChg>
        <pc:spChg chg="add mod">
          <ac:chgData name="DEVI" userId="77ca4b7fd0077590" providerId="LiveId" clId="{2A57E2A8-FA98-4AD2-85E5-E978B550A97E}" dt="2021-04-09T04:38:39.368" v="436" actId="20577"/>
          <ac:spMkLst>
            <pc:docMk/>
            <pc:sldMk cId="330698326" sldId="2484"/>
            <ac:spMk id="6" creationId="{E68A51C1-1392-48E6-BD2A-A63ED5332F64}"/>
          </ac:spMkLst>
        </pc:spChg>
        <pc:picChg chg="del mod">
          <ac:chgData name="DEVI" userId="77ca4b7fd0077590" providerId="LiveId" clId="{2A57E2A8-FA98-4AD2-85E5-E978B550A97E}" dt="2021-04-09T04:36:34.228" v="297" actId="478"/>
          <ac:picMkLst>
            <pc:docMk/>
            <pc:sldMk cId="330698326" sldId="2484"/>
            <ac:picMk id="5" creationId="{74AACB97-C06B-4721-848C-94F1AC2EDF44}"/>
          </ac:picMkLst>
        </pc:picChg>
        <pc:picChg chg="add mod">
          <ac:chgData name="DEVI" userId="77ca4b7fd0077590" providerId="LiveId" clId="{2A57E2A8-FA98-4AD2-85E5-E978B550A97E}" dt="2021-04-09T04:38:35.129" v="431" actId="14100"/>
          <ac:picMkLst>
            <pc:docMk/>
            <pc:sldMk cId="330698326" sldId="2484"/>
            <ac:picMk id="8" creationId="{2BCAA811-5922-4E6F-8064-D3125FF7949F}"/>
          </ac:picMkLst>
        </pc:picChg>
      </pc:sldChg>
      <pc:sldChg chg="del">
        <pc:chgData name="DEVI" userId="77ca4b7fd0077590" providerId="LiveId" clId="{2A57E2A8-FA98-4AD2-85E5-E978B550A97E}" dt="2021-04-09T04:34:29.788" v="257" actId="47"/>
        <pc:sldMkLst>
          <pc:docMk/>
          <pc:sldMk cId="3696779073" sldId="2485"/>
        </pc:sldMkLst>
      </pc:sldChg>
      <pc:sldChg chg="del">
        <pc:chgData name="DEVI" userId="77ca4b7fd0077590" providerId="LiveId" clId="{2A57E2A8-FA98-4AD2-85E5-E978B550A97E}" dt="2021-04-09T04:34:28.040" v="256" actId="47"/>
        <pc:sldMkLst>
          <pc:docMk/>
          <pc:sldMk cId="3475971400" sldId="2486"/>
        </pc:sldMkLst>
      </pc:sldChg>
      <pc:sldChg chg="del">
        <pc:chgData name="DEVI" userId="77ca4b7fd0077590" providerId="LiveId" clId="{2A57E2A8-FA98-4AD2-85E5-E978B550A97E}" dt="2021-04-09T04:34:25.926" v="255" actId="47"/>
        <pc:sldMkLst>
          <pc:docMk/>
          <pc:sldMk cId="2966942877" sldId="2487"/>
        </pc:sldMkLst>
      </pc:sldChg>
      <pc:sldChg chg="modSp mod">
        <pc:chgData name="DEVI" userId="77ca4b7fd0077590" providerId="LiveId" clId="{2A57E2A8-FA98-4AD2-85E5-E978B550A97E}" dt="2021-04-09T04:46:37.460" v="598" actId="20577"/>
        <pc:sldMkLst>
          <pc:docMk/>
          <pc:sldMk cId="514375553" sldId="2488"/>
        </pc:sldMkLst>
        <pc:spChg chg="mod">
          <ac:chgData name="DEVI" userId="77ca4b7fd0077590" providerId="LiveId" clId="{2A57E2A8-FA98-4AD2-85E5-E978B550A97E}" dt="2021-04-09T04:46:37.460" v="598" actId="20577"/>
          <ac:spMkLst>
            <pc:docMk/>
            <pc:sldMk cId="514375553" sldId="2488"/>
            <ac:spMk id="3" creationId="{24AE4FB7-72B0-4C98-8C5E-822B00CC5A82}"/>
          </ac:spMkLst>
        </pc:spChg>
      </pc:sldChg>
      <pc:sldChg chg="addSp modSp new mod">
        <pc:chgData name="DEVI" userId="77ca4b7fd0077590" providerId="LiveId" clId="{2A57E2A8-FA98-4AD2-85E5-E978B550A97E}" dt="2021-04-09T04:46:09.573" v="575" actId="20577"/>
        <pc:sldMkLst>
          <pc:docMk/>
          <pc:sldMk cId="995266990" sldId="2489"/>
        </pc:sldMkLst>
        <pc:spChg chg="mod">
          <ac:chgData name="DEVI" userId="77ca4b7fd0077590" providerId="LiveId" clId="{2A57E2A8-FA98-4AD2-85E5-E978B550A97E}" dt="2021-04-09T04:46:09.573" v="575" actId="20577"/>
          <ac:spMkLst>
            <pc:docMk/>
            <pc:sldMk cId="995266990" sldId="2489"/>
            <ac:spMk id="2" creationId="{F7FDA5FD-D335-433D-AEC6-78EC7ED7AED4}"/>
          </ac:spMkLst>
        </pc:spChg>
        <pc:spChg chg="mod">
          <ac:chgData name="DEVI" userId="77ca4b7fd0077590" providerId="LiveId" clId="{2A57E2A8-FA98-4AD2-85E5-E978B550A97E}" dt="2021-04-09T04:44:59.499" v="557" actId="20577"/>
          <ac:spMkLst>
            <pc:docMk/>
            <pc:sldMk cId="995266990" sldId="2489"/>
            <ac:spMk id="3" creationId="{195DD0D4-F19C-4927-8ADE-40DC46BD42A1}"/>
          </ac:spMkLst>
        </pc:spChg>
        <pc:picChg chg="add mod">
          <ac:chgData name="DEVI" userId="77ca4b7fd0077590" providerId="LiveId" clId="{2A57E2A8-FA98-4AD2-85E5-E978B550A97E}" dt="2021-04-09T04:45:56.158" v="568" actId="14100"/>
          <ac:picMkLst>
            <pc:docMk/>
            <pc:sldMk cId="995266990" sldId="2489"/>
            <ac:picMk id="6" creationId="{51080ECA-BDDF-4864-BEDE-AE70EDFE9408}"/>
          </ac:picMkLst>
        </pc:picChg>
        <pc:picChg chg="add mod">
          <ac:chgData name="DEVI" userId="77ca4b7fd0077590" providerId="LiveId" clId="{2A57E2A8-FA98-4AD2-85E5-E978B550A97E}" dt="2021-04-09T04:45:32.780" v="566" actId="1076"/>
          <ac:picMkLst>
            <pc:docMk/>
            <pc:sldMk cId="995266990" sldId="2489"/>
            <ac:picMk id="8" creationId="{5D9BEDBA-6AB0-4ABD-A4C1-1765855310A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4/26/2021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E593B-714F-4452-A29C-EAAE6FB1544D}" type="datetime1">
              <a:rPr lang="en-US" smtClean="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892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BEBA8EAE-BF5A-486C-A8C5-ECC9F3942E4B}">
                <a14:imgProps xmlns:a14="http://schemas.microsoft.com/office/drawing/2010/main">
                  <a14:imgLayer r:embed="rId15">
                    <a14:imgEffect>
                      <a14:artisticPencilGrayscale/>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latin typeface="Jokerman" panose="04090605060D06020702" pitchFamily="82" charset="0"/>
              </a:rPr>
              <a:t>COLLEGE ADMISSION PROJECT</a:t>
            </a:r>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PYTHON</a:t>
            </a:r>
          </a:p>
          <a:p>
            <a:endParaRPr lang="en-US" dirty="0"/>
          </a:p>
        </p:txBody>
      </p:sp>
      <p:pic>
        <p:nvPicPr>
          <p:cNvPr id="14" name="Google Shape;126;p24">
            <a:extLst>
              <a:ext uri="{FF2B5EF4-FFF2-40B4-BE49-F238E27FC236}">
                <a16:creationId xmlns:a16="http://schemas.microsoft.com/office/drawing/2014/main" id="{16D63F39-EB60-4363-B08D-554753359789}"/>
              </a:ext>
            </a:extLst>
          </p:cNvPr>
          <p:cNvPicPr preferRelativeResize="0"/>
          <p:nvPr/>
        </p:nvPicPr>
        <p:blipFill>
          <a:blip r:embed="rId4">
            <a:alphaModFix/>
          </a:blip>
          <a:stretch>
            <a:fillRect/>
          </a:stretch>
        </p:blipFill>
        <p:spPr>
          <a:xfrm>
            <a:off x="8079016" y="197452"/>
            <a:ext cx="3762145" cy="737402"/>
          </a:xfrm>
          <a:prstGeom prst="rect">
            <a:avLst/>
          </a:prstGeom>
          <a:noFill/>
          <a:ln>
            <a:noFill/>
          </a:ln>
          <a:effectLst>
            <a:outerShdw blurRad="50800" dist="38100" dir="13500000" algn="br" rotWithShape="0">
              <a:prstClr val="black">
                <a:alpha val="70000"/>
              </a:prstClr>
            </a:outerShdw>
          </a:effectLst>
        </p:spPr>
      </p:pic>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BD77-9679-4E74-A9BF-D4294DABCF55}"/>
              </a:ext>
            </a:extLst>
          </p:cNvPr>
          <p:cNvSpPr>
            <a:spLocks noGrp="1"/>
          </p:cNvSpPr>
          <p:nvPr>
            <p:ph type="title"/>
          </p:nvPr>
        </p:nvSpPr>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A46DA8E-C5BC-44CB-960C-1167BB4A94EB}"/>
              </a:ext>
            </a:extLst>
          </p:cNvPr>
          <p:cNvSpPr>
            <a:spLocks noGrp="1"/>
          </p:cNvSpPr>
          <p:nvPr>
            <p:ph idx="1"/>
          </p:nvPr>
        </p:nvSpPr>
        <p:spPr/>
        <p:txBody>
          <a:bodyPr/>
          <a:lstStyle/>
          <a:p>
            <a:pPr marL="0" indent="0">
              <a:buNone/>
            </a:pPr>
            <a:r>
              <a:rPr lang="en-US" sz="1600" b="1" dirty="0">
                <a:latin typeface="Bradley Hand ITC" panose="03070402050302030203" pitchFamily="66" charset="0"/>
                <a:cs typeface="Times New Roman" panose="02020603050405020304" pitchFamily="18" charset="0"/>
              </a:rPr>
              <a:t>From the problem statements we have discussed, we can conclude the following:</a:t>
            </a:r>
          </a:p>
          <a:p>
            <a:r>
              <a:rPr lang="en-US" sz="1600" b="1" dirty="0">
                <a:latin typeface="Bradley Hand ITC" panose="03070402050302030203" pitchFamily="66" charset="0"/>
                <a:cs typeface="Times New Roman" panose="02020603050405020304" pitchFamily="18" charset="0"/>
              </a:rPr>
              <a:t>Maximum number of students who applied for admission have obtained 2nd rank </a:t>
            </a:r>
          </a:p>
          <a:p>
            <a:r>
              <a:rPr lang="en-US" sz="1600" b="1" dirty="0">
                <a:latin typeface="Bradley Hand ITC" panose="03070402050302030203" pitchFamily="66" charset="0"/>
                <a:cs typeface="Times New Roman" panose="02020603050405020304" pitchFamily="18" charset="0"/>
              </a:rPr>
              <a:t>54 students have secured admission by obtaining 2nd rank followed by 33 students by obtaining 1st rank, 28 students by obtaining 3rd rank and 13 students by obtaining 4th rank</a:t>
            </a:r>
          </a:p>
          <a:p>
            <a:r>
              <a:rPr lang="en-US" sz="1600" b="1" dirty="0">
                <a:latin typeface="Bradley Hand ITC" panose="03070402050302030203" pitchFamily="66" charset="0"/>
                <a:cs typeface="Times New Roman" panose="02020603050405020304" pitchFamily="18" charset="0"/>
              </a:rPr>
              <a:t>127 students have managed to secure admission out of 400 students</a:t>
            </a:r>
          </a:p>
          <a:p>
            <a:r>
              <a:rPr lang="en-US" sz="1600" b="1" dirty="0">
                <a:latin typeface="Bradley Hand ITC" panose="03070402050302030203" pitchFamily="66" charset="0"/>
                <a:cs typeface="Times New Roman" panose="02020603050405020304" pitchFamily="18" charset="0"/>
              </a:rPr>
              <a:t>61 students have obtained 1st rank while 67 students have obtained 4th rank. </a:t>
            </a:r>
          </a:p>
          <a:p>
            <a:r>
              <a:rPr lang="en-US" sz="1600" b="1" dirty="0">
                <a:latin typeface="Bradley Hand ITC" panose="03070402050302030203" pitchFamily="66" charset="0"/>
                <a:cs typeface="Times New Roman" panose="02020603050405020304" pitchFamily="18" charset="0"/>
              </a:rPr>
              <a:t>28 number of students have obtained a maximum </a:t>
            </a:r>
            <a:r>
              <a:rPr lang="en-US" sz="1600" b="1" dirty="0" err="1">
                <a:latin typeface="Bradley Hand ITC" panose="03070402050302030203" pitchFamily="66" charset="0"/>
                <a:cs typeface="Times New Roman" panose="02020603050405020304" pitchFamily="18" charset="0"/>
              </a:rPr>
              <a:t>gpa</a:t>
            </a:r>
            <a:r>
              <a:rPr lang="en-US" sz="1600" b="1" dirty="0">
                <a:latin typeface="Bradley Hand ITC" panose="03070402050302030203" pitchFamily="66" charset="0"/>
                <a:cs typeface="Times New Roman" panose="02020603050405020304" pitchFamily="18" charset="0"/>
              </a:rPr>
              <a:t> score of 4</a:t>
            </a:r>
          </a:p>
          <a:p>
            <a:endParaRPr lang="en-IN" b="1" dirty="0">
              <a:latin typeface="Bradley Hand ITC" panose="03070402050302030203" pitchFamily="66" charset="0"/>
            </a:endParaRPr>
          </a:p>
        </p:txBody>
      </p:sp>
      <p:sp>
        <p:nvSpPr>
          <p:cNvPr id="4" name="Slide Number Placeholder 3">
            <a:extLst>
              <a:ext uri="{FF2B5EF4-FFF2-40B4-BE49-F238E27FC236}">
                <a16:creationId xmlns:a16="http://schemas.microsoft.com/office/drawing/2014/main" id="{55622852-3546-43BD-BB46-4473777C77A3}"/>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1499714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B259-1F56-4970-8189-7284B433574D}"/>
              </a:ext>
            </a:extLst>
          </p:cNvPr>
          <p:cNvSpPr>
            <a:spLocks noGrp="1"/>
          </p:cNvSpPr>
          <p:nvPr>
            <p:ph type="title"/>
          </p:nvPr>
        </p:nvSpPr>
        <p:spPr/>
        <p:txBody>
          <a:bodyPr/>
          <a:lstStyle/>
          <a:p>
            <a:r>
              <a:rPr lang="en-US" dirty="0">
                <a:latin typeface="Algerian" panose="04020705040A02060702" pitchFamily="82" charset="0"/>
              </a:rPr>
              <a:t>Machine learning model</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84E80EA-401F-40BD-BB91-B8D5615B446A}"/>
              </a:ext>
            </a:extLst>
          </p:cNvPr>
          <p:cNvSpPr>
            <a:spLocks noGrp="1"/>
          </p:cNvSpPr>
          <p:nvPr>
            <p:ph idx="1"/>
          </p:nvPr>
        </p:nvSpPr>
        <p:spPr/>
        <p:txBody>
          <a:bodyPr/>
          <a:lstStyle/>
          <a:p>
            <a:r>
              <a:rPr lang="en-US" b="1" dirty="0">
                <a:latin typeface="Bradley Hand ITC" panose="03070402050302030203" pitchFamily="66" charset="0"/>
              </a:rPr>
              <a:t> For the dataset given above, logistic regression model can be applied as the final output can either be yes or no ,that is the student has secured admission or has not secured admission </a:t>
            </a:r>
            <a:r>
              <a:rPr lang="en-US" b="1" dirty="0" err="1">
                <a:latin typeface="Bradley Hand ITC" panose="03070402050302030203" pitchFamily="66" charset="0"/>
              </a:rPr>
              <a:t>svm</a:t>
            </a:r>
            <a:r>
              <a:rPr lang="en-US" b="1" dirty="0">
                <a:latin typeface="Bradley Hand ITC" panose="03070402050302030203" pitchFamily="66" charset="0"/>
              </a:rPr>
              <a:t> model can not be applied as it can be applied only when there are multiple possibilities of output. Thus, logistic regression machine learning model is used for college admission dataset</a:t>
            </a:r>
            <a:endParaRPr lang="en-IN" b="1" dirty="0">
              <a:latin typeface="Bradley Hand ITC" panose="03070402050302030203" pitchFamily="66" charset="0"/>
            </a:endParaRPr>
          </a:p>
          <a:p>
            <a:endParaRPr lang="en-IN" b="1" dirty="0">
              <a:latin typeface="Bradley Hand ITC" panose="03070402050302030203" pitchFamily="66" charset="0"/>
            </a:endParaRPr>
          </a:p>
        </p:txBody>
      </p:sp>
      <p:sp>
        <p:nvSpPr>
          <p:cNvPr id="4" name="Slide Number Placeholder 3">
            <a:extLst>
              <a:ext uri="{FF2B5EF4-FFF2-40B4-BE49-F238E27FC236}">
                <a16:creationId xmlns:a16="http://schemas.microsoft.com/office/drawing/2014/main" id="{60D15AAA-5014-4F32-8886-35EDC5D6932C}"/>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240908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04FF-C46B-4F21-9DEE-A5A72684D825}"/>
              </a:ext>
            </a:extLst>
          </p:cNvPr>
          <p:cNvSpPr>
            <a:spLocks noGrp="1"/>
          </p:cNvSpPr>
          <p:nvPr>
            <p:ph type="title"/>
          </p:nvPr>
        </p:nvSpPr>
        <p:spPr/>
        <p:txBody>
          <a:bodyPr/>
          <a:lstStyle/>
          <a:p>
            <a:r>
              <a:rPr lang="en-US" dirty="0">
                <a:latin typeface="Algerian" panose="04020705040A02060702" pitchFamily="82" charset="0"/>
              </a:rPr>
              <a:t>Admission vs input parameter</a:t>
            </a:r>
            <a:endParaRPr lang="en-IN"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AC960AD6-596E-468C-96C2-5798E82C2E38}"/>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6" name="Content Placeholder 5">
            <a:extLst>
              <a:ext uri="{FF2B5EF4-FFF2-40B4-BE49-F238E27FC236}">
                <a16:creationId xmlns:a16="http://schemas.microsoft.com/office/drawing/2014/main" id="{E68A51C1-1392-48E6-BD2A-A63ED5332F64}"/>
              </a:ext>
            </a:extLst>
          </p:cNvPr>
          <p:cNvSpPr>
            <a:spLocks noGrp="1"/>
          </p:cNvSpPr>
          <p:nvPr>
            <p:ph idx="1"/>
          </p:nvPr>
        </p:nvSpPr>
        <p:spPr/>
        <p:txBody>
          <a:bodyPr/>
          <a:lstStyle/>
          <a:p>
            <a:r>
              <a:rPr lang="en-US" b="1" dirty="0">
                <a:latin typeface="Bradley Hand ITC" panose="03070402050302030203" pitchFamily="66" charset="0"/>
              </a:rPr>
              <a:t>From this graph we can infer that, the admission process is based on </a:t>
            </a:r>
            <a:r>
              <a:rPr lang="en-US" b="1" dirty="0" err="1">
                <a:latin typeface="Bradley Hand ITC" panose="03070402050302030203" pitchFamily="66" charset="0"/>
              </a:rPr>
              <a:t>gpa</a:t>
            </a:r>
            <a:r>
              <a:rPr lang="en-US" b="1" dirty="0">
                <a:latin typeface="Bradley Hand ITC" panose="03070402050302030203" pitchFamily="66" charset="0"/>
              </a:rPr>
              <a:t> score , </a:t>
            </a:r>
            <a:r>
              <a:rPr lang="en-US" b="1" dirty="0" err="1">
                <a:latin typeface="Bradley Hand ITC" panose="03070402050302030203" pitchFamily="66" charset="0"/>
              </a:rPr>
              <a:t>gre</a:t>
            </a:r>
            <a:r>
              <a:rPr lang="en-US" b="1" dirty="0">
                <a:latin typeface="Bradley Hand ITC" panose="03070402050302030203" pitchFamily="66" charset="0"/>
              </a:rPr>
              <a:t> score , rank and </a:t>
            </a:r>
            <a:r>
              <a:rPr lang="en-US" b="1" dirty="0" err="1">
                <a:latin typeface="Bradley Hand ITC" panose="03070402050302030203" pitchFamily="66" charset="0"/>
              </a:rPr>
              <a:t>ses</a:t>
            </a:r>
            <a:r>
              <a:rPr lang="en-US" b="1" dirty="0">
                <a:latin typeface="Bradley Hand ITC" panose="03070402050302030203" pitchFamily="66" charset="0"/>
              </a:rPr>
              <a:t> .</a:t>
            </a:r>
          </a:p>
          <a:p>
            <a:endParaRPr lang="en-IN" b="1" dirty="0">
              <a:latin typeface="Bradley Hand ITC" panose="03070402050302030203" pitchFamily="66" charset="0"/>
            </a:endParaRPr>
          </a:p>
        </p:txBody>
      </p:sp>
      <p:pic>
        <p:nvPicPr>
          <p:cNvPr id="8" name="Picture 7">
            <a:extLst>
              <a:ext uri="{FF2B5EF4-FFF2-40B4-BE49-F238E27FC236}">
                <a16:creationId xmlns:a16="http://schemas.microsoft.com/office/drawing/2014/main" id="{2BCAA811-5922-4E6F-8064-D3125FF7949F}"/>
              </a:ext>
            </a:extLst>
          </p:cNvPr>
          <p:cNvPicPr>
            <a:picLocks noChangeAspect="1"/>
          </p:cNvPicPr>
          <p:nvPr/>
        </p:nvPicPr>
        <p:blipFill>
          <a:blip r:embed="rId2"/>
          <a:stretch>
            <a:fillRect/>
          </a:stretch>
        </p:blipFill>
        <p:spPr>
          <a:xfrm>
            <a:off x="870012" y="1864311"/>
            <a:ext cx="10280341" cy="4312652"/>
          </a:xfrm>
          <a:prstGeom prst="rect">
            <a:avLst/>
          </a:prstGeom>
        </p:spPr>
      </p:pic>
    </p:spTree>
    <p:extLst>
      <p:ext uri="{BB962C8B-B14F-4D97-AF65-F5344CB8AC3E}">
        <p14:creationId xmlns:p14="http://schemas.microsoft.com/office/powerpoint/2010/main" val="330698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A5FD-D335-433D-AEC6-78EC7ED7AED4}"/>
              </a:ext>
            </a:extLst>
          </p:cNvPr>
          <p:cNvSpPr>
            <a:spLocks noGrp="1"/>
          </p:cNvSpPr>
          <p:nvPr>
            <p:ph type="title"/>
          </p:nvPr>
        </p:nvSpPr>
        <p:spPr/>
        <p:txBody>
          <a:bodyPr/>
          <a:lstStyle/>
          <a:p>
            <a:r>
              <a:rPr lang="en-US" dirty="0">
                <a:latin typeface="Algerian" panose="04020705040A02060702" pitchFamily="82" charset="0"/>
              </a:rPr>
              <a:t>result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95DD0D4-F19C-4927-8ADE-40DC46BD42A1}"/>
              </a:ext>
            </a:extLst>
          </p:cNvPr>
          <p:cNvSpPr>
            <a:spLocks noGrp="1"/>
          </p:cNvSpPr>
          <p:nvPr>
            <p:ph idx="1"/>
          </p:nvPr>
        </p:nvSpPr>
        <p:spPr/>
        <p:txBody>
          <a:bodyPr/>
          <a:lstStyle/>
          <a:p>
            <a:pPr marL="0" indent="0">
              <a:buNone/>
            </a:pPr>
            <a:r>
              <a:rPr lang="en-US" sz="1800" b="1" dirty="0">
                <a:latin typeface="Bradley Hand ITC" panose="03070402050302030203" pitchFamily="66" charset="0"/>
              </a:rPr>
              <a:t>Comparison between actual y test values and predicted y test values.</a:t>
            </a:r>
          </a:p>
          <a:p>
            <a:pPr marL="0" indent="0">
              <a:buNone/>
            </a:pPr>
            <a:endParaRPr lang="en-IN" sz="1800" b="1" dirty="0">
              <a:latin typeface="Bradley Hand ITC" panose="03070402050302030203" pitchFamily="66" charset="0"/>
            </a:endParaRPr>
          </a:p>
        </p:txBody>
      </p:sp>
      <p:sp>
        <p:nvSpPr>
          <p:cNvPr id="4" name="Slide Number Placeholder 3">
            <a:extLst>
              <a:ext uri="{FF2B5EF4-FFF2-40B4-BE49-F238E27FC236}">
                <a16:creationId xmlns:a16="http://schemas.microsoft.com/office/drawing/2014/main" id="{17DBA9B2-B016-4C6B-8A53-B87FC66E5501}"/>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6" name="Picture 5">
            <a:extLst>
              <a:ext uri="{FF2B5EF4-FFF2-40B4-BE49-F238E27FC236}">
                <a16:creationId xmlns:a16="http://schemas.microsoft.com/office/drawing/2014/main" id="{51080ECA-BDDF-4864-BEDE-AE70EDFE9408}"/>
              </a:ext>
            </a:extLst>
          </p:cNvPr>
          <p:cNvPicPr>
            <a:picLocks noChangeAspect="1"/>
          </p:cNvPicPr>
          <p:nvPr/>
        </p:nvPicPr>
        <p:blipFill>
          <a:blip r:embed="rId2"/>
          <a:stretch>
            <a:fillRect/>
          </a:stretch>
        </p:blipFill>
        <p:spPr>
          <a:xfrm>
            <a:off x="6317651" y="1935333"/>
            <a:ext cx="4956442" cy="4229264"/>
          </a:xfrm>
          <a:prstGeom prst="rect">
            <a:avLst/>
          </a:prstGeom>
        </p:spPr>
      </p:pic>
      <p:pic>
        <p:nvPicPr>
          <p:cNvPr id="8" name="Picture 7">
            <a:extLst>
              <a:ext uri="{FF2B5EF4-FFF2-40B4-BE49-F238E27FC236}">
                <a16:creationId xmlns:a16="http://schemas.microsoft.com/office/drawing/2014/main" id="{5D9BEDBA-6AB0-4ABD-A4C1-1765855310AC}"/>
              </a:ext>
            </a:extLst>
          </p:cNvPr>
          <p:cNvPicPr>
            <a:picLocks noChangeAspect="1"/>
          </p:cNvPicPr>
          <p:nvPr/>
        </p:nvPicPr>
        <p:blipFill>
          <a:blip r:embed="rId3"/>
          <a:stretch>
            <a:fillRect/>
          </a:stretch>
        </p:blipFill>
        <p:spPr>
          <a:xfrm>
            <a:off x="743023" y="1935332"/>
            <a:ext cx="4956442" cy="4288304"/>
          </a:xfrm>
          <a:prstGeom prst="rect">
            <a:avLst/>
          </a:prstGeom>
        </p:spPr>
      </p:pic>
    </p:spTree>
    <p:extLst>
      <p:ext uri="{BB962C8B-B14F-4D97-AF65-F5344CB8AC3E}">
        <p14:creationId xmlns:p14="http://schemas.microsoft.com/office/powerpoint/2010/main" val="9952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CFAE-26F6-4812-AE77-D691A113C7CF}"/>
              </a:ext>
            </a:extLst>
          </p:cNvPr>
          <p:cNvSpPr>
            <a:spLocks noGrp="1"/>
          </p:cNvSpPr>
          <p:nvPr>
            <p:ph type="title"/>
          </p:nvPr>
        </p:nvSpPr>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4AE4FB7-72B0-4C98-8C5E-822B00CC5A82}"/>
              </a:ext>
            </a:extLst>
          </p:cNvPr>
          <p:cNvSpPr>
            <a:spLocks noGrp="1"/>
          </p:cNvSpPr>
          <p:nvPr>
            <p:ph idx="1"/>
          </p:nvPr>
        </p:nvSpPr>
        <p:spPr/>
        <p:txBody>
          <a:bodyPr/>
          <a:lstStyle/>
          <a:p>
            <a:r>
              <a:rPr lang="en-US" b="1" dirty="0">
                <a:latin typeface="Bradley Hand ITC" panose="03070402050302030203" pitchFamily="66" charset="0"/>
              </a:rPr>
              <a:t>From the above graph, the accuracy score for predicted y test values from x test and actual y test values is 75%</a:t>
            </a:r>
            <a:endParaRPr lang="en-IN" b="1" dirty="0">
              <a:latin typeface="Bradley Hand ITC" panose="03070402050302030203" pitchFamily="66" charset="0"/>
            </a:endParaRPr>
          </a:p>
          <a:p>
            <a:endParaRPr lang="en-IN" b="1" dirty="0">
              <a:latin typeface="Bradley Hand ITC" panose="03070402050302030203" pitchFamily="66" charset="0"/>
            </a:endParaRPr>
          </a:p>
        </p:txBody>
      </p:sp>
      <p:sp>
        <p:nvSpPr>
          <p:cNvPr id="4" name="Slide Number Placeholder 3">
            <a:extLst>
              <a:ext uri="{FF2B5EF4-FFF2-40B4-BE49-F238E27FC236}">
                <a16:creationId xmlns:a16="http://schemas.microsoft.com/office/drawing/2014/main" id="{721F069C-A86B-44E8-A7D9-B98ED54FD1B2}"/>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51437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Autofit/>
          </a:bodyPr>
          <a:lstStyle/>
          <a:p>
            <a:pPr marL="0" indent="0"/>
            <a:r>
              <a:rPr lang="en-US" sz="1800">
                <a:solidFill>
                  <a:schemeClr val="tx1"/>
                </a:solidFill>
                <a:latin typeface="Forte" panose="03060902040502070203" pitchFamily="66" charset="0"/>
              </a:rPr>
              <a:t>by:</a:t>
            </a:r>
            <a:br>
              <a:rPr lang="en-US" sz="1800">
                <a:solidFill>
                  <a:schemeClr val="tx1"/>
                </a:solidFill>
                <a:latin typeface="Forte" panose="03060902040502070203" pitchFamily="66" charset="0"/>
              </a:rPr>
            </a:br>
            <a:r>
              <a:rPr lang="en-US" sz="1800">
                <a:latin typeface="Dante" panose="02020502050200020203" pitchFamily="18" charset="0"/>
              </a:rPr>
              <a:t>DEVI </a:t>
            </a:r>
            <a:r>
              <a:rPr lang="en-US" sz="1800" dirty="0">
                <a:latin typeface="Dante" panose="02020502050200020203" pitchFamily="18" charset="0"/>
              </a:rPr>
              <a:t>PRIYA.G  -  E0320016</a:t>
            </a:r>
            <a:br>
              <a:rPr lang="en-US" sz="1800" dirty="0">
                <a:latin typeface="Dante" panose="02020502050200020203" pitchFamily="18" charset="0"/>
              </a:rPr>
            </a:br>
            <a:br>
              <a:rPr lang="en-US" sz="1800" dirty="0">
                <a:latin typeface="Dante" panose="02020502050200020203" pitchFamily="18" charset="0"/>
              </a:rPr>
            </a:br>
            <a:endParaRPr lang="en-US" sz="1800" dirty="0"/>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9436962" y="4181384"/>
            <a:ext cx="2755037" cy="1100830"/>
          </a:xfrm>
        </p:spPr>
        <p:txBody>
          <a:bodyPr/>
          <a:lstStyle/>
          <a:p>
            <a:pPr marL="457200" lvl="1" indent="0">
              <a:buNone/>
            </a:pPr>
            <a:r>
              <a:rPr lang="en-US" dirty="0">
                <a:solidFill>
                  <a:schemeClr val="tx1"/>
                </a:solidFill>
                <a:latin typeface="Forte" panose="03060902040502070203" pitchFamily="66" charset="0"/>
              </a:rPr>
              <a:t>FACULTY :</a:t>
            </a:r>
          </a:p>
          <a:p>
            <a:pPr marL="457200" lvl="1" indent="0">
              <a:buNone/>
            </a:pPr>
            <a:r>
              <a:rPr lang="en-US" dirty="0">
                <a:solidFill>
                  <a:schemeClr val="bg1"/>
                </a:solidFill>
                <a:latin typeface="Dante" panose="02020502050200020203" pitchFamily="18" charset="0"/>
              </a:rPr>
              <a:t>PROF.V.RAGAVAN</a:t>
            </a:r>
          </a:p>
          <a:p>
            <a:endParaRPr lang="en-US" spc="30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2</a:t>
            </a:fld>
            <a:endParaRPr lang="en-US" dirty="0"/>
          </a:p>
        </p:txBody>
      </p:sp>
    </p:spTree>
    <p:extLst>
      <p:ext uri="{BB962C8B-B14F-4D97-AF65-F5344CB8AC3E}">
        <p14:creationId xmlns:p14="http://schemas.microsoft.com/office/powerpoint/2010/main" val="3164405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F2D4-53B1-4EC5-8175-28A22727E279}"/>
              </a:ext>
            </a:extLst>
          </p:cNvPr>
          <p:cNvSpPr>
            <a:spLocks noGrp="1"/>
          </p:cNvSpPr>
          <p:nvPr>
            <p:ph type="title"/>
          </p:nvPr>
        </p:nvSpPr>
        <p:spPr/>
        <p:txBody>
          <a:bodyPr/>
          <a:lstStyle/>
          <a:p>
            <a:r>
              <a:rPr lang="en-US" dirty="0">
                <a:latin typeface="Algerian" panose="04020705040A02060702" pitchFamily="82" charset="0"/>
              </a:rPr>
              <a:t>AIM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05301B4-BCF0-4EB5-9693-CED8D7C696DF}"/>
              </a:ext>
            </a:extLst>
          </p:cNvPr>
          <p:cNvSpPr>
            <a:spLocks noGrp="1"/>
          </p:cNvSpPr>
          <p:nvPr>
            <p:ph idx="1"/>
          </p:nvPr>
        </p:nvSpPr>
        <p:spPr/>
        <p:txBody>
          <a:bodyPr/>
          <a:lstStyle/>
          <a:p>
            <a:r>
              <a:rPr lang="en-US" sz="2000" b="1" dirty="0">
                <a:latin typeface="Bradley Hand ITC" panose="03070402050302030203" pitchFamily="66" charset="0"/>
              </a:rPr>
              <a:t>To find whether the student has got admission or Not.</a:t>
            </a:r>
          </a:p>
          <a:p>
            <a:endParaRPr lang="en-IN" sz="2000" b="1" dirty="0">
              <a:latin typeface="Bradley Hand ITC" panose="03070402050302030203" pitchFamily="66" charset="0"/>
            </a:endParaRPr>
          </a:p>
        </p:txBody>
      </p:sp>
      <p:sp>
        <p:nvSpPr>
          <p:cNvPr id="4" name="Slide Number Placeholder 3">
            <a:extLst>
              <a:ext uri="{FF2B5EF4-FFF2-40B4-BE49-F238E27FC236}">
                <a16:creationId xmlns:a16="http://schemas.microsoft.com/office/drawing/2014/main" id="{6016CC17-F5D4-43BC-9E83-BC34C6BDEE7E}"/>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136479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5706-5882-4341-9C6B-622AD1E119FD}"/>
              </a:ext>
            </a:extLst>
          </p:cNvPr>
          <p:cNvSpPr>
            <a:spLocks noGrp="1"/>
          </p:cNvSpPr>
          <p:nvPr>
            <p:ph type="title"/>
          </p:nvPr>
        </p:nvSpPr>
        <p:spPr/>
        <p:txBody>
          <a:bodyPr/>
          <a:lstStyle/>
          <a:p>
            <a:r>
              <a:rPr lang="en-US" dirty="0">
                <a:latin typeface="Algerian" panose="04020705040A02060702" pitchFamily="82" charset="0"/>
              </a:rPr>
              <a:t>DESCRIPTION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A5A4133-7F2C-423B-87AB-13B726192E8F}"/>
              </a:ext>
            </a:extLst>
          </p:cNvPr>
          <p:cNvSpPr>
            <a:spLocks noGrp="1"/>
          </p:cNvSpPr>
          <p:nvPr>
            <p:ph idx="1"/>
          </p:nvPr>
        </p:nvSpPr>
        <p:spPr>
          <a:xfrm>
            <a:off x="594519" y="1365813"/>
            <a:ext cx="10989920" cy="5336828"/>
          </a:xfrm>
        </p:spPr>
        <p:txBody>
          <a:bodyPr/>
          <a:lstStyle/>
          <a:p>
            <a:pPr marL="0" lvl="0" indent="0">
              <a:buNone/>
            </a:pPr>
            <a:r>
              <a:rPr lang="en-US" sz="2400" b="1" i="0" dirty="0">
                <a:latin typeface="Bradley Hand ITC" panose="03070402050302030203" pitchFamily="66" charset="0"/>
                <a:cs typeface="Times New Roman" panose="02020603050405020304" pitchFamily="18" charset="0"/>
              </a:rPr>
              <a:t>The columns involved are:</a:t>
            </a:r>
          </a:p>
          <a:p>
            <a:pPr lvl="0"/>
            <a:r>
              <a:rPr lang="en-US" sz="2400" b="1" i="0" dirty="0">
                <a:latin typeface="Bradley Hand ITC" panose="03070402050302030203" pitchFamily="66" charset="0"/>
                <a:cs typeface="Times New Roman" panose="02020603050405020304" pitchFamily="18" charset="0"/>
              </a:rPr>
              <a:t>         Admit</a:t>
            </a:r>
          </a:p>
          <a:p>
            <a:pPr lvl="0"/>
            <a:r>
              <a:rPr lang="en-US" sz="2400" b="1" dirty="0">
                <a:latin typeface="Bradley Hand ITC" panose="03070402050302030203" pitchFamily="66" charset="0"/>
                <a:cs typeface="Times New Roman" panose="02020603050405020304" pitchFamily="18" charset="0"/>
              </a:rPr>
              <a:t>     </a:t>
            </a:r>
            <a:r>
              <a:rPr lang="en-US" sz="2400" b="1" i="0" dirty="0">
                <a:latin typeface="Bradley Hand ITC" panose="03070402050302030203" pitchFamily="66" charset="0"/>
                <a:cs typeface="Times New Roman" panose="02020603050405020304" pitchFamily="18" charset="0"/>
              </a:rPr>
              <a:t>   GRE</a:t>
            </a:r>
          </a:p>
          <a:p>
            <a:pPr lvl="0"/>
            <a:r>
              <a:rPr lang="en-US" sz="2400" b="1" i="0" dirty="0">
                <a:latin typeface="Bradley Hand ITC" panose="03070402050302030203" pitchFamily="66" charset="0"/>
                <a:cs typeface="Times New Roman" panose="02020603050405020304" pitchFamily="18" charset="0"/>
              </a:rPr>
              <a:t>         GPA</a:t>
            </a:r>
          </a:p>
          <a:p>
            <a:pPr lvl="0"/>
            <a:r>
              <a:rPr lang="en-US" sz="2400" b="1" i="0" dirty="0">
                <a:latin typeface="Bradley Hand ITC" panose="03070402050302030203" pitchFamily="66" charset="0"/>
                <a:cs typeface="Times New Roman" panose="02020603050405020304" pitchFamily="18" charset="0"/>
              </a:rPr>
              <a:t>         SES</a:t>
            </a:r>
          </a:p>
          <a:p>
            <a:pPr lvl="0"/>
            <a:r>
              <a:rPr lang="en-US" sz="2400" b="1" i="0" dirty="0">
                <a:latin typeface="Bradley Hand ITC" panose="03070402050302030203" pitchFamily="66" charset="0"/>
                <a:cs typeface="Times New Roman" panose="02020603050405020304" pitchFamily="18" charset="0"/>
              </a:rPr>
              <a:t>         Gender</a:t>
            </a:r>
          </a:p>
          <a:p>
            <a:pPr lvl="0"/>
            <a:r>
              <a:rPr lang="en-US" sz="2400" b="1" i="0" dirty="0">
                <a:latin typeface="Bradley Hand ITC" panose="03070402050302030203" pitchFamily="66" charset="0"/>
                <a:cs typeface="Times New Roman" panose="02020603050405020304" pitchFamily="18" charset="0"/>
              </a:rPr>
              <a:t>         Race</a:t>
            </a:r>
          </a:p>
          <a:p>
            <a:pPr lvl="0"/>
            <a:r>
              <a:rPr lang="en-US" sz="2400" b="1" i="0" dirty="0">
                <a:latin typeface="Bradley Hand ITC" panose="03070402050302030203" pitchFamily="66" charset="0"/>
                <a:cs typeface="Times New Roman" panose="02020603050405020304" pitchFamily="18" charset="0"/>
              </a:rPr>
              <a:t>         Rank</a:t>
            </a:r>
            <a:endParaRPr lang="en-IN" sz="2400" b="1" dirty="0">
              <a:latin typeface="Bradley Hand ITC" panose="03070402050302030203" pitchFamily="66" charset="0"/>
            </a:endParaRPr>
          </a:p>
          <a:p>
            <a:endParaRPr lang="en-IN" b="1" dirty="0">
              <a:latin typeface="Bradley Hand ITC" panose="03070402050302030203" pitchFamily="66" charset="0"/>
            </a:endParaRPr>
          </a:p>
        </p:txBody>
      </p:sp>
      <p:sp>
        <p:nvSpPr>
          <p:cNvPr id="4" name="Slide Number Placeholder 3">
            <a:extLst>
              <a:ext uri="{FF2B5EF4-FFF2-40B4-BE49-F238E27FC236}">
                <a16:creationId xmlns:a16="http://schemas.microsoft.com/office/drawing/2014/main" id="{212B563C-BA9A-4158-90CC-F7D96BA50493}"/>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96276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51FE-F823-4F26-8E27-45DCDCFEC9E6}"/>
              </a:ext>
            </a:extLst>
          </p:cNvPr>
          <p:cNvSpPr>
            <a:spLocks noGrp="1"/>
          </p:cNvSpPr>
          <p:nvPr>
            <p:ph type="title"/>
          </p:nvPr>
        </p:nvSpPr>
        <p:spPr/>
        <p:txBody>
          <a:bodyPr/>
          <a:lstStyle/>
          <a:p>
            <a:r>
              <a:rPr lang="en-US" dirty="0">
                <a:latin typeface="Algerian" panose="04020705040A02060702" pitchFamily="82" charset="0"/>
              </a:rPr>
              <a:t>explanation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2BC678C-EA9A-4874-B92B-ED6422F3003F}"/>
              </a:ext>
            </a:extLst>
          </p:cNvPr>
          <p:cNvSpPr>
            <a:spLocks noGrp="1"/>
          </p:cNvSpPr>
          <p:nvPr>
            <p:ph idx="1"/>
          </p:nvPr>
        </p:nvSpPr>
        <p:spPr/>
        <p:txBody>
          <a:bodyPr/>
          <a:lstStyle/>
          <a:p>
            <a:pPr marL="0" indent="0">
              <a:buNone/>
            </a:pPr>
            <a:r>
              <a:rPr lang="en-US" b="1" dirty="0">
                <a:latin typeface="Bradley Hand ITC" panose="03070402050302030203" pitchFamily="66" charset="0"/>
              </a:rPr>
              <a:t>ADMIT:- ALLOW SOMEONE TO ENTER A PLACE (COLLEGE) </a:t>
            </a:r>
          </a:p>
          <a:p>
            <a:pPr marL="0" indent="0">
              <a:buNone/>
            </a:pPr>
            <a:r>
              <a:rPr lang="en-US" b="1" dirty="0">
                <a:latin typeface="Bradley Hand ITC" panose="03070402050302030203" pitchFamily="66" charset="0"/>
              </a:rPr>
              <a:t>GRE:- GRADUATE RECORD EXAMINATION The Graduate Record Examination, or GRE, is an important step in the graduate school or business school application process. The GRE is a multiple-choice, computer-based, standardized exam that is often required for admission to graduate programs and graduate business programs (MBA) globally. The graduate record examination (GRE) is a standardized exam used to measure one's aptitude for abstract thinking in the areas of analytical writing, mathematics, and vocabulary. The GRE is commonly used by many graduate schools in the U.S. and Canada to determine an applicant's eligibility for the program. </a:t>
            </a:r>
          </a:p>
          <a:p>
            <a:endParaRPr lang="en-IN" dirty="0"/>
          </a:p>
        </p:txBody>
      </p:sp>
      <p:sp>
        <p:nvSpPr>
          <p:cNvPr id="4" name="Slide Number Placeholder 3">
            <a:extLst>
              <a:ext uri="{FF2B5EF4-FFF2-40B4-BE49-F238E27FC236}">
                <a16:creationId xmlns:a16="http://schemas.microsoft.com/office/drawing/2014/main" id="{480C6B01-D6E4-4645-9125-28921BE5F2DB}"/>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715574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D3A1-9F57-4CE4-827C-D413CB369AB2}"/>
              </a:ext>
            </a:extLst>
          </p:cNvPr>
          <p:cNvSpPr>
            <a:spLocks noGrp="1"/>
          </p:cNvSpPr>
          <p:nvPr>
            <p:ph type="title"/>
          </p:nvPr>
        </p:nvSpPr>
        <p:spPr/>
        <p:txBody>
          <a:bodyPr/>
          <a:lstStyle/>
          <a:p>
            <a:r>
              <a:rPr lang="en-US" dirty="0">
                <a:latin typeface="Algerian" panose="04020705040A02060702" pitchFamily="82" charset="0"/>
              </a:rPr>
              <a:t>explanation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BE234D5-CE84-43E9-80C2-6810AAB787A5}"/>
              </a:ext>
            </a:extLst>
          </p:cNvPr>
          <p:cNvSpPr>
            <a:spLocks noGrp="1"/>
          </p:cNvSpPr>
          <p:nvPr>
            <p:ph idx="1"/>
          </p:nvPr>
        </p:nvSpPr>
        <p:spPr/>
        <p:txBody>
          <a:bodyPr/>
          <a:lstStyle/>
          <a:p>
            <a:r>
              <a:rPr lang="en-US" b="1" dirty="0">
                <a:latin typeface="Bradley Hand ITC" panose="03070402050302030203" pitchFamily="66" charset="0"/>
              </a:rPr>
              <a:t>GPA:- GRADE POINT AVERAGE The full meaning of GPA is Grade Point Average, which is a grading system. This grading system is used to measure a student's performance in an educational session. Your GPA, or Grade Point Average, is a number that indicates how well or how high you scored in your courses on average. It's meant to score you (usually on a GPA scale between 1.0 and 4.0) during your studies and shows whether your overall grades have been high or low. </a:t>
            </a:r>
          </a:p>
          <a:p>
            <a:r>
              <a:rPr lang="en-US" b="1" dirty="0">
                <a:latin typeface="Bradley Hand ITC" panose="03070402050302030203" pitchFamily="66" charset="0"/>
              </a:rPr>
              <a:t>SES:- SUPPLEMENTAL EDUCATIONAL SERVICES Supplemental educational services (SES) are tutoring and other academic enrichment activities provided outside of the regular school day to eligible public school students to help improve achievement in reading, language arts, and math. </a:t>
            </a:r>
          </a:p>
          <a:p>
            <a:r>
              <a:rPr lang="en-US" b="1" dirty="0">
                <a:latin typeface="Bradley Hand ITC" panose="03070402050302030203" pitchFamily="66" charset="0"/>
              </a:rPr>
              <a:t>GENDER_MALE:- It represents the male candidates. </a:t>
            </a:r>
          </a:p>
          <a:p>
            <a:r>
              <a:rPr lang="en-US" b="1" dirty="0">
                <a:latin typeface="Bradley Hand ITC" panose="03070402050302030203" pitchFamily="66" charset="0"/>
              </a:rPr>
              <a:t>RACE:- The term race refers to groups of people who have differences and similarities in biological traits deemed by society to be socially significant, meaning that people treat other people differently because of them. </a:t>
            </a:r>
          </a:p>
          <a:p>
            <a:endParaRPr lang="en-IN" b="1" dirty="0">
              <a:latin typeface="Bradley Hand ITC" panose="03070402050302030203" pitchFamily="66" charset="0"/>
            </a:endParaRPr>
          </a:p>
          <a:p>
            <a:endParaRPr lang="en-IN" b="1" dirty="0">
              <a:latin typeface="Bradley Hand ITC" panose="03070402050302030203" pitchFamily="66" charset="0"/>
            </a:endParaRPr>
          </a:p>
        </p:txBody>
      </p:sp>
      <p:sp>
        <p:nvSpPr>
          <p:cNvPr id="4" name="Slide Number Placeholder 3">
            <a:extLst>
              <a:ext uri="{FF2B5EF4-FFF2-40B4-BE49-F238E27FC236}">
                <a16:creationId xmlns:a16="http://schemas.microsoft.com/office/drawing/2014/main" id="{7A4F12A7-1E19-462C-8EB3-F9A188B97C65}"/>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769479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BF4C-583F-4A87-8555-55AAA1FE92CC}"/>
              </a:ext>
            </a:extLst>
          </p:cNvPr>
          <p:cNvSpPr>
            <a:spLocks noGrp="1"/>
          </p:cNvSpPr>
          <p:nvPr>
            <p:ph type="title"/>
          </p:nvPr>
        </p:nvSpPr>
        <p:spPr/>
        <p:txBody>
          <a:bodyPr/>
          <a:lstStyle/>
          <a:p>
            <a:r>
              <a:rPr lang="en-US" dirty="0">
                <a:latin typeface="Algerian" panose="04020705040A02060702" pitchFamily="82" charset="0"/>
              </a:rPr>
              <a:t>GRAPH BETWEEN GENDER AND NO.OF ADMISSION SECURED</a:t>
            </a:r>
            <a:endParaRPr lang="en-IN"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27A8EF7F-C950-4503-9F39-3E7B6BC03107}"/>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6" name="Content Placeholder 5">
            <a:extLst>
              <a:ext uri="{FF2B5EF4-FFF2-40B4-BE49-F238E27FC236}">
                <a16:creationId xmlns:a16="http://schemas.microsoft.com/office/drawing/2014/main" id="{4A318E96-CF0C-4C03-ACD0-5026F80A0BF0}"/>
              </a:ext>
            </a:extLst>
          </p:cNvPr>
          <p:cNvSpPr>
            <a:spLocks noGrp="1"/>
          </p:cNvSpPr>
          <p:nvPr>
            <p:ph idx="1"/>
          </p:nvPr>
        </p:nvSpPr>
        <p:spPr/>
        <p:txBody>
          <a:bodyPr/>
          <a:lstStyle/>
          <a:p>
            <a:r>
              <a:rPr lang="en-US" b="1" dirty="0">
                <a:latin typeface="Bradley Hand ITC" panose="03070402050302030203" pitchFamily="66" charset="0"/>
              </a:rPr>
              <a:t>From this graph we can infer that , The number of admissions obtained by the female students is greater than that of the male students</a:t>
            </a:r>
          </a:p>
          <a:p>
            <a:pPr marL="0" indent="0">
              <a:buNone/>
            </a:pPr>
            <a:r>
              <a:rPr lang="en-US" b="1" dirty="0">
                <a:latin typeface="Bradley Hand ITC" panose="03070402050302030203" pitchFamily="66" charset="0"/>
              </a:rPr>
              <a:t> </a:t>
            </a:r>
          </a:p>
          <a:p>
            <a:endParaRPr lang="en-US" dirty="0"/>
          </a:p>
          <a:p>
            <a:endParaRPr lang="en-IN" dirty="0"/>
          </a:p>
        </p:txBody>
      </p:sp>
      <p:pic>
        <p:nvPicPr>
          <p:cNvPr id="7" name="Content Placeholder 4">
            <a:extLst>
              <a:ext uri="{FF2B5EF4-FFF2-40B4-BE49-F238E27FC236}">
                <a16:creationId xmlns:a16="http://schemas.microsoft.com/office/drawing/2014/main" id="{913CEA8F-2D1C-4C5F-9DDF-D5F0F9A07F62}"/>
              </a:ext>
            </a:extLst>
          </p:cNvPr>
          <p:cNvPicPr>
            <a:picLocks noChangeAspect="1"/>
          </p:cNvPicPr>
          <p:nvPr/>
        </p:nvPicPr>
        <p:blipFill>
          <a:blip r:embed="rId2"/>
          <a:stretch>
            <a:fillRect/>
          </a:stretch>
        </p:blipFill>
        <p:spPr>
          <a:xfrm>
            <a:off x="3400147" y="2433972"/>
            <a:ext cx="6054571" cy="4216893"/>
          </a:xfrm>
          <a:prstGeom prst="rect">
            <a:avLst/>
          </a:prstGeom>
        </p:spPr>
      </p:pic>
    </p:spTree>
    <p:extLst>
      <p:ext uri="{BB962C8B-B14F-4D97-AF65-F5344CB8AC3E}">
        <p14:creationId xmlns:p14="http://schemas.microsoft.com/office/powerpoint/2010/main" val="21230504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E95-E206-4D0D-A6B9-948A7D13170D}"/>
              </a:ext>
            </a:extLst>
          </p:cNvPr>
          <p:cNvSpPr>
            <a:spLocks noGrp="1"/>
          </p:cNvSpPr>
          <p:nvPr>
            <p:ph type="title"/>
          </p:nvPr>
        </p:nvSpPr>
        <p:spPr/>
        <p:txBody>
          <a:bodyPr/>
          <a:lstStyle/>
          <a:p>
            <a:r>
              <a:rPr lang="en-US" dirty="0">
                <a:latin typeface="Algerian" panose="04020705040A02060702" pitchFamily="82" charset="0"/>
              </a:rPr>
              <a:t>Graph between race and no . of admission secured</a:t>
            </a:r>
            <a:endParaRPr lang="en-IN"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D450506C-13E9-4A2E-B262-346A244C609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6" name="Content Placeholder 5">
            <a:extLst>
              <a:ext uri="{FF2B5EF4-FFF2-40B4-BE49-F238E27FC236}">
                <a16:creationId xmlns:a16="http://schemas.microsoft.com/office/drawing/2014/main" id="{3EF84B5E-5D73-4932-8E5F-68D9FB1B860E}"/>
              </a:ext>
            </a:extLst>
          </p:cNvPr>
          <p:cNvSpPr>
            <a:spLocks noGrp="1"/>
          </p:cNvSpPr>
          <p:nvPr>
            <p:ph idx="1"/>
          </p:nvPr>
        </p:nvSpPr>
        <p:spPr/>
        <p:txBody>
          <a:bodyPr/>
          <a:lstStyle/>
          <a:p>
            <a:r>
              <a:rPr lang="en-US" b="1" dirty="0">
                <a:latin typeface="Bradley Hand ITC" panose="03070402050302030203" pitchFamily="66" charset="0"/>
              </a:rPr>
              <a:t>From this graph we can infer that, Students from race 1 have obtained maximum admission followed by race 3 and race 2</a:t>
            </a:r>
            <a:endParaRPr lang="en-IN" b="1" dirty="0">
              <a:latin typeface="Bradley Hand ITC" panose="03070402050302030203" pitchFamily="66" charset="0"/>
            </a:endParaRPr>
          </a:p>
          <a:p>
            <a:endParaRPr lang="en-IN" b="1" dirty="0">
              <a:latin typeface="Bradley Hand ITC" panose="03070402050302030203" pitchFamily="66" charset="0"/>
            </a:endParaRPr>
          </a:p>
        </p:txBody>
      </p:sp>
      <p:pic>
        <p:nvPicPr>
          <p:cNvPr id="8" name="Picture 7">
            <a:extLst>
              <a:ext uri="{FF2B5EF4-FFF2-40B4-BE49-F238E27FC236}">
                <a16:creationId xmlns:a16="http://schemas.microsoft.com/office/drawing/2014/main" id="{78C6FDAF-C65E-4977-9C56-155E7E72CEEE}"/>
              </a:ext>
            </a:extLst>
          </p:cNvPr>
          <p:cNvPicPr>
            <a:picLocks noChangeAspect="1"/>
          </p:cNvPicPr>
          <p:nvPr/>
        </p:nvPicPr>
        <p:blipFill>
          <a:blip r:embed="rId2"/>
          <a:stretch>
            <a:fillRect/>
          </a:stretch>
        </p:blipFill>
        <p:spPr>
          <a:xfrm>
            <a:off x="2849732" y="2148395"/>
            <a:ext cx="6844684" cy="3979969"/>
          </a:xfrm>
          <a:prstGeom prst="rect">
            <a:avLst/>
          </a:prstGeom>
        </p:spPr>
      </p:pic>
    </p:spTree>
    <p:extLst>
      <p:ext uri="{BB962C8B-B14F-4D97-AF65-F5344CB8AC3E}">
        <p14:creationId xmlns:p14="http://schemas.microsoft.com/office/powerpoint/2010/main" val="538594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059A-2EEC-4026-B421-EB4367B21472}"/>
              </a:ext>
            </a:extLst>
          </p:cNvPr>
          <p:cNvSpPr>
            <a:spLocks noGrp="1"/>
          </p:cNvSpPr>
          <p:nvPr>
            <p:ph type="title"/>
          </p:nvPr>
        </p:nvSpPr>
        <p:spPr>
          <a:xfrm>
            <a:off x="594519" y="558153"/>
            <a:ext cx="11002962" cy="365125"/>
          </a:xfrm>
        </p:spPr>
        <p:txBody>
          <a:bodyPr/>
          <a:lstStyle/>
          <a:p>
            <a:r>
              <a:rPr lang="en-US" dirty="0">
                <a:latin typeface="Algerian" panose="04020705040A02060702" pitchFamily="82" charset="0"/>
              </a:rPr>
              <a:t>Problem statements</a:t>
            </a:r>
            <a:endParaRPr lang="en-IN"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94073610-BA86-4835-9785-9971D772538A}"/>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7" name="Content Placeholder 6">
            <a:extLst>
              <a:ext uri="{FF2B5EF4-FFF2-40B4-BE49-F238E27FC236}">
                <a16:creationId xmlns:a16="http://schemas.microsoft.com/office/drawing/2014/main" id="{F4033B01-C6C1-4A90-B06F-248AEA063AE0}"/>
              </a:ext>
            </a:extLst>
          </p:cNvPr>
          <p:cNvSpPr>
            <a:spLocks noGrp="1"/>
          </p:cNvSpPr>
          <p:nvPr>
            <p:ph idx="1"/>
          </p:nvPr>
        </p:nvSpPr>
        <p:spPr/>
        <p:txBody>
          <a:bodyPr/>
          <a:lstStyle/>
          <a:p>
            <a:r>
              <a:rPr lang="en-US" b="1" dirty="0">
                <a:latin typeface="Bradley Hand ITC" panose="03070402050302030203" pitchFamily="66" charset="0"/>
              </a:rPr>
              <a:t>Classify the students based on rank.</a:t>
            </a:r>
          </a:p>
          <a:p>
            <a:r>
              <a:rPr lang="en-US" sz="1600" b="1" dirty="0">
                <a:latin typeface="Bradley Hand ITC" panose="03070402050302030203" pitchFamily="66" charset="0"/>
              </a:rPr>
              <a:t>Find the number of students who got admission with the rank 1,2,3 and 4 separately.</a:t>
            </a:r>
          </a:p>
          <a:p>
            <a:r>
              <a:rPr lang="en-US" b="1" dirty="0">
                <a:latin typeface="Bradley Hand ITC" panose="03070402050302030203" pitchFamily="66" charset="0"/>
              </a:rPr>
              <a:t>Print the total number of admissions given</a:t>
            </a:r>
          </a:p>
          <a:p>
            <a:r>
              <a:rPr lang="en-US" b="1" dirty="0">
                <a:latin typeface="Bradley Hand ITC" panose="03070402050302030203" pitchFamily="66" charset="0"/>
              </a:rPr>
              <a:t>Print number of students with highest and lowest grade</a:t>
            </a:r>
          </a:p>
          <a:p>
            <a:r>
              <a:rPr lang="en-US" b="1" dirty="0">
                <a:latin typeface="Bradley Hand ITC" panose="03070402050302030203" pitchFamily="66" charset="0"/>
              </a:rPr>
              <a:t>Print the number of students with highest </a:t>
            </a:r>
            <a:r>
              <a:rPr lang="en-US" b="1" dirty="0" err="1">
                <a:latin typeface="Bradley Hand ITC" panose="03070402050302030203" pitchFamily="66" charset="0"/>
              </a:rPr>
              <a:t>gpa</a:t>
            </a:r>
            <a:r>
              <a:rPr lang="en-US" b="1" dirty="0">
                <a:latin typeface="Bradley Hand ITC" panose="03070402050302030203" pitchFamily="66" charset="0"/>
              </a:rPr>
              <a:t> with their details.</a:t>
            </a:r>
          </a:p>
          <a:p>
            <a:r>
              <a:rPr lang="en-US" b="1" dirty="0">
                <a:latin typeface="Bradley Hand ITC" panose="03070402050302030203" pitchFamily="66" charset="0"/>
              </a:rPr>
              <a:t>Filter students with </a:t>
            </a:r>
            <a:r>
              <a:rPr lang="en-US" b="1" dirty="0" err="1">
                <a:latin typeface="Bradley Hand ITC" panose="03070402050302030203" pitchFamily="66" charset="0"/>
              </a:rPr>
              <a:t>gpa</a:t>
            </a:r>
            <a:r>
              <a:rPr lang="en-US" b="1" dirty="0">
                <a:latin typeface="Bradley Hand ITC" panose="03070402050302030203" pitchFamily="66" charset="0"/>
              </a:rPr>
              <a:t> score above 3</a:t>
            </a:r>
          </a:p>
          <a:p>
            <a:r>
              <a:rPr lang="en-US" b="1" dirty="0">
                <a:latin typeface="Bradley Hand ITC" panose="03070402050302030203" pitchFamily="66" charset="0"/>
              </a:rPr>
              <a:t>Check whether the data set has nan values</a:t>
            </a:r>
          </a:p>
          <a:p>
            <a:r>
              <a:rPr lang="en-US" b="1" dirty="0">
                <a:latin typeface="Bradley Hand ITC" panose="03070402050302030203" pitchFamily="66" charset="0"/>
              </a:rPr>
              <a:t>Find the maximum and minimum </a:t>
            </a:r>
            <a:r>
              <a:rPr lang="en-US" b="1" dirty="0" err="1">
                <a:latin typeface="Bradley Hand ITC" panose="03070402050302030203" pitchFamily="66" charset="0"/>
              </a:rPr>
              <a:t>gpa</a:t>
            </a:r>
            <a:r>
              <a:rPr lang="en-US" b="1" dirty="0">
                <a:latin typeface="Bradley Hand ITC" panose="03070402050302030203" pitchFamily="66" charset="0"/>
              </a:rPr>
              <a:t> score obtained by the students</a:t>
            </a:r>
          </a:p>
          <a:p>
            <a:r>
              <a:rPr lang="en-US" b="1" dirty="0">
                <a:latin typeface="Bradley Hand ITC" panose="03070402050302030203" pitchFamily="66" charset="0"/>
              </a:rPr>
              <a:t>Find the average </a:t>
            </a:r>
            <a:r>
              <a:rPr lang="en-US" b="1" dirty="0" err="1">
                <a:latin typeface="Bradley Hand ITC" panose="03070402050302030203" pitchFamily="66" charset="0"/>
              </a:rPr>
              <a:t>gre</a:t>
            </a:r>
            <a:r>
              <a:rPr lang="en-US" b="1" dirty="0">
                <a:latin typeface="Bradley Hand ITC" panose="03070402050302030203" pitchFamily="66" charset="0"/>
              </a:rPr>
              <a:t> score obtained by the students</a:t>
            </a:r>
          </a:p>
          <a:p>
            <a:endParaRPr lang="en-US" b="1" dirty="0">
              <a:latin typeface="Bradley Hand ITC" panose="03070402050302030203" pitchFamily="66" charset="0"/>
            </a:endParaRPr>
          </a:p>
          <a:p>
            <a:endParaRPr lang="en-US" b="1" dirty="0">
              <a:latin typeface="Bradley Hand ITC" panose="03070402050302030203" pitchFamily="66" charset="0"/>
            </a:endParaRPr>
          </a:p>
          <a:p>
            <a:endParaRPr lang="en-US" b="1" dirty="0">
              <a:latin typeface="Bradley Hand ITC" panose="03070402050302030203" pitchFamily="66" charset="0"/>
            </a:endParaRPr>
          </a:p>
          <a:p>
            <a:endParaRPr lang="en-IN" b="1" dirty="0">
              <a:latin typeface="Bradley Hand ITC" panose="03070402050302030203" pitchFamily="66" charset="0"/>
            </a:endParaRPr>
          </a:p>
          <a:p>
            <a:endParaRPr lang="en-US" b="1" dirty="0">
              <a:latin typeface="Bradley Hand ITC" panose="03070402050302030203" pitchFamily="66" charset="0"/>
            </a:endParaRPr>
          </a:p>
          <a:p>
            <a:endParaRPr lang="en-US" b="1" dirty="0">
              <a:latin typeface="Bradley Hand ITC" panose="03070402050302030203" pitchFamily="66" charset="0"/>
            </a:endParaRPr>
          </a:p>
          <a:p>
            <a:endParaRPr lang="en-US" b="1" dirty="0">
              <a:latin typeface="Bradley Hand ITC" panose="03070402050302030203" pitchFamily="66" charset="0"/>
            </a:endParaRPr>
          </a:p>
          <a:p>
            <a:endParaRPr lang="en-US" b="1" dirty="0">
              <a:latin typeface="Bradley Hand ITC" panose="03070402050302030203" pitchFamily="66" charset="0"/>
            </a:endParaRPr>
          </a:p>
          <a:p>
            <a:endParaRPr lang="en-US" sz="1600" b="1" dirty="0">
              <a:latin typeface="Bradley Hand ITC" panose="03070402050302030203" pitchFamily="66" charset="0"/>
            </a:endParaRPr>
          </a:p>
          <a:p>
            <a:endParaRPr lang="en-US" b="1" dirty="0">
              <a:latin typeface="Bradley Hand ITC" panose="03070402050302030203" pitchFamily="66" charset="0"/>
            </a:endParaRPr>
          </a:p>
          <a:p>
            <a:endParaRPr lang="en-US" b="1" dirty="0">
              <a:latin typeface="Bradley Hand ITC" panose="03070402050302030203" pitchFamily="66" charset="0"/>
            </a:endParaRPr>
          </a:p>
          <a:p>
            <a:endParaRPr lang="en-IN" b="1" dirty="0">
              <a:latin typeface="Bradley Hand ITC" panose="03070402050302030203" pitchFamily="66" charset="0"/>
            </a:endParaRPr>
          </a:p>
        </p:txBody>
      </p:sp>
    </p:spTree>
    <p:extLst>
      <p:ext uri="{BB962C8B-B14F-4D97-AF65-F5344CB8AC3E}">
        <p14:creationId xmlns:p14="http://schemas.microsoft.com/office/powerpoint/2010/main" val="2773578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119</TotalTime>
  <Words>764</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Bradley Hand ITC</vt:lpstr>
      <vt:lpstr>Calibri</vt:lpstr>
      <vt:lpstr>Calibri Light</vt:lpstr>
      <vt:lpstr>Dante</vt:lpstr>
      <vt:lpstr>Forte</vt:lpstr>
      <vt:lpstr>Jokerman</vt:lpstr>
      <vt:lpstr>Wingdings</vt:lpstr>
      <vt:lpstr>Office Theme</vt:lpstr>
      <vt:lpstr>COLLEGE ADMISSION PROJECT</vt:lpstr>
      <vt:lpstr>by: DEVI PRIYA.G  -  E0320016  </vt:lpstr>
      <vt:lpstr>AIM</vt:lpstr>
      <vt:lpstr>DESCRIPTION</vt:lpstr>
      <vt:lpstr>explanation</vt:lpstr>
      <vt:lpstr>explanation</vt:lpstr>
      <vt:lpstr>GRAPH BETWEEN GENDER AND NO.OF ADMISSION SECURED</vt:lpstr>
      <vt:lpstr>Graph between race and no . of admission secured</vt:lpstr>
      <vt:lpstr>Problem statements</vt:lpstr>
      <vt:lpstr>conclusion</vt:lpstr>
      <vt:lpstr>Machine learning model</vt:lpstr>
      <vt:lpstr>Admission vs input parameter</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ADMISSION PROJECT</dc:title>
  <dc:creator>DEVI</dc:creator>
  <cp:lastModifiedBy>DEVI</cp:lastModifiedBy>
  <cp:revision>9</cp:revision>
  <dcterms:created xsi:type="dcterms:W3CDTF">2021-04-08T14:53:54Z</dcterms:created>
  <dcterms:modified xsi:type="dcterms:W3CDTF">2021-04-26T03:54:25Z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