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2" r:id="rId3"/>
    <p:sldId id="299" r:id="rId5"/>
    <p:sldId id="298" r:id="rId6"/>
    <p:sldId id="300" r:id="rId7"/>
    <p:sldId id="301" r:id="rId8"/>
    <p:sldId id="289" r:id="rId9"/>
    <p:sldId id="291" r:id="rId10"/>
    <p:sldId id="292" r:id="rId11"/>
    <p:sldId id="293" r:id="rId12"/>
    <p:sldId id="294" r:id="rId13"/>
    <p:sldId id="295" r:id="rId14"/>
    <p:sldId id="297" r:id="rId1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088" autoAdjust="0"/>
    <p:restoredTop sz="99283" autoAdjust="0"/>
  </p:normalViewPr>
  <p:slideViewPr>
    <p:cSldViewPr>
      <p:cViewPr>
        <p:scale>
          <a:sx n="80" d="100"/>
          <a:sy n="80" d="100"/>
        </p:scale>
        <p:origin x="-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881D7-074D-4795-9146-4F98E246DE1D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B281A-B799-4799-8E84-5EA593CF8201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ECA-4EB7-4C46-8751-D3AD03AAFA8A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76B43-055B-44D5-9944-C989C8AAF69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B43-055B-44D5-9944-C989C8AAF69F}" type="slidenum">
              <a:rPr lang="en-IN" smtClean="0"/>
            </a:fld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24D-AC54-4298-82A4-97F20409E7E0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A087-148E-4B16-BBF6-B62EF3821061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4F99-370A-4491-AF99-F3F742C2277B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C675-0515-429C-B360-2C2BBF0DBD5D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AF1-96F7-4AA8-B017-70FF119B26AB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677-C590-4BF2-957F-7F09B5734A63}" type="datetime1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F1D-81C5-48F6-8F04-3DA593250577}" type="datetime1">
              <a:rPr lang="en-US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570E-FECC-462D-9B3C-7584D377E956}" type="datetime1">
              <a:rPr lang="en-US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520-C03C-481A-9BAA-FC416DBB74DF}" type="datetime1">
              <a:rPr lang="en-US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B1B0-9330-4E7F-B432-136C9EC4D621}" type="datetime1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E9D9-2308-43F0-B9AC-F54E704811DA}" type="datetime1">
              <a:rPr lang="en-US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 spd="med" advClick="0" advTm="2000">
    <p:wheel spokes="4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69C5-C14E-4E31-AD40-A97E163BF68B}" type="datetime1">
              <a:rPr lang="en-US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9F2A-5924-4873-A4B8-7F36B4ED85A6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2000">
    <p:wheel spokes="4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/home/akshaybengani/Desktop/2018_01_11_10_19_51_trim.mp4" TargetMode="External"/><Relationship Id="rId1" Type="http://schemas.openxmlformats.org/officeDocument/2006/relationships/video" Target="/home/akshaybengani/Desktop/2018_01_11_10_19_51_trim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/home/akshaybengani/Desktop/2018_01_11_10_15_42.mp4" TargetMode="External"/><Relationship Id="rId1" Type="http://schemas.openxmlformats.org/officeDocument/2006/relationships/video" Target="/home/akshaybengani/Desktop/2018_01_11_10_15_42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057400" y="304801"/>
            <a:ext cx="656773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en-US" sz="28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sz="2800" b="1" i="0" u="none" strike="noStrike" kern="1200" cap="all" spc="0" normalizeH="0" baseline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Presentation </a:t>
            </a:r>
            <a:endParaRPr lang="en-US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en-US" sz="28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On</a:t>
            </a:r>
            <a:endParaRPr kumimoji="0" lang="en-US" sz="2800" b="1" i="0" u="none" strike="noStrike" kern="1200" cap="all" spc="0" normalizeH="0" baseline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“Ju-mess”</a:t>
            </a:r>
            <a:endParaRPr lang="en-US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en-US" sz="4000" b="1" i="0" u="none" strike="noStrike" kern="1200" cap="all" spc="0" normalizeH="0" baseline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105400"/>
            <a:ext cx="280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TO:                                             </a:t>
            </a:r>
            <a:endParaRPr lang="en-US" b="1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Mr. Ravi Shankar Sharma                   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518160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SUBMITTED BY:                                             </a:t>
            </a:r>
            <a:endParaRPr lang="en-US" b="1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Dexter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Shubham Dhanuka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 descr="JF_PPT-template_option1b - Copy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2028825" cy="6858000"/>
          </a:xfrm>
          <a:prstGeom prst="rect">
            <a:avLst/>
          </a:prstGeom>
        </p:spPr>
      </p:pic>
      <p:pic>
        <p:nvPicPr>
          <p:cNvPr id="1026" name="Picture 2" descr="C:\Users\Administrator\Desktop\hack log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2127"/>
            <a:ext cx="3886200" cy="159847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4038600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Main components 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Feedback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Dishes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Schedule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Overall Rating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Updates 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Today’s Meal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>
              <a:buNone/>
            </a:pP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029200" cy="868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Tools and Technologies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Java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Android Studio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XML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Firebase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3429000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Key Learning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I had read and gathered relevant information from following websites: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Help.firebase.com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Help.androidstudio.com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From </a:t>
            </a:r>
            <a:r>
              <a:rPr lang="en-US" sz="2000" dirty="0" err="1" smtClean="0">
                <a:latin typeface="Arial" panose="02080604020202020204" charset="0"/>
                <a:cs typeface="Arial" panose="02080604020202020204" charset="0"/>
              </a:rPr>
              <a:t>Youtube</a:t>
            </a:r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 Tutorials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From </a:t>
            </a:r>
            <a:r>
              <a:rPr lang="en-US" sz="2000" dirty="0" err="1" smtClean="0">
                <a:latin typeface="Arial" panose="02080604020202020204" charset="0"/>
                <a:cs typeface="Arial" panose="02080604020202020204" charset="0"/>
              </a:rPr>
              <a:t>Udacity</a:t>
            </a:r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 tutorials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3883"/>
            <a:ext cx="8229600" cy="1143000"/>
          </a:xfrm>
        </p:spPr>
        <p:txBody>
          <a:bodyPr/>
          <a:p>
            <a:r>
              <a:rPr lang="x-none" altLang="en-GB"/>
              <a:t>User App</a:t>
            </a:r>
            <a:endParaRPr lang="x-none" altLang="en-GB"/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2018_01_11_10_19_51_trim.mp4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9080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ransition spd="med" advClick="0" advTm="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519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123883"/>
            <a:ext cx="8229600" cy="1143000"/>
          </a:xfrm>
        </p:spPr>
        <p:txBody>
          <a:bodyPr/>
          <a:p>
            <a:r>
              <a:rPr lang="x-none" altLang="en-GB"/>
              <a:t>Management App</a:t>
            </a:r>
            <a:endParaRPr lang="x-none" altLang="en-GB"/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2018_01_11_10_15_42.mp4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42870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ransition spd="med" advClick="0" advTm="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24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343400" cy="76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Problem Statement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" panose="02080604020202020204" charset="0"/>
                <a:cs typeface="Arial" panose="02080604020202020204" charset="0"/>
              </a:rPr>
              <a:t>Workflow of mess</a:t>
            </a:r>
            <a:endParaRPr lang="en-US" sz="2400" b="1" dirty="0" smtClean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People are not informed about the current dishes in the meal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 No information is given to mess staff about total no of meal holders.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Lot of food is wasted. 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1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Difficulty in identifying no of meal eaters.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2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2362200" cy="6858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Solution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b="1" dirty="0" smtClean="0">
                <a:latin typeface="Arial" panose="02080604020202020204" charset="0"/>
                <a:cs typeface="Arial" panose="02080604020202020204" charset="0"/>
              </a:rPr>
              <a:t>App is designed to lubricate the work flow of mess. </a:t>
            </a:r>
            <a:endParaRPr lang="en-US" b="1" dirty="0" smtClean="0">
              <a:latin typeface="Arial" panose="02080604020202020204" charset="0"/>
              <a:cs typeface="Arial" panose="02080604020202020204" charset="0"/>
            </a:endParaRPr>
          </a:p>
          <a:p>
            <a:pPr lvl="1" hangingPunct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The app is designed to list food menu 2 hours before meal time.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1" hangingPunct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It provides convenience of information.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1" hangingPunct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It is mainly purposed to provide dish feedback on a single platform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1" hangingPunct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It helps mess team to let them know how many students are interested to come or go outside.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marL="800100" lvl="3" indent="-342900"/>
            <a:endParaRPr lang="en-US" dirty="0" smtClean="0">
              <a:latin typeface="Arial" panose="02080604020202020204" charset="0"/>
              <a:cs typeface="Arial" panose="02080604020202020204" charset="0"/>
            </a:endParaRPr>
          </a:p>
          <a:p>
            <a:pPr marL="514350" indent="-51435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4876800" cy="76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Reducing the efforts of both student and faculty at JU Mess.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To ensure good quality food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pPr lvl="0"/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To improve taste and hygiene of food.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F_ppt_Option1cc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42672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Users of the project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Students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Teachers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Mess Staff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Parents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cs typeface="Arial" panose="02080604020202020204" charset="0"/>
              </a:rPr>
              <a:t>Mess Management</a:t>
            </a:r>
            <a:endParaRPr lang="en-US" sz="2000" dirty="0" smtClean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 spd="med" advClick="0" advTm="2000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Kingsoft Office WPP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Office Theme</vt:lpstr>
      <vt:lpstr> </vt:lpstr>
      <vt:lpstr>PowerPoint 演示文稿</vt:lpstr>
      <vt:lpstr>PowerPoint 演示文稿</vt:lpstr>
      <vt:lpstr>User App</vt:lpstr>
      <vt:lpstr>PowerPoint 演示文稿</vt:lpstr>
      <vt:lpstr>Problem Statement</vt:lpstr>
      <vt:lpstr>Solution</vt:lpstr>
      <vt:lpstr>Objective of the project</vt:lpstr>
      <vt:lpstr>Users of the project</vt:lpstr>
      <vt:lpstr>Main components </vt:lpstr>
      <vt:lpstr>Tools and Technologies</vt:lpstr>
      <vt:lpstr>Key Learning</vt:lpstr>
      <vt:lpstr>Custom Show 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bvn</dc:title>
  <dc:creator>Priya</dc:creator>
  <cp:lastModifiedBy>akshaybengani</cp:lastModifiedBy>
  <cp:revision>224</cp:revision>
  <dcterms:created xsi:type="dcterms:W3CDTF">2018-01-10T23:36:46Z</dcterms:created>
  <dcterms:modified xsi:type="dcterms:W3CDTF">2018-01-10T23:36:46Z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