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48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Data Analytics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Desai Devkumar Chetanbhai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View 1</a:t>
            </a:r>
          </a:p>
        </p:txBody>
      </p:sp>
      <p:pic>
        <p:nvPicPr>
          <p:cNvPr id="3" name="Picture 2" descr="pdf_pag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215103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486400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dirty="0"/>
              <a:t>This slide represents one of the pages from the Data Analytics Dashboard created in Power BI.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View 2</a:t>
            </a:r>
          </a:p>
        </p:txBody>
      </p:sp>
      <p:pic>
        <p:nvPicPr>
          <p:cNvPr id="3" name="Picture 2" descr="pdf_pag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215103" cy="4114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457200" y="5179102"/>
            <a:ext cx="2743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1400">
                <a:solidFill>
                  <a:srgbClr val="000000"/>
                </a:solidFill>
              </a:defRPr>
            </a:pPr>
            <a:r>
              <a:rPr dirty="0"/>
              <a:t>This slide represents one of the pages from the Data Analytics Dashboard created in Power BI.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View 3</a:t>
            </a:r>
          </a:p>
        </p:txBody>
      </p:sp>
      <p:pic>
        <p:nvPicPr>
          <p:cNvPr id="3" name="Picture 2" descr="pdf_pag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7215103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View 4</a:t>
            </a:r>
          </a:p>
        </p:txBody>
      </p:sp>
      <p:pic>
        <p:nvPicPr>
          <p:cNvPr id="3" name="Picture 2" descr="pdf_pag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5063785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Tooltip View</a:t>
            </a:r>
          </a:p>
        </p:txBody>
      </p:sp>
      <p:pic>
        <p:nvPicPr>
          <p:cNvPr id="3" name="Picture 2" descr="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9920409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Insights View</a:t>
            </a:r>
          </a:p>
        </p:txBody>
      </p:sp>
      <p:pic>
        <p:nvPicPr>
          <p:cNvPr id="3" name="Picture 2" descr="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Detail View</a:t>
            </a:r>
          </a:p>
        </p:txBody>
      </p:sp>
      <p:pic>
        <p:nvPicPr>
          <p:cNvPr id="3" name="Picture 2" descr="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1" y="1371600"/>
            <a:ext cx="8229600" cy="41148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60</Words>
  <Application>Microsoft Office PowerPoint</Application>
  <PresentationFormat>On-screen Show (4:3)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Data Analytics Project</vt:lpstr>
      <vt:lpstr>Dashboard View 1</vt:lpstr>
      <vt:lpstr>Dashboard View 2</vt:lpstr>
      <vt:lpstr>Dashboard View 3</vt:lpstr>
      <vt:lpstr>Dashboard View 4</vt:lpstr>
      <vt:lpstr>Tooltip View</vt:lpstr>
      <vt:lpstr>AI Insights View</vt:lpstr>
      <vt:lpstr>Customer Detail 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DEV DESAI</cp:lastModifiedBy>
  <cp:revision>2</cp:revision>
  <dcterms:created xsi:type="dcterms:W3CDTF">2013-01-27T09:14:16Z</dcterms:created>
  <dcterms:modified xsi:type="dcterms:W3CDTF">2025-08-24T05:20:01Z</dcterms:modified>
  <cp:category/>
</cp:coreProperties>
</file>